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56" r:id="rId5"/>
    <p:sldId id="257" r:id="rId6"/>
    <p:sldId id="315" r:id="rId7"/>
    <p:sldId id="316" r:id="rId8"/>
    <p:sldId id="318" r:id="rId9"/>
    <p:sldId id="319" r:id="rId10"/>
    <p:sldId id="320" r:id="rId11"/>
    <p:sldId id="307" r:id="rId12"/>
    <p:sldId id="317" r:id="rId13"/>
    <p:sldId id="323" r:id="rId14"/>
    <p:sldId id="324" r:id="rId15"/>
    <p:sldId id="308" r:id="rId16"/>
    <p:sldId id="322" r:id="rId17"/>
    <p:sldId id="325" r:id="rId18"/>
    <p:sldId id="326" r:id="rId19"/>
    <p:sldId id="327" r:id="rId20"/>
    <p:sldId id="328" r:id="rId21"/>
    <p:sldId id="309" r:id="rId22"/>
    <p:sldId id="321" r:id="rId23"/>
    <p:sldId id="329" r:id="rId24"/>
    <p:sldId id="330" r:id="rId25"/>
    <p:sldId id="332" r:id="rId26"/>
    <p:sldId id="263" r:id="rId27"/>
    <p:sldId id="260" r:id="rId28"/>
    <p:sldId id="261" r:id="rId29"/>
    <p:sldId id="26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23A536-75A8-4939-A7FE-880A07F7A7F1}">
          <p14:sldIdLst>
            <p14:sldId id="256"/>
            <p14:sldId id="257"/>
          </p14:sldIdLst>
        </p14:section>
        <p14:section name="Bench Planes 1" id="{AB27D31E-FD24-4B7B-ACD7-0366E0A97893}">
          <p14:sldIdLst>
            <p14:sldId id="315"/>
            <p14:sldId id="316"/>
            <p14:sldId id="318"/>
            <p14:sldId id="319"/>
            <p14:sldId id="320"/>
          </p14:sldIdLst>
        </p14:section>
        <p14:section name="Bench Planes 2" id="{2DE0A175-036A-49FF-9AE6-A4562B2BC217}">
          <p14:sldIdLst>
            <p14:sldId id="307"/>
            <p14:sldId id="317"/>
            <p14:sldId id="323"/>
            <p14:sldId id="324"/>
          </p14:sldIdLst>
        </p14:section>
        <p14:section name="Shaping Planes 1" id="{F0AF2F51-8DE0-48BE-BC9B-FFF6895AC97C}">
          <p14:sldIdLst>
            <p14:sldId id="308"/>
            <p14:sldId id="322"/>
            <p14:sldId id="325"/>
            <p14:sldId id="326"/>
            <p14:sldId id="327"/>
            <p14:sldId id="328"/>
          </p14:sldIdLst>
        </p14:section>
        <p14:section name="Shaping Planes 2" id="{F5BB7FE7-756E-4D74-96DB-DF311725F43D}">
          <p14:sldIdLst>
            <p14:sldId id="309"/>
            <p14:sldId id="321"/>
            <p14:sldId id="329"/>
            <p14:sldId id="330"/>
            <p14:sldId id="332"/>
          </p14:sldIdLst>
        </p14:section>
        <p14:section name="Outro" id="{E039A9B3-2163-43DA-A6BE-9DB59A40E46B}">
          <p14:sldIdLst>
            <p14:sldId id="263"/>
            <p14:sldId id="260"/>
            <p14:sldId id="261"/>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3A06"/>
    <a:srgbClr val="BEC2C5"/>
    <a:srgbClr val="FBE3BD"/>
    <a:srgbClr val="996633"/>
    <a:srgbClr val="FCE303"/>
    <a:srgbClr val="006600"/>
    <a:srgbClr val="800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8D28AD-FDCB-4141-9F98-4C86A2D1D966}" v="1" dt="2024-07-23T11:30:41.3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83" d="100"/>
          <a:sy n="83" d="100"/>
        </p:scale>
        <p:origin x="201"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Rix" userId="cb545cd9-4117-4a28-ae57-51585a740fdd" providerId="ADAL" clId="{2ACAF594-7BE8-4F86-82CA-09BA1106527D}"/>
    <pc:docChg chg="undo custSel addSld delSld modSld">
      <pc:chgData name="James Rix" userId="cb545cd9-4117-4a28-ae57-51585a740fdd" providerId="ADAL" clId="{2ACAF594-7BE8-4F86-82CA-09BA1106527D}" dt="2021-01-12T23:02:34.629" v="818" actId="20577"/>
      <pc:docMkLst>
        <pc:docMk/>
      </pc:docMkLst>
      <pc:sldChg chg="modSp mod">
        <pc:chgData name="James Rix" userId="cb545cd9-4117-4a28-ae57-51585a740fdd" providerId="ADAL" clId="{2ACAF594-7BE8-4F86-82CA-09BA1106527D}" dt="2021-01-12T23:01:46.468" v="801" actId="20577"/>
        <pc:sldMkLst>
          <pc:docMk/>
          <pc:sldMk cId="3739796611" sldId="257"/>
        </pc:sldMkLst>
        <pc:spChg chg="mod">
          <ac:chgData name="James Rix" userId="cb545cd9-4117-4a28-ae57-51585a740fdd" providerId="ADAL" clId="{2ACAF594-7BE8-4F86-82CA-09BA1106527D}" dt="2021-01-12T23:01:46.468" v="801" actId="20577"/>
          <ac:spMkLst>
            <pc:docMk/>
            <pc:sldMk cId="3739796611" sldId="257"/>
            <ac:spMk id="6" creationId="{CE2D540A-3B24-4667-B785-57D2CEC083BD}"/>
          </ac:spMkLst>
        </pc:spChg>
      </pc:sldChg>
      <pc:sldChg chg="addSp modSp mod">
        <pc:chgData name="James Rix" userId="cb545cd9-4117-4a28-ae57-51585a740fdd" providerId="ADAL" clId="{2ACAF594-7BE8-4F86-82CA-09BA1106527D}" dt="2021-01-12T22:39:16.393" v="236" actId="20577"/>
        <pc:sldMkLst>
          <pc:docMk/>
          <pc:sldMk cId="3826089465" sldId="258"/>
        </pc:sldMkLst>
        <pc:spChg chg="mod">
          <ac:chgData name="James Rix" userId="cb545cd9-4117-4a28-ae57-51585a740fdd" providerId="ADAL" clId="{2ACAF594-7BE8-4F86-82CA-09BA1106527D}" dt="2021-01-12T22:30:10.968" v="206" actId="20577"/>
          <ac:spMkLst>
            <pc:docMk/>
            <pc:sldMk cId="3826089465" sldId="258"/>
            <ac:spMk id="4" creationId="{2E8922C6-9F9D-44BC-B083-B31729A7EDC2}"/>
          </ac:spMkLst>
        </pc:spChg>
        <pc:spChg chg="add mod">
          <ac:chgData name="James Rix" userId="cb545cd9-4117-4a28-ae57-51585a740fdd" providerId="ADAL" clId="{2ACAF594-7BE8-4F86-82CA-09BA1106527D}" dt="2021-01-12T22:39:16.393" v="236" actId="20577"/>
          <ac:spMkLst>
            <pc:docMk/>
            <pc:sldMk cId="3826089465" sldId="258"/>
            <ac:spMk id="6" creationId="{08189289-D1E2-4377-96C4-EC265BC91471}"/>
          </ac:spMkLst>
        </pc:spChg>
        <pc:picChg chg="add mod">
          <ac:chgData name="James Rix" userId="cb545cd9-4117-4a28-ae57-51585a740fdd" providerId="ADAL" clId="{2ACAF594-7BE8-4F86-82CA-09BA1106527D}" dt="2021-01-12T22:38:49.364" v="229" actId="1076"/>
          <ac:picMkLst>
            <pc:docMk/>
            <pc:sldMk cId="3826089465" sldId="258"/>
            <ac:picMk id="7" creationId="{094AF3D7-92A2-44F9-A708-D6C65AE413ED}"/>
          </ac:picMkLst>
        </pc:picChg>
      </pc:sldChg>
      <pc:sldChg chg="addSp modSp mod modAnim">
        <pc:chgData name="James Rix" userId="cb545cd9-4117-4a28-ae57-51585a740fdd" providerId="ADAL" clId="{2ACAF594-7BE8-4F86-82CA-09BA1106527D}" dt="2021-01-12T23:02:34.629" v="818" actId="20577"/>
        <pc:sldMkLst>
          <pc:docMk/>
          <pc:sldMk cId="1556525386" sldId="263"/>
        </pc:sldMkLst>
        <pc:spChg chg="add mod">
          <ac:chgData name="James Rix" userId="cb545cd9-4117-4a28-ae57-51585a740fdd" providerId="ADAL" clId="{2ACAF594-7BE8-4F86-82CA-09BA1106527D}" dt="2021-01-12T23:02:11.334" v="802"/>
          <ac:spMkLst>
            <pc:docMk/>
            <pc:sldMk cId="1556525386" sldId="263"/>
            <ac:spMk id="8" creationId="{713B1A05-F36B-4ACA-BB8A-0F4696AA2A30}"/>
          </ac:spMkLst>
        </pc:spChg>
        <pc:spChg chg="add mod">
          <ac:chgData name="James Rix" userId="cb545cd9-4117-4a28-ae57-51585a740fdd" providerId="ADAL" clId="{2ACAF594-7BE8-4F86-82CA-09BA1106527D}" dt="2021-01-12T23:02:34.629" v="818" actId="20577"/>
          <ac:spMkLst>
            <pc:docMk/>
            <pc:sldMk cId="1556525386" sldId="263"/>
            <ac:spMk id="9" creationId="{F26A0F25-1C7C-40D0-B397-99D5CBC192BE}"/>
          </ac:spMkLst>
        </pc:spChg>
      </pc:sldChg>
      <pc:sldChg chg="addSp delSp modSp mod">
        <pc:chgData name="James Rix" userId="cb545cd9-4117-4a28-ae57-51585a740fdd" providerId="ADAL" clId="{2ACAF594-7BE8-4F86-82CA-09BA1106527D}" dt="2021-01-12T22:55:06.210" v="605" actId="1076"/>
        <pc:sldMkLst>
          <pc:docMk/>
          <pc:sldMk cId="669962062" sldId="264"/>
        </pc:sldMkLst>
        <pc:spChg chg="mod">
          <ac:chgData name="James Rix" userId="cb545cd9-4117-4a28-ae57-51585a740fdd" providerId="ADAL" clId="{2ACAF594-7BE8-4F86-82CA-09BA1106527D}" dt="2021-01-12T22:43:36.391" v="372" actId="20577"/>
          <ac:spMkLst>
            <pc:docMk/>
            <pc:sldMk cId="669962062" sldId="264"/>
            <ac:spMk id="4" creationId="{2E8922C6-9F9D-44BC-B083-B31729A7EDC2}"/>
          </ac:spMkLst>
        </pc:spChg>
        <pc:spChg chg="add mod">
          <ac:chgData name="James Rix" userId="cb545cd9-4117-4a28-ae57-51585a740fdd" providerId="ADAL" clId="{2ACAF594-7BE8-4F86-82CA-09BA1106527D}" dt="2021-01-12T22:53:36.371" v="434" actId="1076"/>
          <ac:spMkLst>
            <pc:docMk/>
            <pc:sldMk cId="669962062" sldId="264"/>
            <ac:spMk id="16" creationId="{2C5A794E-A5CC-422C-A6DA-2D4D091E062D}"/>
          </ac:spMkLst>
        </pc:spChg>
        <pc:spChg chg="add mod">
          <ac:chgData name="James Rix" userId="cb545cd9-4117-4a28-ae57-51585a740fdd" providerId="ADAL" clId="{2ACAF594-7BE8-4F86-82CA-09BA1106527D}" dt="2021-01-12T22:55:06.210" v="605" actId="1076"/>
          <ac:spMkLst>
            <pc:docMk/>
            <pc:sldMk cId="669962062" sldId="264"/>
            <ac:spMk id="17" creationId="{AAC7C471-F056-412E-82AA-C69F4086D0C8}"/>
          </ac:spMkLst>
        </pc:spChg>
        <pc:spChg chg="add mod">
          <ac:chgData name="James Rix" userId="cb545cd9-4117-4a28-ae57-51585a740fdd" providerId="ADAL" clId="{2ACAF594-7BE8-4F86-82CA-09BA1106527D}" dt="2021-01-12T22:53:47.715" v="442" actId="1076"/>
          <ac:spMkLst>
            <pc:docMk/>
            <pc:sldMk cId="669962062" sldId="264"/>
            <ac:spMk id="18" creationId="{59011107-54C5-4F85-A6E0-EF4BCACC1B05}"/>
          </ac:spMkLst>
        </pc:spChg>
        <pc:spChg chg="add mod">
          <ac:chgData name="James Rix" userId="cb545cd9-4117-4a28-ae57-51585a740fdd" providerId="ADAL" clId="{2ACAF594-7BE8-4F86-82CA-09BA1106527D}" dt="2021-01-12T22:54:00.851" v="450" actId="1076"/>
          <ac:spMkLst>
            <pc:docMk/>
            <pc:sldMk cId="669962062" sldId="264"/>
            <ac:spMk id="19" creationId="{DB6A4E7F-318C-4E81-B2D6-A87138EEC8AF}"/>
          </ac:spMkLst>
        </pc:spChg>
        <pc:spChg chg="add mod">
          <ac:chgData name="James Rix" userId="cb545cd9-4117-4a28-ae57-51585a740fdd" providerId="ADAL" clId="{2ACAF594-7BE8-4F86-82CA-09BA1106527D}" dt="2021-01-12T22:54:06.133" v="455" actId="20577"/>
          <ac:spMkLst>
            <pc:docMk/>
            <pc:sldMk cId="669962062" sldId="264"/>
            <ac:spMk id="20" creationId="{24F5D637-ABD0-414C-8E98-E7004CA7F481}"/>
          </ac:spMkLst>
        </pc:spChg>
        <pc:spChg chg="add mod">
          <ac:chgData name="James Rix" userId="cb545cd9-4117-4a28-ae57-51585a740fdd" providerId="ADAL" clId="{2ACAF594-7BE8-4F86-82CA-09BA1106527D}" dt="2021-01-12T22:54:13.381" v="461" actId="20577"/>
          <ac:spMkLst>
            <pc:docMk/>
            <pc:sldMk cId="669962062" sldId="264"/>
            <ac:spMk id="21" creationId="{BCB24823-9A79-4224-85B4-C3D406F87223}"/>
          </ac:spMkLst>
        </pc:spChg>
        <pc:picChg chg="add del mod">
          <ac:chgData name="James Rix" userId="cb545cd9-4117-4a28-ae57-51585a740fdd" providerId="ADAL" clId="{2ACAF594-7BE8-4F86-82CA-09BA1106527D}" dt="2021-01-12T22:44:22.294" v="376" actId="478"/>
          <ac:picMkLst>
            <pc:docMk/>
            <pc:sldMk cId="669962062" sldId="264"/>
            <ac:picMk id="3" creationId="{C2F06C4B-E196-4A65-8EF7-8D37FBC4826F}"/>
          </ac:picMkLst>
        </pc:picChg>
        <pc:picChg chg="add mod">
          <ac:chgData name="James Rix" userId="cb545cd9-4117-4a28-ae57-51585a740fdd" providerId="ADAL" clId="{2ACAF594-7BE8-4F86-82CA-09BA1106527D}" dt="2021-01-12T22:53:14.603" v="411" actId="1440"/>
          <ac:picMkLst>
            <pc:docMk/>
            <pc:sldMk cId="669962062" sldId="264"/>
            <ac:picMk id="7" creationId="{004DE558-BDD3-4718-943E-B263CC64DD91}"/>
          </ac:picMkLst>
        </pc:picChg>
        <pc:picChg chg="add mod">
          <ac:chgData name="James Rix" userId="cb545cd9-4117-4a28-ae57-51585a740fdd" providerId="ADAL" clId="{2ACAF594-7BE8-4F86-82CA-09BA1106527D}" dt="2021-01-12T22:53:49.826" v="443" actId="1076"/>
          <ac:picMkLst>
            <pc:docMk/>
            <pc:sldMk cId="669962062" sldId="264"/>
            <ac:picMk id="9" creationId="{1FCB3CE6-1E9F-4E41-9A57-862C6AEAC061}"/>
          </ac:picMkLst>
        </pc:picChg>
        <pc:picChg chg="add mod">
          <ac:chgData name="James Rix" userId="cb545cd9-4117-4a28-ae57-51585a740fdd" providerId="ADAL" clId="{2ACAF594-7BE8-4F86-82CA-09BA1106527D}" dt="2021-01-12T22:53:11.683" v="410" actId="1440"/>
          <ac:picMkLst>
            <pc:docMk/>
            <pc:sldMk cId="669962062" sldId="264"/>
            <ac:picMk id="11" creationId="{1D3F9CF4-59B4-45A8-B574-D24D931AA812}"/>
          </ac:picMkLst>
        </pc:picChg>
        <pc:picChg chg="add mod">
          <ac:chgData name="James Rix" userId="cb545cd9-4117-4a28-ae57-51585a740fdd" providerId="ADAL" clId="{2ACAF594-7BE8-4F86-82CA-09BA1106527D}" dt="2021-01-12T22:53:00.051" v="406" actId="1076"/>
          <ac:picMkLst>
            <pc:docMk/>
            <pc:sldMk cId="669962062" sldId="264"/>
            <ac:picMk id="13" creationId="{360EBB91-18FD-483F-88ED-4B482813A7C7}"/>
          </ac:picMkLst>
        </pc:picChg>
        <pc:picChg chg="add mod">
          <ac:chgData name="James Rix" userId="cb545cd9-4117-4a28-ae57-51585a740fdd" providerId="ADAL" clId="{2ACAF594-7BE8-4F86-82CA-09BA1106527D}" dt="2021-01-12T22:52:42.314" v="400" actId="1076"/>
          <ac:picMkLst>
            <pc:docMk/>
            <pc:sldMk cId="669962062" sldId="264"/>
            <ac:picMk id="15" creationId="{8DF7615A-CA0A-4DB5-9B25-CECA670F6BC3}"/>
          </ac:picMkLst>
        </pc:picChg>
      </pc:sldChg>
      <pc:sldChg chg="del">
        <pc:chgData name="James Rix" userId="cb545cd9-4117-4a28-ae57-51585a740fdd" providerId="ADAL" clId="{2ACAF594-7BE8-4F86-82CA-09BA1106527D}" dt="2021-01-12T22:52:54.599" v="404" actId="47"/>
        <pc:sldMkLst>
          <pc:docMk/>
          <pc:sldMk cId="463290805" sldId="265"/>
        </pc:sldMkLst>
      </pc:sldChg>
      <pc:sldChg chg="addSp modSp add mod">
        <pc:chgData name="James Rix" userId="cb545cd9-4117-4a28-ae57-51585a740fdd" providerId="ADAL" clId="{2ACAF594-7BE8-4F86-82CA-09BA1106527D}" dt="2021-01-12T22:43:20.231" v="360" actId="20577"/>
        <pc:sldMkLst>
          <pc:docMk/>
          <pc:sldMk cId="2801368241" sldId="266"/>
        </pc:sldMkLst>
        <pc:spChg chg="mod">
          <ac:chgData name="James Rix" userId="cb545cd9-4117-4a28-ae57-51585a740fdd" providerId="ADAL" clId="{2ACAF594-7BE8-4F86-82CA-09BA1106527D}" dt="2021-01-12T22:39:33.574" v="239" actId="20577"/>
          <ac:spMkLst>
            <pc:docMk/>
            <pc:sldMk cId="2801368241" sldId="266"/>
            <ac:spMk id="4" creationId="{2E8922C6-9F9D-44BC-B083-B31729A7EDC2}"/>
          </ac:spMkLst>
        </pc:spChg>
        <pc:spChg chg="add mod">
          <ac:chgData name="James Rix" userId="cb545cd9-4117-4a28-ae57-51585a740fdd" providerId="ADAL" clId="{2ACAF594-7BE8-4F86-82CA-09BA1106527D}" dt="2021-01-12T22:40:15.057" v="243" actId="403"/>
          <ac:spMkLst>
            <pc:docMk/>
            <pc:sldMk cId="2801368241" sldId="266"/>
            <ac:spMk id="6" creationId="{F341979F-28C4-4324-B46F-5C95D428216E}"/>
          </ac:spMkLst>
        </pc:spChg>
        <pc:spChg chg="add mod">
          <ac:chgData name="James Rix" userId="cb545cd9-4117-4a28-ae57-51585a740fdd" providerId="ADAL" clId="{2ACAF594-7BE8-4F86-82CA-09BA1106527D}" dt="2021-01-12T22:42:26.955" v="284" actId="1076"/>
          <ac:spMkLst>
            <pc:docMk/>
            <pc:sldMk cId="2801368241" sldId="266"/>
            <ac:spMk id="18" creationId="{68CD2D43-44ED-4526-B067-785D128B8B16}"/>
          </ac:spMkLst>
        </pc:spChg>
        <pc:spChg chg="add mod">
          <ac:chgData name="James Rix" userId="cb545cd9-4117-4a28-ae57-51585a740fdd" providerId="ADAL" clId="{2ACAF594-7BE8-4F86-82CA-09BA1106527D}" dt="2021-01-12T22:43:20.231" v="360" actId="20577"/>
          <ac:spMkLst>
            <pc:docMk/>
            <pc:sldMk cId="2801368241" sldId="266"/>
            <ac:spMk id="20" creationId="{458345DB-E126-4338-8E3D-516B048C1BB3}"/>
          </ac:spMkLst>
        </pc:spChg>
        <pc:spChg chg="add mod">
          <ac:chgData name="James Rix" userId="cb545cd9-4117-4a28-ae57-51585a740fdd" providerId="ADAL" clId="{2ACAF594-7BE8-4F86-82CA-09BA1106527D}" dt="2021-01-12T22:43:15.464" v="352" actId="20577"/>
          <ac:spMkLst>
            <pc:docMk/>
            <pc:sldMk cId="2801368241" sldId="266"/>
            <ac:spMk id="21" creationId="{D6349BEA-F3B2-447E-A5A0-D3CA4765704F}"/>
          </ac:spMkLst>
        </pc:spChg>
        <pc:spChg chg="add mod">
          <ac:chgData name="James Rix" userId="cb545cd9-4117-4a28-ae57-51585a740fdd" providerId="ADAL" clId="{2ACAF594-7BE8-4F86-82CA-09BA1106527D}" dt="2021-01-12T22:43:08.775" v="339" actId="20577"/>
          <ac:spMkLst>
            <pc:docMk/>
            <pc:sldMk cId="2801368241" sldId="266"/>
            <ac:spMk id="22" creationId="{121CC571-F721-45B9-A756-3ED62F90CCBB}"/>
          </ac:spMkLst>
        </pc:spChg>
        <pc:spChg chg="add mod">
          <ac:chgData name="James Rix" userId="cb545cd9-4117-4a28-ae57-51585a740fdd" providerId="ADAL" clId="{2ACAF594-7BE8-4F86-82CA-09BA1106527D}" dt="2021-01-12T22:43:03.689" v="327" actId="20577"/>
          <ac:spMkLst>
            <pc:docMk/>
            <pc:sldMk cId="2801368241" sldId="266"/>
            <ac:spMk id="23" creationId="{4AD9EC00-2DD7-4612-A508-AC156E598F7D}"/>
          </ac:spMkLst>
        </pc:spChg>
        <pc:spChg chg="add mod">
          <ac:chgData name="James Rix" userId="cb545cd9-4117-4a28-ae57-51585a740fdd" providerId="ADAL" clId="{2ACAF594-7BE8-4F86-82CA-09BA1106527D}" dt="2021-01-12T22:42:56.566" v="314" actId="20577"/>
          <ac:spMkLst>
            <pc:docMk/>
            <pc:sldMk cId="2801368241" sldId="266"/>
            <ac:spMk id="24" creationId="{95470219-6C63-4FB0-B351-EAD9E7650AD1}"/>
          </ac:spMkLst>
        </pc:spChg>
        <pc:picChg chg="add mod">
          <ac:chgData name="James Rix" userId="cb545cd9-4117-4a28-ae57-51585a740fdd" providerId="ADAL" clId="{2ACAF594-7BE8-4F86-82CA-09BA1106527D}" dt="2021-01-12T22:41:54.755" v="267" actId="1076"/>
          <ac:picMkLst>
            <pc:docMk/>
            <pc:sldMk cId="2801368241" sldId="266"/>
            <ac:picMk id="7" creationId="{10012A2F-8D12-4960-A2D5-6330721D9B61}"/>
          </ac:picMkLst>
        </pc:picChg>
        <pc:picChg chg="add mod">
          <ac:chgData name="James Rix" userId="cb545cd9-4117-4a28-ae57-51585a740fdd" providerId="ADAL" clId="{2ACAF594-7BE8-4F86-82CA-09BA1106527D}" dt="2021-01-12T22:42:07.339" v="269" actId="1076"/>
          <ac:picMkLst>
            <pc:docMk/>
            <pc:sldMk cId="2801368241" sldId="266"/>
            <ac:picMk id="9" creationId="{5C743E1E-AB6E-4B0E-974F-D70755A3DC7F}"/>
          </ac:picMkLst>
        </pc:picChg>
        <pc:picChg chg="add mod">
          <ac:chgData name="James Rix" userId="cb545cd9-4117-4a28-ae57-51585a740fdd" providerId="ADAL" clId="{2ACAF594-7BE8-4F86-82CA-09BA1106527D}" dt="2021-01-12T22:41:47.171" v="265" actId="1076"/>
          <ac:picMkLst>
            <pc:docMk/>
            <pc:sldMk cId="2801368241" sldId="266"/>
            <ac:picMk id="11" creationId="{6258D889-CD62-4009-A440-8A4A6B94BD43}"/>
          </ac:picMkLst>
        </pc:picChg>
        <pc:picChg chg="add mod">
          <ac:chgData name="James Rix" userId="cb545cd9-4117-4a28-ae57-51585a740fdd" providerId="ADAL" clId="{2ACAF594-7BE8-4F86-82CA-09BA1106527D}" dt="2021-01-12T22:41:41.515" v="264" actId="1076"/>
          <ac:picMkLst>
            <pc:docMk/>
            <pc:sldMk cId="2801368241" sldId="266"/>
            <ac:picMk id="13" creationId="{08F51CAB-F3B3-4813-AA52-D6EA59EDA448}"/>
          </ac:picMkLst>
        </pc:picChg>
        <pc:picChg chg="add mod">
          <ac:chgData name="James Rix" userId="cb545cd9-4117-4a28-ae57-51585a740fdd" providerId="ADAL" clId="{2ACAF594-7BE8-4F86-82CA-09BA1106527D}" dt="2021-01-12T22:41:50.531" v="266" actId="1076"/>
          <ac:picMkLst>
            <pc:docMk/>
            <pc:sldMk cId="2801368241" sldId="266"/>
            <ac:picMk id="15" creationId="{6F60C169-CF3D-470B-8423-A946E8CC0436}"/>
          </ac:picMkLst>
        </pc:picChg>
        <pc:picChg chg="add mod">
          <ac:chgData name="James Rix" userId="cb545cd9-4117-4a28-ae57-51585a740fdd" providerId="ADAL" clId="{2ACAF594-7BE8-4F86-82CA-09BA1106527D}" dt="2021-01-12T22:41:56.507" v="268" actId="1076"/>
          <ac:picMkLst>
            <pc:docMk/>
            <pc:sldMk cId="2801368241" sldId="266"/>
            <ac:picMk id="17" creationId="{F451D16D-D6E5-4797-9677-E8C1AE1810DD}"/>
          </ac:picMkLst>
        </pc:picChg>
      </pc:sldChg>
      <pc:sldChg chg="addSp delSp modSp add mod">
        <pc:chgData name="James Rix" userId="cb545cd9-4117-4a28-ae57-51585a740fdd" providerId="ADAL" clId="{2ACAF594-7BE8-4F86-82CA-09BA1106527D}" dt="2021-01-12T23:00:21.692" v="739" actId="208"/>
        <pc:sldMkLst>
          <pc:docMk/>
          <pc:sldMk cId="17965685" sldId="267"/>
        </pc:sldMkLst>
        <pc:spChg chg="mod">
          <ac:chgData name="James Rix" userId="cb545cd9-4117-4a28-ae57-51585a740fdd" providerId="ADAL" clId="{2ACAF594-7BE8-4F86-82CA-09BA1106527D}" dt="2021-01-12T22:56:43.349" v="629" actId="20577"/>
          <ac:spMkLst>
            <pc:docMk/>
            <pc:sldMk cId="17965685" sldId="267"/>
            <ac:spMk id="4" creationId="{2E8922C6-9F9D-44BC-B083-B31729A7EDC2}"/>
          </ac:spMkLst>
        </pc:spChg>
        <pc:spChg chg="add mod">
          <ac:chgData name="James Rix" userId="cb545cd9-4117-4a28-ae57-51585a740fdd" providerId="ADAL" clId="{2ACAF594-7BE8-4F86-82CA-09BA1106527D}" dt="2021-01-12T23:00:21.692" v="739" actId="208"/>
          <ac:spMkLst>
            <pc:docMk/>
            <pc:sldMk cId="17965685" sldId="267"/>
            <ac:spMk id="6" creationId="{021E224C-F37C-4200-B2B7-76A974591DDB}"/>
          </ac:spMkLst>
        </pc:spChg>
        <pc:spChg chg="del">
          <ac:chgData name="James Rix" userId="cb545cd9-4117-4a28-ae57-51585a740fdd" providerId="ADAL" clId="{2ACAF594-7BE8-4F86-82CA-09BA1106527D}" dt="2021-01-12T22:56:32.358" v="608" actId="478"/>
          <ac:spMkLst>
            <pc:docMk/>
            <pc:sldMk cId="17965685" sldId="267"/>
            <ac:spMk id="16" creationId="{2C5A794E-A5CC-422C-A6DA-2D4D091E062D}"/>
          </ac:spMkLst>
        </pc:spChg>
        <pc:spChg chg="del">
          <ac:chgData name="James Rix" userId="cb545cd9-4117-4a28-ae57-51585a740fdd" providerId="ADAL" clId="{2ACAF594-7BE8-4F86-82CA-09BA1106527D}" dt="2021-01-12T22:56:32.358" v="608" actId="478"/>
          <ac:spMkLst>
            <pc:docMk/>
            <pc:sldMk cId="17965685" sldId="267"/>
            <ac:spMk id="17" creationId="{AAC7C471-F056-412E-82AA-C69F4086D0C8}"/>
          </ac:spMkLst>
        </pc:spChg>
        <pc:spChg chg="del">
          <ac:chgData name="James Rix" userId="cb545cd9-4117-4a28-ae57-51585a740fdd" providerId="ADAL" clId="{2ACAF594-7BE8-4F86-82CA-09BA1106527D}" dt="2021-01-12T22:56:32.358" v="608" actId="478"/>
          <ac:spMkLst>
            <pc:docMk/>
            <pc:sldMk cId="17965685" sldId="267"/>
            <ac:spMk id="18" creationId="{59011107-54C5-4F85-A6E0-EF4BCACC1B05}"/>
          </ac:spMkLst>
        </pc:spChg>
        <pc:spChg chg="del">
          <ac:chgData name="James Rix" userId="cb545cd9-4117-4a28-ae57-51585a740fdd" providerId="ADAL" clId="{2ACAF594-7BE8-4F86-82CA-09BA1106527D}" dt="2021-01-12T22:56:32.358" v="608" actId="478"/>
          <ac:spMkLst>
            <pc:docMk/>
            <pc:sldMk cId="17965685" sldId="267"/>
            <ac:spMk id="19" creationId="{DB6A4E7F-318C-4E81-B2D6-A87138EEC8AF}"/>
          </ac:spMkLst>
        </pc:spChg>
        <pc:spChg chg="del">
          <ac:chgData name="James Rix" userId="cb545cd9-4117-4a28-ae57-51585a740fdd" providerId="ADAL" clId="{2ACAF594-7BE8-4F86-82CA-09BA1106527D}" dt="2021-01-12T22:56:32.358" v="608" actId="478"/>
          <ac:spMkLst>
            <pc:docMk/>
            <pc:sldMk cId="17965685" sldId="267"/>
            <ac:spMk id="20" creationId="{24F5D637-ABD0-414C-8E98-E7004CA7F481}"/>
          </ac:spMkLst>
        </pc:spChg>
        <pc:spChg chg="del">
          <ac:chgData name="James Rix" userId="cb545cd9-4117-4a28-ae57-51585a740fdd" providerId="ADAL" clId="{2ACAF594-7BE8-4F86-82CA-09BA1106527D}" dt="2021-01-12T22:56:32.358" v="608" actId="478"/>
          <ac:spMkLst>
            <pc:docMk/>
            <pc:sldMk cId="17965685" sldId="267"/>
            <ac:spMk id="21" creationId="{BCB24823-9A79-4224-85B4-C3D406F87223}"/>
          </ac:spMkLst>
        </pc:spChg>
        <pc:spChg chg="add mod">
          <ac:chgData name="James Rix" userId="cb545cd9-4117-4a28-ae57-51585a740fdd" providerId="ADAL" clId="{2ACAF594-7BE8-4F86-82CA-09BA1106527D}" dt="2021-01-12T23:00:21.692" v="739" actId="208"/>
          <ac:spMkLst>
            <pc:docMk/>
            <pc:sldMk cId="17965685" sldId="267"/>
            <ac:spMk id="22" creationId="{C6F5722B-B68A-409A-B66E-E1B811C4712F}"/>
          </ac:spMkLst>
        </pc:spChg>
        <pc:picChg chg="add mod">
          <ac:chgData name="James Rix" userId="cb545cd9-4117-4a28-ae57-51585a740fdd" providerId="ADAL" clId="{2ACAF594-7BE8-4F86-82CA-09BA1106527D}" dt="2021-01-12T22:56:55.778" v="635" actId="1076"/>
          <ac:picMkLst>
            <pc:docMk/>
            <pc:sldMk cId="17965685" sldId="267"/>
            <ac:picMk id="3" creationId="{C338D8E6-3448-4249-B3AA-4F326B265842}"/>
          </ac:picMkLst>
        </pc:picChg>
        <pc:picChg chg="del">
          <ac:chgData name="James Rix" userId="cb545cd9-4117-4a28-ae57-51585a740fdd" providerId="ADAL" clId="{2ACAF594-7BE8-4F86-82CA-09BA1106527D}" dt="2021-01-12T22:56:25.718" v="607" actId="478"/>
          <ac:picMkLst>
            <pc:docMk/>
            <pc:sldMk cId="17965685" sldId="267"/>
            <ac:picMk id="7" creationId="{004DE558-BDD3-4718-943E-B263CC64DD91}"/>
          </ac:picMkLst>
        </pc:picChg>
        <pc:picChg chg="del">
          <ac:chgData name="James Rix" userId="cb545cd9-4117-4a28-ae57-51585a740fdd" providerId="ADAL" clId="{2ACAF594-7BE8-4F86-82CA-09BA1106527D}" dt="2021-01-12T22:56:25.718" v="607" actId="478"/>
          <ac:picMkLst>
            <pc:docMk/>
            <pc:sldMk cId="17965685" sldId="267"/>
            <ac:picMk id="9" creationId="{1FCB3CE6-1E9F-4E41-9A57-862C6AEAC061}"/>
          </ac:picMkLst>
        </pc:picChg>
        <pc:picChg chg="add mod">
          <ac:chgData name="James Rix" userId="cb545cd9-4117-4a28-ae57-51585a740fdd" providerId="ADAL" clId="{2ACAF594-7BE8-4F86-82CA-09BA1106527D}" dt="2021-01-12T22:59:37.290" v="733" actId="14100"/>
          <ac:picMkLst>
            <pc:docMk/>
            <pc:sldMk cId="17965685" sldId="267"/>
            <ac:picMk id="10" creationId="{27DD5A13-1243-49E1-A497-321BEB80CECD}"/>
          </ac:picMkLst>
        </pc:picChg>
        <pc:picChg chg="del">
          <ac:chgData name="James Rix" userId="cb545cd9-4117-4a28-ae57-51585a740fdd" providerId="ADAL" clId="{2ACAF594-7BE8-4F86-82CA-09BA1106527D}" dt="2021-01-12T22:56:25.718" v="607" actId="478"/>
          <ac:picMkLst>
            <pc:docMk/>
            <pc:sldMk cId="17965685" sldId="267"/>
            <ac:picMk id="11" creationId="{1D3F9CF4-59B4-45A8-B574-D24D931AA812}"/>
          </ac:picMkLst>
        </pc:picChg>
        <pc:picChg chg="del">
          <ac:chgData name="James Rix" userId="cb545cd9-4117-4a28-ae57-51585a740fdd" providerId="ADAL" clId="{2ACAF594-7BE8-4F86-82CA-09BA1106527D}" dt="2021-01-12T22:56:25.718" v="607" actId="478"/>
          <ac:picMkLst>
            <pc:docMk/>
            <pc:sldMk cId="17965685" sldId="267"/>
            <ac:picMk id="13" creationId="{360EBB91-18FD-483F-88ED-4B482813A7C7}"/>
          </ac:picMkLst>
        </pc:picChg>
        <pc:picChg chg="del">
          <ac:chgData name="James Rix" userId="cb545cd9-4117-4a28-ae57-51585a740fdd" providerId="ADAL" clId="{2ACAF594-7BE8-4F86-82CA-09BA1106527D}" dt="2021-01-12T22:56:25.718" v="607" actId="478"/>
          <ac:picMkLst>
            <pc:docMk/>
            <pc:sldMk cId="17965685" sldId="267"/>
            <ac:picMk id="15" creationId="{8DF7615A-CA0A-4DB5-9B25-CECA670F6BC3}"/>
          </ac:picMkLst>
        </pc:picChg>
      </pc:sldChg>
    </pc:docChg>
  </pc:docChgLst>
  <pc:docChgLst>
    <pc:chgData name="James Rix" userId="e3ea0141-7e86-440c-a9ce-053aa4f44105" providerId="ADAL" clId="{FC8D28AD-FDCB-4141-9F98-4C86A2D1D966}"/>
    <pc:docChg chg="custSel modSld">
      <pc:chgData name="James Rix" userId="e3ea0141-7e86-440c-a9ce-053aa4f44105" providerId="ADAL" clId="{FC8D28AD-FDCB-4141-9F98-4C86A2D1D966}" dt="2024-07-23T11:30:41.329" v="3" actId="5736"/>
      <pc:docMkLst>
        <pc:docMk/>
      </pc:docMkLst>
      <pc:sldChg chg="modSp mod">
        <pc:chgData name="James Rix" userId="e3ea0141-7e86-440c-a9ce-053aa4f44105" providerId="ADAL" clId="{FC8D28AD-FDCB-4141-9F98-4C86A2D1D966}" dt="2024-07-23T11:23:43.194" v="1" actId="33524"/>
        <pc:sldMkLst>
          <pc:docMk/>
          <pc:sldMk cId="3674346675" sldId="274"/>
        </pc:sldMkLst>
        <pc:graphicFrameChg chg="modGraphic">
          <ac:chgData name="James Rix" userId="e3ea0141-7e86-440c-a9ce-053aa4f44105" providerId="ADAL" clId="{FC8D28AD-FDCB-4141-9F98-4C86A2D1D966}" dt="2024-07-23T11:23:43.194" v="1" actId="33524"/>
          <ac:graphicFrameMkLst>
            <pc:docMk/>
            <pc:sldMk cId="3674346675" sldId="274"/>
            <ac:graphicFrameMk id="2" creationId="{9663B8AC-1D56-46C6-A864-4EA1DB8BAC0F}"/>
          </ac:graphicFrameMkLst>
        </pc:graphicFrameChg>
      </pc:sldChg>
      <pc:sldChg chg="modSp mod">
        <pc:chgData name="James Rix" userId="e3ea0141-7e86-440c-a9ce-053aa4f44105" providerId="ADAL" clId="{FC8D28AD-FDCB-4141-9F98-4C86A2D1D966}" dt="2024-07-23T11:30:41.329" v="3" actId="5736"/>
        <pc:sldMkLst>
          <pc:docMk/>
          <pc:sldMk cId="3988572308" sldId="283"/>
        </pc:sldMkLst>
        <pc:graphicFrameChg chg="mod">
          <ac:chgData name="James Rix" userId="e3ea0141-7e86-440c-a9ce-053aa4f44105" providerId="ADAL" clId="{FC8D28AD-FDCB-4141-9F98-4C86A2D1D966}" dt="2024-07-23T11:30:41.329" v="3" actId="5736"/>
          <ac:graphicFrameMkLst>
            <pc:docMk/>
            <pc:sldMk cId="3988572308" sldId="283"/>
            <ac:graphicFrameMk id="2" creationId="{9663B8AC-1D56-46C6-A864-4EA1DB8BAC0F}"/>
          </ac:graphicFrameMkLst>
        </pc:graphicFrameChg>
      </pc:sldChg>
    </pc:docChg>
  </pc:docChgLst>
  <pc:docChgLst>
    <pc:chgData name="James Rix" userId="cb545cd9-4117-4a28-ae57-51585a740fdd" providerId="ADAL" clId="{DD466257-12AD-4FD3-9F8F-8CC8FB8A444F}"/>
    <pc:docChg chg="undo custSel addSld delSld modSld">
      <pc:chgData name="James Rix" userId="cb545cd9-4117-4a28-ae57-51585a740fdd" providerId="ADAL" clId="{DD466257-12AD-4FD3-9F8F-8CC8FB8A444F}" dt="2019-08-23T16:11:46.235" v="92"/>
      <pc:docMkLst>
        <pc:docMk/>
      </pc:docMkLst>
      <pc:sldChg chg="addSp delSp modSp setBg">
        <pc:chgData name="James Rix" userId="cb545cd9-4117-4a28-ae57-51585a740fdd" providerId="ADAL" clId="{DD466257-12AD-4FD3-9F8F-8CC8FB8A444F}" dt="2019-08-23T16:07:54.783" v="34"/>
        <pc:sldMkLst>
          <pc:docMk/>
          <pc:sldMk cId="439974191" sldId="256"/>
        </pc:sldMkLst>
        <pc:spChg chg="mod">
          <ac:chgData name="James Rix" userId="cb545cd9-4117-4a28-ae57-51585a740fdd" providerId="ADAL" clId="{DD466257-12AD-4FD3-9F8F-8CC8FB8A444F}" dt="2019-08-23T16:05:13.598" v="6" actId="208"/>
          <ac:spMkLst>
            <pc:docMk/>
            <pc:sldMk cId="439974191" sldId="256"/>
            <ac:spMk id="4" creationId="{C89538B8-1B1D-4877-8E53-A364BED51804}"/>
          </ac:spMkLst>
        </pc:spChg>
        <pc:spChg chg="mod">
          <ac:chgData name="James Rix" userId="cb545cd9-4117-4a28-ae57-51585a740fdd" providerId="ADAL" clId="{DD466257-12AD-4FD3-9F8F-8CC8FB8A444F}" dt="2019-08-23T16:05:05.751" v="3" actId="207"/>
          <ac:spMkLst>
            <pc:docMk/>
            <pc:sldMk cId="439974191" sldId="256"/>
            <ac:spMk id="8" creationId="{559813AE-1ADC-4172-8DF3-AC89B6082393}"/>
          </ac:spMkLst>
        </pc:spChg>
        <pc:spChg chg="mod">
          <ac:chgData name="James Rix" userId="cb545cd9-4117-4a28-ae57-51585a740fdd" providerId="ADAL" clId="{DD466257-12AD-4FD3-9F8F-8CC8FB8A444F}" dt="2019-08-23T16:05:02.373" v="2" actId="207"/>
          <ac:spMkLst>
            <pc:docMk/>
            <pc:sldMk cId="439974191" sldId="256"/>
            <ac:spMk id="11" creationId="{3BD93FEA-F16C-4ECE-8122-227CAD76CBCD}"/>
          </ac:spMkLst>
        </pc:spChg>
        <pc:spChg chg="mod">
          <ac:chgData name="James Rix" userId="cb545cd9-4117-4a28-ae57-51585a740fdd" providerId="ADAL" clId="{DD466257-12AD-4FD3-9F8F-8CC8FB8A444F}" dt="2019-08-23T16:04:58.580" v="1" actId="207"/>
          <ac:spMkLst>
            <pc:docMk/>
            <pc:sldMk cId="439974191" sldId="256"/>
            <ac:spMk id="30" creationId="{6709F336-10E9-485A-9AC6-57771741615B}"/>
          </ac:spMkLst>
        </pc:spChg>
        <pc:picChg chg="add mod">
          <ac:chgData name="James Rix" userId="cb545cd9-4117-4a28-ae57-51585a740fdd" providerId="ADAL" clId="{DD466257-12AD-4FD3-9F8F-8CC8FB8A444F}" dt="2019-08-23T16:05:40.218" v="12" actId="1440"/>
          <ac:picMkLst>
            <pc:docMk/>
            <pc:sldMk cId="439974191" sldId="256"/>
            <ac:picMk id="3" creationId="{E5823241-9D85-4319-8F49-FD5A6C7277F6}"/>
          </ac:picMkLst>
        </pc:picChg>
        <pc:picChg chg="del">
          <ac:chgData name="James Rix" userId="cb545cd9-4117-4a28-ae57-51585a740fdd" providerId="ADAL" clId="{DD466257-12AD-4FD3-9F8F-8CC8FB8A444F}" dt="2019-08-23T16:05:16.523" v="7" actId="478"/>
          <ac:picMkLst>
            <pc:docMk/>
            <pc:sldMk cId="439974191" sldId="256"/>
            <ac:picMk id="5" creationId="{57148078-8AAD-4BE6-AA07-C280F0CA0A73}"/>
          </ac:picMkLst>
        </pc:picChg>
      </pc:sldChg>
      <pc:sldChg chg="addSp delSp modSp setBg">
        <pc:chgData name="James Rix" userId="cb545cd9-4117-4a28-ae57-51585a740fdd" providerId="ADAL" clId="{DD466257-12AD-4FD3-9F8F-8CC8FB8A444F}" dt="2019-08-23T16:08:07.533" v="36"/>
        <pc:sldMkLst>
          <pc:docMk/>
          <pc:sldMk cId="3739796611" sldId="257"/>
        </pc:sldMkLst>
        <pc:spChg chg="mod">
          <ac:chgData name="James Rix" userId="cb545cd9-4117-4a28-ae57-51585a740fdd" providerId="ADAL" clId="{DD466257-12AD-4FD3-9F8F-8CC8FB8A444F}" dt="2019-08-23T16:06:04.185" v="14" actId="208"/>
          <ac:spMkLst>
            <pc:docMk/>
            <pc:sldMk cId="3739796611" sldId="257"/>
            <ac:spMk id="2" creationId="{AC3AA610-AE4C-4430-86A7-CC6533FE8BAF}"/>
          </ac:spMkLst>
        </pc:spChg>
        <pc:spChg chg="mod">
          <ac:chgData name="James Rix" userId="cb545cd9-4117-4a28-ae57-51585a740fdd" providerId="ADAL" clId="{DD466257-12AD-4FD3-9F8F-8CC8FB8A444F}" dt="2019-08-23T16:06:08.575" v="15" actId="207"/>
          <ac:spMkLst>
            <pc:docMk/>
            <pc:sldMk cId="3739796611" sldId="257"/>
            <ac:spMk id="3" creationId="{F6B498D7-9700-4166-AF7F-85A1B453D13C}"/>
          </ac:spMkLst>
        </pc:spChg>
        <pc:spChg chg="mod">
          <ac:chgData name="James Rix" userId="cb545cd9-4117-4a28-ae57-51585a740fdd" providerId="ADAL" clId="{DD466257-12AD-4FD3-9F8F-8CC8FB8A444F}" dt="2019-08-23T16:06:19.095" v="16" actId="207"/>
          <ac:spMkLst>
            <pc:docMk/>
            <pc:sldMk cId="3739796611" sldId="257"/>
            <ac:spMk id="4" creationId="{D14C62B3-5A7B-4F8D-BA0C-E934FCB16899}"/>
          </ac:spMkLst>
        </pc:spChg>
        <pc:spChg chg="mod">
          <ac:chgData name="James Rix" userId="cb545cd9-4117-4a28-ae57-51585a740fdd" providerId="ADAL" clId="{DD466257-12AD-4FD3-9F8F-8CC8FB8A444F}" dt="2019-08-23T16:06:19.095" v="16" actId="207"/>
          <ac:spMkLst>
            <pc:docMk/>
            <pc:sldMk cId="3739796611" sldId="257"/>
            <ac:spMk id="5" creationId="{8AD263DF-1D40-48D2-8445-DC4648D8805C}"/>
          </ac:spMkLst>
        </pc:spChg>
        <pc:spChg chg="mod">
          <ac:chgData name="James Rix" userId="cb545cd9-4117-4a28-ae57-51585a740fdd" providerId="ADAL" clId="{DD466257-12AD-4FD3-9F8F-8CC8FB8A444F}" dt="2019-08-23T16:06:19.095" v="16" actId="207"/>
          <ac:spMkLst>
            <pc:docMk/>
            <pc:sldMk cId="3739796611" sldId="257"/>
            <ac:spMk id="6" creationId="{CE2D540A-3B24-4667-B785-57D2CEC083BD}"/>
          </ac:spMkLst>
        </pc:spChg>
        <pc:spChg chg="mod">
          <ac:chgData name="James Rix" userId="cb545cd9-4117-4a28-ae57-51585a740fdd" providerId="ADAL" clId="{DD466257-12AD-4FD3-9F8F-8CC8FB8A444F}" dt="2019-08-23T16:06:19.095" v="16" actId="207"/>
          <ac:spMkLst>
            <pc:docMk/>
            <pc:sldMk cId="3739796611" sldId="257"/>
            <ac:spMk id="7" creationId="{5641234D-9B7A-4F5C-9824-0D76FB5C9025}"/>
          </ac:spMkLst>
        </pc:spChg>
        <pc:picChg chg="del mod">
          <ac:chgData name="James Rix" userId="cb545cd9-4117-4a28-ae57-51585a740fdd" providerId="ADAL" clId="{DD466257-12AD-4FD3-9F8F-8CC8FB8A444F}" dt="2019-08-23T16:06:46.388" v="21" actId="478"/>
          <ac:picMkLst>
            <pc:docMk/>
            <pc:sldMk cId="3739796611" sldId="257"/>
            <ac:picMk id="13" creationId="{40E010D5-B565-49B1-A329-F6656677CC1D}"/>
          </ac:picMkLst>
        </pc:picChg>
        <pc:picChg chg="add mod">
          <ac:chgData name="James Rix" userId="cb545cd9-4117-4a28-ae57-51585a740fdd" providerId="ADAL" clId="{DD466257-12AD-4FD3-9F8F-8CC8FB8A444F}" dt="2019-08-23T16:06:52.563" v="23" actId="1440"/>
          <ac:picMkLst>
            <pc:docMk/>
            <pc:sldMk cId="3739796611" sldId="257"/>
            <ac:picMk id="14" creationId="{6EA8361B-32E4-478A-A268-2169FCFE6773}"/>
          </ac:picMkLst>
        </pc:picChg>
      </pc:sldChg>
      <pc:sldChg chg="addSp delSp modSp setBg">
        <pc:chgData name="James Rix" userId="cb545cd9-4117-4a28-ae57-51585a740fdd" providerId="ADAL" clId="{DD466257-12AD-4FD3-9F8F-8CC8FB8A444F}" dt="2019-08-23T16:08:17.056" v="38"/>
        <pc:sldMkLst>
          <pc:docMk/>
          <pc:sldMk cId="3826089465" sldId="258"/>
        </pc:sldMkLst>
        <pc:spChg chg="mod">
          <ac:chgData name="James Rix" userId="cb545cd9-4117-4a28-ae57-51585a740fdd" providerId="ADAL" clId="{DD466257-12AD-4FD3-9F8F-8CC8FB8A444F}" dt="2019-08-23T16:07:03.059" v="27" actId="207"/>
          <ac:spMkLst>
            <pc:docMk/>
            <pc:sldMk cId="3826089465" sldId="258"/>
            <ac:spMk id="4" creationId="{2E8922C6-9F9D-44BC-B083-B31729A7EDC2}"/>
          </ac:spMkLst>
        </pc:spChg>
        <pc:spChg chg="mod">
          <ac:chgData name="James Rix" userId="cb545cd9-4117-4a28-ae57-51585a740fdd" providerId="ADAL" clId="{DD466257-12AD-4FD3-9F8F-8CC8FB8A444F}" dt="2019-08-23T16:06:59.179" v="26" actId="208"/>
          <ac:spMkLst>
            <pc:docMk/>
            <pc:sldMk cId="3826089465" sldId="258"/>
            <ac:spMk id="45" creationId="{51C9B307-AEAA-4B7E-B1F7-014CA7860714}"/>
          </ac:spMkLst>
        </pc:spChg>
        <pc:picChg chg="add">
          <ac:chgData name="James Rix" userId="cb545cd9-4117-4a28-ae57-51585a740fdd" providerId="ADAL" clId="{DD466257-12AD-4FD3-9F8F-8CC8FB8A444F}" dt="2019-08-23T16:07:13.452" v="30"/>
          <ac:picMkLst>
            <pc:docMk/>
            <pc:sldMk cId="3826089465" sldId="258"/>
            <ac:picMk id="5" creationId="{DE83DF92-6EF1-4ECC-886C-24BD111584C9}"/>
          </ac:picMkLst>
        </pc:picChg>
        <pc:picChg chg="del">
          <ac:chgData name="James Rix" userId="cb545cd9-4117-4a28-ae57-51585a740fdd" providerId="ADAL" clId="{DD466257-12AD-4FD3-9F8F-8CC8FB8A444F}" dt="2019-08-23T16:06:56.565" v="24" actId="478"/>
          <ac:picMkLst>
            <pc:docMk/>
            <pc:sldMk cId="3826089465" sldId="258"/>
            <ac:picMk id="46" creationId="{C5BBE277-9C65-4F19-B25A-B6CDEA730609}"/>
          </ac:picMkLst>
        </pc:picChg>
      </pc:sldChg>
      <pc:sldChg chg="addSp delSp modSp setBg">
        <pc:chgData name="James Rix" userId="cb545cd9-4117-4a28-ae57-51585a740fdd" providerId="ADAL" clId="{DD466257-12AD-4FD3-9F8F-8CC8FB8A444F}" dt="2019-08-23T16:11:43.875" v="90"/>
        <pc:sldMkLst>
          <pc:docMk/>
          <pc:sldMk cId="832815923" sldId="260"/>
        </pc:sldMkLst>
        <pc:spChg chg="mod">
          <ac:chgData name="James Rix" userId="cb545cd9-4117-4a28-ae57-51585a740fdd" providerId="ADAL" clId="{DD466257-12AD-4FD3-9F8F-8CC8FB8A444F}" dt="2019-08-23T16:09:47.114" v="66" actId="207"/>
          <ac:spMkLst>
            <pc:docMk/>
            <pc:sldMk cId="832815923" sldId="260"/>
            <ac:spMk id="4" creationId="{2E8922C6-9F9D-44BC-B083-B31729A7EDC2}"/>
          </ac:spMkLst>
        </pc:spChg>
        <pc:spChg chg="mod">
          <ac:chgData name="James Rix" userId="cb545cd9-4117-4a28-ae57-51585a740fdd" providerId="ADAL" clId="{DD466257-12AD-4FD3-9F8F-8CC8FB8A444F}" dt="2019-08-23T16:09:41.035" v="64" actId="207"/>
          <ac:spMkLst>
            <pc:docMk/>
            <pc:sldMk cId="832815923" sldId="260"/>
            <ac:spMk id="9" creationId="{96D10F3D-E420-4437-9273-E5E3E7D422A9}"/>
          </ac:spMkLst>
        </pc:spChg>
        <pc:spChg chg="mod">
          <ac:chgData name="James Rix" userId="cb545cd9-4117-4a28-ae57-51585a740fdd" providerId="ADAL" clId="{DD466257-12AD-4FD3-9F8F-8CC8FB8A444F}" dt="2019-08-23T16:09:43.535" v="65" actId="207"/>
          <ac:spMkLst>
            <pc:docMk/>
            <pc:sldMk cId="832815923" sldId="260"/>
            <ac:spMk id="10" creationId="{FB18CF2E-59E0-4EBB-8B91-E8823E02A94E}"/>
          </ac:spMkLst>
        </pc:spChg>
        <pc:spChg chg="mod">
          <ac:chgData name="James Rix" userId="cb545cd9-4117-4a28-ae57-51585a740fdd" providerId="ADAL" clId="{DD466257-12AD-4FD3-9F8F-8CC8FB8A444F}" dt="2019-08-23T16:09:50.782" v="68" actId="208"/>
          <ac:spMkLst>
            <pc:docMk/>
            <pc:sldMk cId="832815923" sldId="260"/>
            <ac:spMk id="12" creationId="{691FD5AA-D7C1-422D-9605-AD6A2E3F19F6}"/>
          </ac:spMkLst>
        </pc:spChg>
        <pc:picChg chg="add mod">
          <ac:chgData name="James Rix" userId="cb545cd9-4117-4a28-ae57-51585a740fdd" providerId="ADAL" clId="{DD466257-12AD-4FD3-9F8F-8CC8FB8A444F}" dt="2019-08-23T16:09:35.247" v="63" actId="1440"/>
          <ac:picMkLst>
            <pc:docMk/>
            <pc:sldMk cId="832815923" sldId="260"/>
            <ac:picMk id="3" creationId="{D5ED1A10-34BB-4E6B-B72C-CBA54050854B}"/>
          </ac:picMkLst>
        </pc:picChg>
        <pc:picChg chg="del">
          <ac:chgData name="James Rix" userId="cb545cd9-4117-4a28-ae57-51585a740fdd" providerId="ADAL" clId="{DD466257-12AD-4FD3-9F8F-8CC8FB8A444F}" dt="2019-08-23T16:09:31.309" v="61" actId="478"/>
          <ac:picMkLst>
            <pc:docMk/>
            <pc:sldMk cId="832815923" sldId="260"/>
            <ac:picMk id="5" creationId="{609681B4-29E3-4420-B453-A6FE737163C7}"/>
          </ac:picMkLst>
        </pc:picChg>
        <pc:picChg chg="add">
          <ac:chgData name="James Rix" userId="cb545cd9-4117-4a28-ae57-51585a740fdd" providerId="ADAL" clId="{DD466257-12AD-4FD3-9F8F-8CC8FB8A444F}" dt="2019-08-23T16:11:43.875" v="90"/>
          <ac:picMkLst>
            <pc:docMk/>
            <pc:sldMk cId="832815923" sldId="260"/>
            <ac:picMk id="11" creationId="{E61D53E4-A22A-4AC6-AF79-284A191776D2}"/>
          </ac:picMkLst>
        </pc:picChg>
        <pc:picChg chg="del">
          <ac:chgData name="James Rix" userId="cb545cd9-4117-4a28-ae57-51585a740fdd" providerId="ADAL" clId="{DD466257-12AD-4FD3-9F8F-8CC8FB8A444F}" dt="2019-08-23T16:09:52.303" v="69" actId="478"/>
          <ac:picMkLst>
            <pc:docMk/>
            <pc:sldMk cId="832815923" sldId="260"/>
            <ac:picMk id="13" creationId="{2DF18F32-9354-4E1B-B8DD-802D92974856}"/>
          </ac:picMkLst>
        </pc:picChg>
      </pc:sldChg>
      <pc:sldChg chg="addSp delSp modSp setBg">
        <pc:chgData name="James Rix" userId="cb545cd9-4117-4a28-ae57-51585a740fdd" providerId="ADAL" clId="{DD466257-12AD-4FD3-9F8F-8CC8FB8A444F}" dt="2019-08-23T16:11:45.625" v="91"/>
        <pc:sldMkLst>
          <pc:docMk/>
          <pc:sldMk cId="954916814" sldId="261"/>
        </pc:sldMkLst>
        <pc:spChg chg="mod">
          <ac:chgData name="James Rix" userId="cb545cd9-4117-4a28-ae57-51585a740fdd" providerId="ADAL" clId="{DD466257-12AD-4FD3-9F8F-8CC8FB8A444F}" dt="2019-08-23T16:10:05.705" v="72" actId="207"/>
          <ac:spMkLst>
            <pc:docMk/>
            <pc:sldMk cId="954916814" sldId="261"/>
            <ac:spMk id="4" creationId="{2E8922C6-9F9D-44BC-B083-B31729A7EDC2}"/>
          </ac:spMkLst>
        </pc:spChg>
        <pc:spChg chg="mod">
          <ac:chgData name="James Rix" userId="cb545cd9-4117-4a28-ae57-51585a740fdd" providerId="ADAL" clId="{DD466257-12AD-4FD3-9F8F-8CC8FB8A444F}" dt="2019-08-23T16:10:24.308" v="78" actId="208"/>
          <ac:spMkLst>
            <pc:docMk/>
            <pc:sldMk cId="954916814" sldId="261"/>
            <ac:spMk id="13" creationId="{3AAB50BA-2613-4CAA-AAAE-E17C8BB10684}"/>
          </ac:spMkLst>
        </pc:spChg>
        <pc:spChg chg="mod">
          <ac:chgData name="James Rix" userId="cb545cd9-4117-4a28-ae57-51585a740fdd" providerId="ADAL" clId="{DD466257-12AD-4FD3-9F8F-8CC8FB8A444F}" dt="2019-08-23T16:10:24.308" v="78" actId="208"/>
          <ac:spMkLst>
            <pc:docMk/>
            <pc:sldMk cId="954916814" sldId="261"/>
            <ac:spMk id="14" creationId="{ADAAC70C-5208-4BF9-B283-9967D5E1453A}"/>
          </ac:spMkLst>
        </pc:spChg>
        <pc:spChg chg="mod">
          <ac:chgData name="James Rix" userId="cb545cd9-4117-4a28-ae57-51585a740fdd" providerId="ADAL" clId="{DD466257-12AD-4FD3-9F8F-8CC8FB8A444F}" dt="2019-08-23T16:10:24.308" v="78" actId="208"/>
          <ac:spMkLst>
            <pc:docMk/>
            <pc:sldMk cId="954916814" sldId="261"/>
            <ac:spMk id="15" creationId="{B6231DB5-56CC-4A61-B786-CD52843DCD74}"/>
          </ac:spMkLst>
        </pc:spChg>
        <pc:spChg chg="mod">
          <ac:chgData name="James Rix" userId="cb545cd9-4117-4a28-ae57-51585a740fdd" providerId="ADAL" clId="{DD466257-12AD-4FD3-9F8F-8CC8FB8A444F}" dt="2019-08-23T16:10:24.308" v="78" actId="208"/>
          <ac:spMkLst>
            <pc:docMk/>
            <pc:sldMk cId="954916814" sldId="261"/>
            <ac:spMk id="16" creationId="{BEB5E9D7-F8D5-4FA9-A033-69172ECF855E}"/>
          </ac:spMkLst>
        </pc:spChg>
        <pc:spChg chg="mod">
          <ac:chgData name="James Rix" userId="cb545cd9-4117-4a28-ae57-51585a740fdd" providerId="ADAL" clId="{DD466257-12AD-4FD3-9F8F-8CC8FB8A444F}" dt="2019-08-23T16:10:03.359" v="71" actId="208"/>
          <ac:spMkLst>
            <pc:docMk/>
            <pc:sldMk cId="954916814" sldId="261"/>
            <ac:spMk id="20" creationId="{10B19E75-2924-4979-887B-E547FEE6E48B}"/>
          </ac:spMkLst>
        </pc:spChg>
        <pc:picChg chg="add">
          <ac:chgData name="James Rix" userId="cb545cd9-4117-4a28-ae57-51585a740fdd" providerId="ADAL" clId="{DD466257-12AD-4FD3-9F8F-8CC8FB8A444F}" dt="2019-08-23T16:11:45.625" v="91"/>
          <ac:picMkLst>
            <pc:docMk/>
            <pc:sldMk cId="954916814" sldId="261"/>
            <ac:picMk id="17" creationId="{EF5E3B17-5018-4B88-87EF-6CDF02DDD68A}"/>
          </ac:picMkLst>
        </pc:picChg>
        <pc:picChg chg="del">
          <ac:chgData name="James Rix" userId="cb545cd9-4117-4a28-ae57-51585a740fdd" providerId="ADAL" clId="{DD466257-12AD-4FD3-9F8F-8CC8FB8A444F}" dt="2019-08-23T16:10:07.002" v="73" actId="478"/>
          <ac:picMkLst>
            <pc:docMk/>
            <pc:sldMk cId="954916814" sldId="261"/>
            <ac:picMk id="21" creationId="{592DD395-7D5C-49CF-A670-A03789249BD5}"/>
          </ac:picMkLst>
        </pc:picChg>
      </pc:sldChg>
      <pc:sldChg chg="addSp delSp modSp setBg">
        <pc:chgData name="James Rix" userId="cb545cd9-4117-4a28-ae57-51585a740fdd" providerId="ADAL" clId="{DD466257-12AD-4FD3-9F8F-8CC8FB8A444F}" dt="2019-08-23T16:11:46.235" v="92"/>
        <pc:sldMkLst>
          <pc:docMk/>
          <pc:sldMk cId="4014241831" sldId="262"/>
        </pc:sldMkLst>
        <pc:spChg chg="mod">
          <ac:chgData name="James Rix" userId="cb545cd9-4117-4a28-ae57-51585a740fdd" providerId="ADAL" clId="{DD466257-12AD-4FD3-9F8F-8CC8FB8A444F}" dt="2019-08-23T16:10:13.012" v="76" actId="207"/>
          <ac:spMkLst>
            <pc:docMk/>
            <pc:sldMk cId="4014241831" sldId="262"/>
            <ac:spMk id="4" creationId="{2E8922C6-9F9D-44BC-B083-B31729A7EDC2}"/>
          </ac:spMkLst>
        </pc:spChg>
        <pc:spChg chg="mod">
          <ac:chgData name="James Rix" userId="cb545cd9-4117-4a28-ae57-51585a740fdd" providerId="ADAL" clId="{DD466257-12AD-4FD3-9F8F-8CC8FB8A444F}" dt="2019-08-23T16:11:12.599" v="79" actId="207"/>
          <ac:spMkLst>
            <pc:docMk/>
            <pc:sldMk cId="4014241831" sldId="262"/>
            <ac:spMk id="9" creationId="{04D40EC1-1917-4325-BE40-9FA2DC502203}"/>
          </ac:spMkLst>
        </pc:spChg>
        <pc:spChg chg="mod">
          <ac:chgData name="James Rix" userId="cb545cd9-4117-4a28-ae57-51585a740fdd" providerId="ADAL" clId="{DD466257-12AD-4FD3-9F8F-8CC8FB8A444F}" dt="2019-08-23T16:11:14.756" v="80" actId="207"/>
          <ac:spMkLst>
            <pc:docMk/>
            <pc:sldMk cId="4014241831" sldId="262"/>
            <ac:spMk id="10" creationId="{F4E9812B-97D6-4048-A18A-831D14121B81}"/>
          </ac:spMkLst>
        </pc:spChg>
        <pc:spChg chg="mod">
          <ac:chgData name="James Rix" userId="cb545cd9-4117-4a28-ae57-51585a740fdd" providerId="ADAL" clId="{DD466257-12AD-4FD3-9F8F-8CC8FB8A444F}" dt="2019-08-23T16:10:10.324" v="75" actId="208"/>
          <ac:spMkLst>
            <pc:docMk/>
            <pc:sldMk cId="4014241831" sldId="262"/>
            <ac:spMk id="13" creationId="{7D1C282D-B15D-41B0-93A6-B2A887A701EB}"/>
          </ac:spMkLst>
        </pc:spChg>
        <pc:picChg chg="add mod">
          <ac:chgData name="James Rix" userId="cb545cd9-4117-4a28-ae57-51585a740fdd" providerId="ADAL" clId="{DD466257-12AD-4FD3-9F8F-8CC8FB8A444F}" dt="2019-08-23T16:11:33.249" v="88" actId="1440"/>
          <ac:picMkLst>
            <pc:docMk/>
            <pc:sldMk cId="4014241831" sldId="262"/>
            <ac:picMk id="3" creationId="{4C4DDDE9-C551-415D-A06E-D122B6FFB43D}"/>
          </ac:picMkLst>
        </pc:picChg>
        <pc:picChg chg="del">
          <ac:chgData name="James Rix" userId="cb545cd9-4117-4a28-ae57-51585a740fdd" providerId="ADAL" clId="{DD466257-12AD-4FD3-9F8F-8CC8FB8A444F}" dt="2019-08-23T16:11:29.183" v="85" actId="478"/>
          <ac:picMkLst>
            <pc:docMk/>
            <pc:sldMk cId="4014241831" sldId="262"/>
            <ac:picMk id="5" creationId="{EAB7C0FF-9189-4AE1-8F82-A601FF118027}"/>
          </ac:picMkLst>
        </pc:picChg>
        <pc:picChg chg="add">
          <ac:chgData name="James Rix" userId="cb545cd9-4117-4a28-ae57-51585a740fdd" providerId="ADAL" clId="{DD466257-12AD-4FD3-9F8F-8CC8FB8A444F}" dt="2019-08-23T16:11:46.235" v="92"/>
          <ac:picMkLst>
            <pc:docMk/>
            <pc:sldMk cId="4014241831" sldId="262"/>
            <ac:picMk id="12" creationId="{25880AED-1E6F-4325-919A-819DEF0E4DC6}"/>
          </ac:picMkLst>
        </pc:picChg>
        <pc:picChg chg="del">
          <ac:chgData name="James Rix" userId="cb545cd9-4117-4a28-ae57-51585a740fdd" providerId="ADAL" clId="{DD466257-12AD-4FD3-9F8F-8CC8FB8A444F}" dt="2019-08-23T16:10:14.565" v="77" actId="478"/>
          <ac:picMkLst>
            <pc:docMk/>
            <pc:sldMk cId="4014241831" sldId="262"/>
            <ac:picMk id="14" creationId="{C95DCF94-3F50-48D6-8701-4CB6A3EED051}"/>
          </ac:picMkLst>
        </pc:picChg>
      </pc:sldChg>
      <pc:sldChg chg="addSp delSp modSp setBg">
        <pc:chgData name="James Rix" userId="cb545cd9-4117-4a28-ae57-51585a740fdd" providerId="ADAL" clId="{DD466257-12AD-4FD3-9F8F-8CC8FB8A444F}" dt="2019-08-23T16:11:42.187" v="89"/>
        <pc:sldMkLst>
          <pc:docMk/>
          <pc:sldMk cId="1556525386" sldId="263"/>
        </pc:sldMkLst>
        <pc:spChg chg="mod">
          <ac:chgData name="James Rix" userId="cb545cd9-4117-4a28-ae57-51585a740fdd" providerId="ADAL" clId="{DD466257-12AD-4FD3-9F8F-8CC8FB8A444F}" dt="2019-08-23T16:08:27.503" v="42" actId="207"/>
          <ac:spMkLst>
            <pc:docMk/>
            <pc:sldMk cId="1556525386" sldId="263"/>
            <ac:spMk id="4" creationId="{2E8922C6-9F9D-44BC-B083-B31729A7EDC2}"/>
          </ac:spMkLst>
        </pc:spChg>
        <pc:spChg chg="mod">
          <ac:chgData name="James Rix" userId="cb545cd9-4117-4a28-ae57-51585a740fdd" providerId="ADAL" clId="{DD466257-12AD-4FD3-9F8F-8CC8FB8A444F}" dt="2019-08-23T16:08:25.137" v="41" actId="208"/>
          <ac:spMkLst>
            <pc:docMk/>
            <pc:sldMk cId="1556525386" sldId="263"/>
            <ac:spMk id="7" creationId="{D13E64DD-F64C-4A7E-9CDE-7565F9488B96}"/>
          </ac:spMkLst>
        </pc:spChg>
        <pc:picChg chg="add del mod">
          <ac:chgData name="James Rix" userId="cb545cd9-4117-4a28-ae57-51585a740fdd" providerId="ADAL" clId="{DD466257-12AD-4FD3-9F8F-8CC8FB8A444F}" dt="2019-08-23T16:08:48.458" v="48" actId="931"/>
          <ac:picMkLst>
            <pc:docMk/>
            <pc:sldMk cId="1556525386" sldId="263"/>
            <ac:picMk id="3" creationId="{0BACBF05-BBEE-4E52-8291-3248B96ADE75}"/>
          </ac:picMkLst>
        </pc:picChg>
        <pc:picChg chg="add mod">
          <ac:chgData name="James Rix" userId="cb545cd9-4117-4a28-ae57-51585a740fdd" providerId="ADAL" clId="{DD466257-12AD-4FD3-9F8F-8CC8FB8A444F}" dt="2019-08-23T16:09:12.253" v="56" actId="1440"/>
          <ac:picMkLst>
            <pc:docMk/>
            <pc:sldMk cId="1556525386" sldId="263"/>
            <ac:picMk id="6" creationId="{B805D266-D5C4-41D9-A876-7FD86DCE4674}"/>
          </ac:picMkLst>
        </pc:picChg>
        <pc:picChg chg="del">
          <ac:chgData name="James Rix" userId="cb545cd9-4117-4a28-ae57-51585a740fdd" providerId="ADAL" clId="{DD466257-12AD-4FD3-9F8F-8CC8FB8A444F}" dt="2019-08-23T16:08:22.519" v="39" actId="478"/>
          <ac:picMkLst>
            <pc:docMk/>
            <pc:sldMk cId="1556525386" sldId="263"/>
            <ac:picMk id="8" creationId="{6CD17C28-0814-4E6F-91A9-67788F4968CE}"/>
          </ac:picMkLst>
        </pc:picChg>
        <pc:picChg chg="add del">
          <ac:chgData name="James Rix" userId="cb545cd9-4117-4a28-ae57-51585a740fdd" providerId="ADAL" clId="{DD466257-12AD-4FD3-9F8F-8CC8FB8A444F}" dt="2019-08-23T16:09:02.454" v="54" actId="478"/>
          <ac:picMkLst>
            <pc:docMk/>
            <pc:sldMk cId="1556525386" sldId="263"/>
            <ac:picMk id="10" creationId="{C2B617D0-7A4F-47CA-8A00-E7EABBF0679E}"/>
          </ac:picMkLst>
        </pc:picChg>
        <pc:picChg chg="add">
          <ac:chgData name="James Rix" userId="cb545cd9-4117-4a28-ae57-51585a740fdd" providerId="ADAL" clId="{DD466257-12AD-4FD3-9F8F-8CC8FB8A444F}" dt="2019-08-23T16:11:42.187" v="89"/>
          <ac:picMkLst>
            <pc:docMk/>
            <pc:sldMk cId="1556525386" sldId="263"/>
            <ac:picMk id="11" creationId="{D07BDB49-3229-4D94-87BE-653BE4725556}"/>
          </ac:picMkLst>
        </pc:picChg>
      </pc:sldChg>
      <pc:sldChg chg="add setBg">
        <pc:chgData name="James Rix" userId="cb545cd9-4117-4a28-ae57-51585a740fdd" providerId="ADAL" clId="{DD466257-12AD-4FD3-9F8F-8CC8FB8A444F}" dt="2019-08-23T16:08:17.056" v="38"/>
        <pc:sldMkLst>
          <pc:docMk/>
          <pc:sldMk cId="669962062" sldId="264"/>
        </pc:sldMkLst>
      </pc:sldChg>
      <pc:sldChg chg="add setBg">
        <pc:chgData name="James Rix" userId="cb545cd9-4117-4a28-ae57-51585a740fdd" providerId="ADAL" clId="{DD466257-12AD-4FD3-9F8F-8CC8FB8A444F}" dt="2019-08-23T16:08:17.056" v="38"/>
        <pc:sldMkLst>
          <pc:docMk/>
          <pc:sldMk cId="463290805" sldId="265"/>
        </pc:sldMkLst>
      </pc:sldChg>
      <pc:sldChg chg="del">
        <pc:chgData name="James Rix" userId="cb545cd9-4117-4a28-ae57-51585a740fdd" providerId="ADAL" clId="{DD466257-12AD-4FD3-9F8F-8CC8FB8A444F}" dt="2019-08-23T16:07:06.159" v="28" actId="2696"/>
        <pc:sldMkLst>
          <pc:docMk/>
          <pc:sldMk cId="1175715428" sldId="266"/>
        </pc:sldMkLst>
      </pc:sldChg>
      <pc:sldChg chg="del">
        <pc:chgData name="James Rix" userId="cb545cd9-4117-4a28-ae57-51585a740fdd" providerId="ADAL" clId="{DD466257-12AD-4FD3-9F8F-8CC8FB8A444F}" dt="2019-08-23T16:07:06.784" v="29" actId="2696"/>
        <pc:sldMkLst>
          <pc:docMk/>
          <pc:sldMk cId="3844766233" sldId="267"/>
        </pc:sldMkLst>
      </pc:sldChg>
    </pc:docChg>
  </pc:docChgLst>
  <pc:docChgLst>
    <pc:chgData name="James Rix" userId="cb545cd9-4117-4a28-ae57-51585a740fdd" providerId="ADAL" clId="{C39A43BE-B0E1-4484-AE73-990C0FD4197D}"/>
    <pc:docChg chg="undo custSel addSld modSld sldOrd">
      <pc:chgData name="James Rix" userId="cb545cd9-4117-4a28-ae57-51585a740fdd" providerId="ADAL" clId="{C39A43BE-B0E1-4484-AE73-990C0FD4197D}" dt="2021-01-13T22:49:50.469" v="2169" actId="1076"/>
      <pc:docMkLst>
        <pc:docMk/>
      </pc:docMkLst>
      <pc:sldChg chg="modSp mod">
        <pc:chgData name="James Rix" userId="cb545cd9-4117-4a28-ae57-51585a740fdd" providerId="ADAL" clId="{C39A43BE-B0E1-4484-AE73-990C0FD4197D}" dt="2021-01-13T20:48:37.056" v="13" actId="1076"/>
        <pc:sldMkLst>
          <pc:docMk/>
          <pc:sldMk cId="439974191" sldId="256"/>
        </pc:sldMkLst>
        <pc:spChg chg="mod">
          <ac:chgData name="James Rix" userId="cb545cd9-4117-4a28-ae57-51585a740fdd" providerId="ADAL" clId="{C39A43BE-B0E1-4484-AE73-990C0FD4197D}" dt="2021-01-13T20:48:37.056" v="13" actId="1076"/>
          <ac:spMkLst>
            <pc:docMk/>
            <pc:sldMk cId="439974191" sldId="256"/>
            <ac:spMk id="2" creationId="{00000000-0000-0000-0000-000000000000}"/>
          </ac:spMkLst>
        </pc:spChg>
        <pc:spChg chg="mod">
          <ac:chgData name="James Rix" userId="cb545cd9-4117-4a28-ae57-51585a740fdd" providerId="ADAL" clId="{C39A43BE-B0E1-4484-AE73-990C0FD4197D}" dt="2021-01-13T20:48:34.603" v="12" actId="1076"/>
          <ac:spMkLst>
            <pc:docMk/>
            <pc:sldMk cId="439974191" sldId="256"/>
            <ac:spMk id="4" creationId="{C89538B8-1B1D-4877-8E53-A364BED51804}"/>
          </ac:spMkLst>
        </pc:spChg>
      </pc:sldChg>
      <pc:sldChg chg="addSp modSp mod">
        <pc:chgData name="James Rix" userId="cb545cd9-4117-4a28-ae57-51585a740fdd" providerId="ADAL" clId="{C39A43BE-B0E1-4484-AE73-990C0FD4197D}" dt="2021-01-13T22:49:50.469" v="2169" actId="1076"/>
        <pc:sldMkLst>
          <pc:docMk/>
          <pc:sldMk cId="954916814" sldId="261"/>
        </pc:sldMkLst>
        <pc:spChg chg="add mod">
          <ac:chgData name="James Rix" userId="cb545cd9-4117-4a28-ae57-51585a740fdd" providerId="ADAL" clId="{C39A43BE-B0E1-4484-AE73-990C0FD4197D}" dt="2021-01-13T22:45:04.630" v="2136" actId="1076"/>
          <ac:spMkLst>
            <pc:docMk/>
            <pc:sldMk cId="954916814" sldId="261"/>
            <ac:spMk id="26" creationId="{0992DDB6-2A63-421B-BDA4-DA8FB8D4E959}"/>
          </ac:spMkLst>
        </pc:spChg>
        <pc:spChg chg="add mod">
          <ac:chgData name="James Rix" userId="cb545cd9-4117-4a28-ae57-51585a740fdd" providerId="ADAL" clId="{C39A43BE-B0E1-4484-AE73-990C0FD4197D}" dt="2021-01-13T22:45:45.560" v="2141" actId="14100"/>
          <ac:spMkLst>
            <pc:docMk/>
            <pc:sldMk cId="954916814" sldId="261"/>
            <ac:spMk id="27" creationId="{0680465E-E40E-4F53-929C-5A3AB543F1AF}"/>
          </ac:spMkLst>
        </pc:spChg>
        <pc:spChg chg="add mod">
          <ac:chgData name="James Rix" userId="cb545cd9-4117-4a28-ae57-51585a740fdd" providerId="ADAL" clId="{C39A43BE-B0E1-4484-AE73-990C0FD4197D}" dt="2021-01-13T22:46:14.920" v="2145" actId="14100"/>
          <ac:spMkLst>
            <pc:docMk/>
            <pc:sldMk cId="954916814" sldId="261"/>
            <ac:spMk id="28" creationId="{08519FB9-EFA8-4A0C-A7C1-B76642883CC4}"/>
          </ac:spMkLst>
        </pc:spChg>
        <pc:spChg chg="add mod">
          <ac:chgData name="James Rix" userId="cb545cd9-4117-4a28-ae57-51585a740fdd" providerId="ADAL" clId="{C39A43BE-B0E1-4484-AE73-990C0FD4197D}" dt="2021-01-13T22:46:38.166" v="2149" actId="1076"/>
          <ac:spMkLst>
            <pc:docMk/>
            <pc:sldMk cId="954916814" sldId="261"/>
            <ac:spMk id="29" creationId="{7BE2A5DD-711A-43AC-8DEF-6D38B2397EB5}"/>
          </ac:spMkLst>
        </pc:spChg>
        <pc:spChg chg="add mod">
          <ac:chgData name="James Rix" userId="cb545cd9-4117-4a28-ae57-51585a740fdd" providerId="ADAL" clId="{C39A43BE-B0E1-4484-AE73-990C0FD4197D}" dt="2021-01-13T22:47:14.231" v="2153" actId="14100"/>
          <ac:spMkLst>
            <pc:docMk/>
            <pc:sldMk cId="954916814" sldId="261"/>
            <ac:spMk id="30" creationId="{A66474A3-45D0-4510-8CB5-5F824A976988}"/>
          </ac:spMkLst>
        </pc:spChg>
        <pc:spChg chg="add mod">
          <ac:chgData name="James Rix" userId="cb545cd9-4117-4a28-ae57-51585a740fdd" providerId="ADAL" clId="{C39A43BE-B0E1-4484-AE73-990C0FD4197D}" dt="2021-01-13T22:48:53.055" v="2157" actId="14100"/>
          <ac:spMkLst>
            <pc:docMk/>
            <pc:sldMk cId="954916814" sldId="261"/>
            <ac:spMk id="31" creationId="{35E80F20-AABD-4A92-AFD5-15B8A078E920}"/>
          </ac:spMkLst>
        </pc:spChg>
        <pc:spChg chg="add mod">
          <ac:chgData name="James Rix" userId="cb545cd9-4117-4a28-ae57-51585a740fdd" providerId="ADAL" clId="{C39A43BE-B0E1-4484-AE73-990C0FD4197D}" dt="2021-01-13T22:49:07.361" v="2161" actId="1076"/>
          <ac:spMkLst>
            <pc:docMk/>
            <pc:sldMk cId="954916814" sldId="261"/>
            <ac:spMk id="32" creationId="{9A37F584-3D73-4DF2-BA5E-3E1C8E2E7A3D}"/>
          </ac:spMkLst>
        </pc:spChg>
        <pc:spChg chg="add mod">
          <ac:chgData name="James Rix" userId="cb545cd9-4117-4a28-ae57-51585a740fdd" providerId="ADAL" clId="{C39A43BE-B0E1-4484-AE73-990C0FD4197D}" dt="2021-01-13T22:49:31.830" v="2165" actId="1076"/>
          <ac:spMkLst>
            <pc:docMk/>
            <pc:sldMk cId="954916814" sldId="261"/>
            <ac:spMk id="33" creationId="{BE4EC0A6-20DC-4872-AFDB-4865AF11A161}"/>
          </ac:spMkLst>
        </pc:spChg>
        <pc:spChg chg="add mod">
          <ac:chgData name="James Rix" userId="cb545cd9-4117-4a28-ae57-51585a740fdd" providerId="ADAL" clId="{C39A43BE-B0E1-4484-AE73-990C0FD4197D}" dt="2021-01-13T22:49:50.469" v="2169" actId="1076"/>
          <ac:spMkLst>
            <pc:docMk/>
            <pc:sldMk cId="954916814" sldId="261"/>
            <ac:spMk id="34" creationId="{1C2B603B-95F6-491C-82DD-52F7CB53B484}"/>
          </ac:spMkLst>
        </pc:spChg>
      </pc:sldChg>
      <pc:sldChg chg="addSp modSp mod">
        <pc:chgData name="James Rix" userId="cb545cd9-4117-4a28-ae57-51585a740fdd" providerId="ADAL" clId="{C39A43BE-B0E1-4484-AE73-990C0FD4197D}" dt="2021-01-13T22:37:37.592" v="1858" actId="20577"/>
        <pc:sldMkLst>
          <pc:docMk/>
          <pc:sldMk cId="1556525386" sldId="263"/>
        </pc:sldMkLst>
        <pc:spChg chg="add mod">
          <ac:chgData name="James Rix" userId="cb545cd9-4117-4a28-ae57-51585a740fdd" providerId="ADAL" clId="{C39A43BE-B0E1-4484-AE73-990C0FD4197D}" dt="2021-01-13T22:37:37.592" v="1858" actId="20577"/>
          <ac:spMkLst>
            <pc:docMk/>
            <pc:sldMk cId="1556525386" sldId="263"/>
            <ac:spMk id="9" creationId="{AF09A7A1-D7FD-49F4-A917-35DBE6174C6A}"/>
          </ac:spMkLst>
        </pc:spChg>
      </pc:sldChg>
      <pc:sldChg chg="addSp modSp mod">
        <pc:chgData name="James Rix" userId="cb545cd9-4117-4a28-ae57-51585a740fdd" providerId="ADAL" clId="{C39A43BE-B0E1-4484-AE73-990C0FD4197D}" dt="2021-01-13T22:03:28.939" v="1671" actId="1440"/>
        <pc:sldMkLst>
          <pc:docMk/>
          <pc:sldMk cId="2386007649" sldId="265"/>
        </pc:sldMkLst>
        <pc:spChg chg="add mod">
          <ac:chgData name="James Rix" userId="cb545cd9-4117-4a28-ae57-51585a740fdd" providerId="ADAL" clId="{C39A43BE-B0E1-4484-AE73-990C0FD4197D}" dt="2021-01-13T22:01:34.989" v="1639" actId="20577"/>
          <ac:spMkLst>
            <pc:docMk/>
            <pc:sldMk cId="2386007649" sldId="265"/>
            <ac:spMk id="14" creationId="{F4A0DA19-3C8C-4542-80EF-BF527D6FFAFD}"/>
          </ac:spMkLst>
        </pc:spChg>
        <pc:picChg chg="add mod">
          <ac:chgData name="James Rix" userId="cb545cd9-4117-4a28-ae57-51585a740fdd" providerId="ADAL" clId="{C39A43BE-B0E1-4484-AE73-990C0FD4197D}" dt="2021-01-13T22:03:28.939" v="1671" actId="1440"/>
          <ac:picMkLst>
            <pc:docMk/>
            <pc:sldMk cId="2386007649" sldId="265"/>
            <ac:picMk id="3" creationId="{F842D20F-BD7D-4BCD-A590-05939FBF71D7}"/>
          </ac:picMkLst>
        </pc:picChg>
        <pc:picChg chg="add mod">
          <ac:chgData name="James Rix" userId="cb545cd9-4117-4a28-ae57-51585a740fdd" providerId="ADAL" clId="{C39A43BE-B0E1-4484-AE73-990C0FD4197D}" dt="2021-01-13T22:03:28.939" v="1671" actId="1440"/>
          <ac:picMkLst>
            <pc:docMk/>
            <pc:sldMk cId="2386007649" sldId="265"/>
            <ac:picMk id="7" creationId="{6190D0AE-9537-427F-9F3A-DD47957825D0}"/>
          </ac:picMkLst>
        </pc:picChg>
        <pc:picChg chg="add mod">
          <ac:chgData name="James Rix" userId="cb545cd9-4117-4a28-ae57-51585a740fdd" providerId="ADAL" clId="{C39A43BE-B0E1-4484-AE73-990C0FD4197D}" dt="2021-01-13T22:03:28.939" v="1671" actId="1440"/>
          <ac:picMkLst>
            <pc:docMk/>
            <pc:sldMk cId="2386007649" sldId="265"/>
            <ac:picMk id="9" creationId="{A6DF8179-8366-468F-8429-B96BC3A63A70}"/>
          </ac:picMkLst>
        </pc:picChg>
        <pc:picChg chg="add mod">
          <ac:chgData name="James Rix" userId="cb545cd9-4117-4a28-ae57-51585a740fdd" providerId="ADAL" clId="{C39A43BE-B0E1-4484-AE73-990C0FD4197D}" dt="2021-01-13T22:03:28.939" v="1671" actId="1440"/>
          <ac:picMkLst>
            <pc:docMk/>
            <pc:sldMk cId="2386007649" sldId="265"/>
            <ac:picMk id="11" creationId="{66BB81E1-8B42-489C-B19B-703C83E092EA}"/>
          </ac:picMkLst>
        </pc:picChg>
        <pc:picChg chg="add mod">
          <ac:chgData name="James Rix" userId="cb545cd9-4117-4a28-ae57-51585a740fdd" providerId="ADAL" clId="{C39A43BE-B0E1-4484-AE73-990C0FD4197D}" dt="2021-01-13T22:03:28.939" v="1671" actId="1440"/>
          <ac:picMkLst>
            <pc:docMk/>
            <pc:sldMk cId="2386007649" sldId="265"/>
            <ac:picMk id="13" creationId="{59994411-E1FB-4016-A3D6-118BD750B868}"/>
          </ac:picMkLst>
        </pc:picChg>
      </pc:sldChg>
      <pc:sldChg chg="addSp delSp modSp mod">
        <pc:chgData name="James Rix" userId="cb545cd9-4117-4a28-ae57-51585a740fdd" providerId="ADAL" clId="{C39A43BE-B0E1-4484-AE73-990C0FD4197D}" dt="2021-01-13T21:34:53.359" v="312"/>
        <pc:sldMkLst>
          <pc:docMk/>
          <pc:sldMk cId="1543942700" sldId="267"/>
        </pc:sldMkLst>
        <pc:spChg chg="add mod">
          <ac:chgData name="James Rix" userId="cb545cd9-4117-4a28-ae57-51585a740fdd" providerId="ADAL" clId="{C39A43BE-B0E1-4484-AE73-990C0FD4197D}" dt="2021-01-13T21:08:44.028" v="44" actId="404"/>
          <ac:spMkLst>
            <pc:docMk/>
            <pc:sldMk cId="1543942700" sldId="267"/>
            <ac:spMk id="31" creationId="{CCC9F4A1-C825-4500-AEE1-4ADB1B69DB76}"/>
          </ac:spMkLst>
        </pc:spChg>
        <pc:spChg chg="add del mod">
          <ac:chgData name="James Rix" userId="cb545cd9-4117-4a28-ae57-51585a740fdd" providerId="ADAL" clId="{C39A43BE-B0E1-4484-AE73-990C0FD4197D}" dt="2021-01-13T21:34:53.359" v="312"/>
          <ac:spMkLst>
            <pc:docMk/>
            <pc:sldMk cId="1543942700" sldId="267"/>
            <ac:spMk id="35" creationId="{8E108616-E1C4-444A-8A30-0D374E4E9777}"/>
          </ac:spMkLst>
        </pc:spChg>
        <pc:picChg chg="add mod">
          <ac:chgData name="James Rix" userId="cb545cd9-4117-4a28-ae57-51585a740fdd" providerId="ADAL" clId="{C39A43BE-B0E1-4484-AE73-990C0FD4197D}" dt="2021-01-13T21:09:06.161" v="45" actId="1440"/>
          <ac:picMkLst>
            <pc:docMk/>
            <pc:sldMk cId="1543942700" sldId="267"/>
            <ac:picMk id="3" creationId="{8C5D8220-D729-48C9-8932-1C6FA9E9B140}"/>
          </ac:picMkLst>
        </pc:picChg>
        <pc:cxnChg chg="add del mod">
          <ac:chgData name="James Rix" userId="cb545cd9-4117-4a28-ae57-51585a740fdd" providerId="ADAL" clId="{C39A43BE-B0E1-4484-AE73-990C0FD4197D}" dt="2021-01-13T21:34:53.359" v="312"/>
          <ac:cxnSpMkLst>
            <pc:docMk/>
            <pc:sldMk cId="1543942700" sldId="267"/>
            <ac:cxnSpMk id="33" creationId="{3369CE03-8084-4AF9-8A26-2769026C89B3}"/>
          </ac:cxnSpMkLst>
        </pc:cxnChg>
      </pc:sldChg>
      <pc:sldChg chg="addSp modSp mod">
        <pc:chgData name="James Rix" userId="cb545cd9-4117-4a28-ae57-51585a740fdd" providerId="ADAL" clId="{C39A43BE-B0E1-4484-AE73-990C0FD4197D}" dt="2021-01-13T22:36:16.771" v="1838" actId="113"/>
        <pc:sldMkLst>
          <pc:docMk/>
          <pc:sldMk cId="1741798694" sldId="268"/>
        </pc:sldMkLst>
        <pc:spChg chg="mod">
          <ac:chgData name="James Rix" userId="cb545cd9-4117-4a28-ae57-51585a740fdd" providerId="ADAL" clId="{C39A43BE-B0E1-4484-AE73-990C0FD4197D}" dt="2021-01-13T21:56:08.042" v="1321" actId="20577"/>
          <ac:spMkLst>
            <pc:docMk/>
            <pc:sldMk cId="1741798694" sldId="268"/>
            <ac:spMk id="4" creationId="{2E8922C6-9F9D-44BC-B083-B31729A7EDC2}"/>
          </ac:spMkLst>
        </pc:spChg>
        <pc:spChg chg="add mod">
          <ac:chgData name="James Rix" userId="cb545cd9-4117-4a28-ae57-51585a740fdd" providerId="ADAL" clId="{C39A43BE-B0E1-4484-AE73-990C0FD4197D}" dt="2021-01-13T22:25:48.622" v="1687"/>
          <ac:spMkLst>
            <pc:docMk/>
            <pc:sldMk cId="1741798694" sldId="268"/>
            <ac:spMk id="7" creationId="{766FBD1F-8D64-4917-8A8F-53B8FD9AAEEE}"/>
          </ac:spMkLst>
        </pc:spChg>
        <pc:spChg chg="add mod">
          <ac:chgData name="James Rix" userId="cb545cd9-4117-4a28-ae57-51585a740fdd" providerId="ADAL" clId="{C39A43BE-B0E1-4484-AE73-990C0FD4197D}" dt="2021-01-13T22:25:48.622" v="1687"/>
          <ac:spMkLst>
            <pc:docMk/>
            <pc:sldMk cId="1741798694" sldId="268"/>
            <ac:spMk id="8" creationId="{DDF2300B-453A-40F0-AD44-37FB50B347D2}"/>
          </ac:spMkLst>
        </pc:spChg>
        <pc:spChg chg="add mod">
          <ac:chgData name="James Rix" userId="cb545cd9-4117-4a28-ae57-51585a740fdd" providerId="ADAL" clId="{C39A43BE-B0E1-4484-AE73-990C0FD4197D}" dt="2021-01-13T22:34:25.474" v="1815"/>
          <ac:spMkLst>
            <pc:docMk/>
            <pc:sldMk cId="1741798694" sldId="268"/>
            <ac:spMk id="9" creationId="{9729C0A6-2AB9-4B7C-9B02-3D2B65F3603B}"/>
          </ac:spMkLst>
        </pc:spChg>
        <pc:spChg chg="add mod">
          <ac:chgData name="James Rix" userId="cb545cd9-4117-4a28-ae57-51585a740fdd" providerId="ADAL" clId="{C39A43BE-B0E1-4484-AE73-990C0FD4197D}" dt="2021-01-13T22:34:31.543" v="1816" actId="1076"/>
          <ac:spMkLst>
            <pc:docMk/>
            <pc:sldMk cId="1741798694" sldId="268"/>
            <ac:spMk id="10" creationId="{2898FEE6-DB28-422B-AE67-9DDDBEB18A0C}"/>
          </ac:spMkLst>
        </pc:spChg>
        <pc:spChg chg="add mod">
          <ac:chgData name="James Rix" userId="cb545cd9-4117-4a28-ae57-51585a740fdd" providerId="ADAL" clId="{C39A43BE-B0E1-4484-AE73-990C0FD4197D}" dt="2021-01-13T22:34:34.136" v="1817" actId="1076"/>
          <ac:spMkLst>
            <pc:docMk/>
            <pc:sldMk cId="1741798694" sldId="268"/>
            <ac:spMk id="11" creationId="{B2A193B1-D00C-4BEE-B70A-F26741F21FDF}"/>
          </ac:spMkLst>
        </pc:spChg>
        <pc:spChg chg="add mod">
          <ac:chgData name="James Rix" userId="cb545cd9-4117-4a28-ae57-51585a740fdd" providerId="ADAL" clId="{C39A43BE-B0E1-4484-AE73-990C0FD4197D}" dt="2021-01-13T22:34:25.474" v="1815"/>
          <ac:spMkLst>
            <pc:docMk/>
            <pc:sldMk cId="1741798694" sldId="268"/>
            <ac:spMk id="12" creationId="{040B6A53-B6F2-4B33-A651-4C4969E3E3FF}"/>
          </ac:spMkLst>
        </pc:spChg>
        <pc:spChg chg="add mod">
          <ac:chgData name="James Rix" userId="cb545cd9-4117-4a28-ae57-51585a740fdd" providerId="ADAL" clId="{C39A43BE-B0E1-4484-AE73-990C0FD4197D}" dt="2021-01-13T22:36:16.771" v="1838" actId="113"/>
          <ac:spMkLst>
            <pc:docMk/>
            <pc:sldMk cId="1741798694" sldId="268"/>
            <ac:spMk id="21" creationId="{519FA06C-F4BF-4903-8C6C-F92204B4E913}"/>
          </ac:spMkLst>
        </pc:spChg>
        <pc:picChg chg="add mod">
          <ac:chgData name="James Rix" userId="cb545cd9-4117-4a28-ae57-51585a740fdd" providerId="ADAL" clId="{C39A43BE-B0E1-4484-AE73-990C0FD4197D}" dt="2021-01-13T22:03:20.819" v="1670" actId="1440"/>
          <ac:picMkLst>
            <pc:docMk/>
            <pc:sldMk cId="1741798694" sldId="268"/>
            <ac:picMk id="6" creationId="{6B53C88C-1B3E-4269-AED1-217C406A7C8A}"/>
          </ac:picMkLst>
        </pc:picChg>
        <pc:cxnChg chg="add mod">
          <ac:chgData name="James Rix" userId="cb545cd9-4117-4a28-ae57-51585a740fdd" providerId="ADAL" clId="{C39A43BE-B0E1-4484-AE73-990C0FD4197D}" dt="2021-01-13T22:34:31.543" v="1816" actId="1076"/>
          <ac:cxnSpMkLst>
            <pc:docMk/>
            <pc:sldMk cId="1741798694" sldId="268"/>
            <ac:cxnSpMk id="13" creationId="{824029AB-3AE0-44AF-9832-ECA4734AF439}"/>
          </ac:cxnSpMkLst>
        </pc:cxnChg>
        <pc:cxnChg chg="add mod">
          <ac:chgData name="James Rix" userId="cb545cd9-4117-4a28-ae57-51585a740fdd" providerId="ADAL" clId="{C39A43BE-B0E1-4484-AE73-990C0FD4197D}" dt="2021-01-13T22:34:37.471" v="1818" actId="14100"/>
          <ac:cxnSpMkLst>
            <pc:docMk/>
            <pc:sldMk cId="1741798694" sldId="268"/>
            <ac:cxnSpMk id="14" creationId="{97C35911-7B9C-40C0-B4CA-C3EA53770B05}"/>
          </ac:cxnSpMkLst>
        </pc:cxnChg>
        <pc:cxnChg chg="add mod">
          <ac:chgData name="James Rix" userId="cb545cd9-4117-4a28-ae57-51585a740fdd" providerId="ADAL" clId="{C39A43BE-B0E1-4484-AE73-990C0FD4197D}" dt="2021-01-13T22:34:41.239" v="1820" actId="14100"/>
          <ac:cxnSpMkLst>
            <pc:docMk/>
            <pc:sldMk cId="1741798694" sldId="268"/>
            <ac:cxnSpMk id="15" creationId="{335B91FE-FBB7-421E-9D87-F27FD2CB957F}"/>
          </ac:cxnSpMkLst>
        </pc:cxnChg>
        <pc:cxnChg chg="add mod">
          <ac:chgData name="James Rix" userId="cb545cd9-4117-4a28-ae57-51585a740fdd" providerId="ADAL" clId="{C39A43BE-B0E1-4484-AE73-990C0FD4197D}" dt="2021-01-13T22:34:25.474" v="1815"/>
          <ac:cxnSpMkLst>
            <pc:docMk/>
            <pc:sldMk cId="1741798694" sldId="268"/>
            <ac:cxnSpMk id="16" creationId="{67DC7F83-43E0-445A-8554-1E37FFBD2D96}"/>
          </ac:cxnSpMkLst>
        </pc:cxnChg>
        <pc:cxnChg chg="add mod">
          <ac:chgData name="James Rix" userId="cb545cd9-4117-4a28-ae57-51585a740fdd" providerId="ADAL" clId="{C39A43BE-B0E1-4484-AE73-990C0FD4197D}" dt="2021-01-13T22:34:45.311" v="1821" actId="14100"/>
          <ac:cxnSpMkLst>
            <pc:docMk/>
            <pc:sldMk cId="1741798694" sldId="268"/>
            <ac:cxnSpMk id="17" creationId="{A0289183-C655-44E9-AB1A-C1DD0121933A}"/>
          </ac:cxnSpMkLst>
        </pc:cxnChg>
      </pc:sldChg>
      <pc:sldChg chg="modSp mod">
        <pc:chgData name="James Rix" userId="cb545cd9-4117-4a28-ae57-51585a740fdd" providerId="ADAL" clId="{C39A43BE-B0E1-4484-AE73-990C0FD4197D}" dt="2021-01-13T21:34:13.406" v="302" actId="1076"/>
        <pc:sldMkLst>
          <pc:docMk/>
          <pc:sldMk cId="32762446" sldId="270"/>
        </pc:sldMkLst>
        <pc:picChg chg="mod">
          <ac:chgData name="James Rix" userId="cb545cd9-4117-4a28-ae57-51585a740fdd" providerId="ADAL" clId="{C39A43BE-B0E1-4484-AE73-990C0FD4197D}" dt="2021-01-13T21:34:13.406" v="302" actId="1076"/>
          <ac:picMkLst>
            <pc:docMk/>
            <pc:sldMk cId="32762446" sldId="270"/>
            <ac:picMk id="29" creationId="{64B16C3A-7AED-4550-B043-67CC9FF2FC43}"/>
          </ac:picMkLst>
        </pc:picChg>
      </pc:sldChg>
      <pc:sldChg chg="addSp delSp modSp mod">
        <pc:chgData name="James Rix" userId="cb545cd9-4117-4a28-ae57-51585a740fdd" providerId="ADAL" clId="{C39A43BE-B0E1-4484-AE73-990C0FD4197D}" dt="2021-01-13T21:38:02.765" v="475" actId="14100"/>
        <pc:sldMkLst>
          <pc:docMk/>
          <pc:sldMk cId="2706253732" sldId="275"/>
        </pc:sldMkLst>
        <pc:spChg chg="mod">
          <ac:chgData name="James Rix" userId="cb545cd9-4117-4a28-ae57-51585a740fdd" providerId="ADAL" clId="{C39A43BE-B0E1-4484-AE73-990C0FD4197D}" dt="2021-01-13T21:17:04.018" v="270" actId="20577"/>
          <ac:spMkLst>
            <pc:docMk/>
            <pc:sldMk cId="2706253732" sldId="275"/>
            <ac:spMk id="26" creationId="{F6325EA7-D8F0-4A08-827E-D22BA7FFFA94}"/>
          </ac:spMkLst>
        </pc:spChg>
        <pc:spChg chg="add mod">
          <ac:chgData name="James Rix" userId="cb545cd9-4117-4a28-ae57-51585a740fdd" providerId="ADAL" clId="{C39A43BE-B0E1-4484-AE73-990C0FD4197D}" dt="2021-01-13T21:11:46.231" v="79" actId="1076"/>
          <ac:spMkLst>
            <pc:docMk/>
            <pc:sldMk cId="2706253732" sldId="275"/>
            <ac:spMk id="28" creationId="{6FCB109B-6B14-4571-8880-9162E3EF9CBA}"/>
          </ac:spMkLst>
        </pc:spChg>
        <pc:spChg chg="add mod">
          <ac:chgData name="James Rix" userId="cb545cd9-4117-4a28-ae57-51585a740fdd" providerId="ADAL" clId="{C39A43BE-B0E1-4484-AE73-990C0FD4197D}" dt="2021-01-13T21:35:49.085" v="467" actId="1076"/>
          <ac:spMkLst>
            <pc:docMk/>
            <pc:sldMk cId="2706253732" sldId="275"/>
            <ac:spMk id="29" creationId="{E082F06B-03D6-4E8D-8D73-8CFF99EBC634}"/>
          </ac:spMkLst>
        </pc:spChg>
        <pc:spChg chg="add mod">
          <ac:chgData name="James Rix" userId="cb545cd9-4117-4a28-ae57-51585a740fdd" providerId="ADAL" clId="{C39A43BE-B0E1-4484-AE73-990C0FD4197D}" dt="2021-01-13T21:11:57.251" v="81" actId="1076"/>
          <ac:spMkLst>
            <pc:docMk/>
            <pc:sldMk cId="2706253732" sldId="275"/>
            <ac:spMk id="31" creationId="{650611EE-A2C4-430E-864F-6713BDC64E4D}"/>
          </ac:spMkLst>
        </pc:spChg>
        <pc:spChg chg="add mod">
          <ac:chgData name="James Rix" userId="cb545cd9-4117-4a28-ae57-51585a740fdd" providerId="ADAL" clId="{C39A43BE-B0E1-4484-AE73-990C0FD4197D}" dt="2021-01-13T21:33:55.161" v="298" actId="2085"/>
          <ac:spMkLst>
            <pc:docMk/>
            <pc:sldMk cId="2706253732" sldId="275"/>
            <ac:spMk id="38" creationId="{9931C6A6-FAFE-4EDB-8E48-F4D8EA892425}"/>
          </ac:spMkLst>
        </pc:spChg>
        <pc:spChg chg="add mod">
          <ac:chgData name="James Rix" userId="cb545cd9-4117-4a28-ae57-51585a740fdd" providerId="ADAL" clId="{C39A43BE-B0E1-4484-AE73-990C0FD4197D}" dt="2021-01-13T21:35:00.694" v="314" actId="1076"/>
          <ac:spMkLst>
            <pc:docMk/>
            <pc:sldMk cId="2706253732" sldId="275"/>
            <ac:spMk id="42" creationId="{5E66A4E8-BFCB-4096-8C34-0B5DBBA1B013}"/>
          </ac:spMkLst>
        </pc:spChg>
        <pc:picChg chg="add del mod">
          <ac:chgData name="James Rix" userId="cb545cd9-4117-4a28-ae57-51585a740fdd" providerId="ADAL" clId="{C39A43BE-B0E1-4484-AE73-990C0FD4197D}" dt="2021-01-13T21:17:50.561" v="281" actId="478"/>
          <ac:picMkLst>
            <pc:docMk/>
            <pc:sldMk cId="2706253732" sldId="275"/>
            <ac:picMk id="3" creationId="{A5AFA094-ACD1-414F-96DC-3C16CF1FA418}"/>
          </ac:picMkLst>
        </pc:picChg>
        <pc:picChg chg="add del mod">
          <ac:chgData name="James Rix" userId="cb545cd9-4117-4a28-ae57-51585a740fdd" providerId="ADAL" clId="{C39A43BE-B0E1-4484-AE73-990C0FD4197D}" dt="2021-01-13T21:17:47.025" v="279" actId="478"/>
          <ac:picMkLst>
            <pc:docMk/>
            <pc:sldMk cId="2706253732" sldId="275"/>
            <ac:picMk id="20" creationId="{09EDF8E6-6596-4C4D-961F-290B3840C9A3}"/>
          </ac:picMkLst>
        </pc:picChg>
        <pc:picChg chg="add del mod">
          <ac:chgData name="James Rix" userId="cb545cd9-4117-4a28-ae57-51585a740fdd" providerId="ADAL" clId="{C39A43BE-B0E1-4484-AE73-990C0FD4197D}" dt="2021-01-13T21:17:48.433" v="280" actId="478"/>
          <ac:picMkLst>
            <pc:docMk/>
            <pc:sldMk cId="2706253732" sldId="275"/>
            <ac:picMk id="22" creationId="{4487D0DA-1524-4E57-B6C3-1CC830576C87}"/>
          </ac:picMkLst>
        </pc:picChg>
        <pc:picChg chg="add del mod ord">
          <ac:chgData name="James Rix" userId="cb545cd9-4117-4a28-ae57-51585a740fdd" providerId="ADAL" clId="{C39A43BE-B0E1-4484-AE73-990C0FD4197D}" dt="2021-01-13T21:11:07.792" v="61" actId="478"/>
          <ac:picMkLst>
            <pc:docMk/>
            <pc:sldMk cId="2706253732" sldId="275"/>
            <ac:picMk id="27" creationId="{3FA19069-1086-4598-B636-033C1EDCE88C}"/>
          </ac:picMkLst>
        </pc:picChg>
        <pc:picChg chg="add mod">
          <ac:chgData name="James Rix" userId="cb545cd9-4117-4a28-ae57-51585a740fdd" providerId="ADAL" clId="{C39A43BE-B0E1-4484-AE73-990C0FD4197D}" dt="2021-01-13T21:32:58.953" v="291" actId="1076"/>
          <ac:picMkLst>
            <pc:docMk/>
            <pc:sldMk cId="2706253732" sldId="275"/>
            <ac:picMk id="33" creationId="{0E34558C-E78F-4179-80F8-DB4B60A19F92}"/>
          </ac:picMkLst>
        </pc:picChg>
        <pc:picChg chg="add mod">
          <ac:chgData name="James Rix" userId="cb545cd9-4117-4a28-ae57-51585a740fdd" providerId="ADAL" clId="{C39A43BE-B0E1-4484-AE73-990C0FD4197D}" dt="2021-01-13T21:33:14.974" v="295" actId="1076"/>
          <ac:picMkLst>
            <pc:docMk/>
            <pc:sldMk cId="2706253732" sldId="275"/>
            <ac:picMk id="35" creationId="{D7F02433-DCDB-4774-9535-577C6922DD1F}"/>
          </ac:picMkLst>
        </pc:picChg>
        <pc:picChg chg="add del mod">
          <ac:chgData name="James Rix" userId="cb545cd9-4117-4a28-ae57-51585a740fdd" providerId="ADAL" clId="{C39A43BE-B0E1-4484-AE73-990C0FD4197D}" dt="2021-01-13T21:34:32.607" v="306" actId="478"/>
          <ac:picMkLst>
            <pc:docMk/>
            <pc:sldMk cId="2706253732" sldId="275"/>
            <ac:picMk id="37" creationId="{56A0F529-0FB2-4246-9C11-EAB7535BF1A6}"/>
          </ac:picMkLst>
        </pc:picChg>
        <pc:picChg chg="add mod modCrop">
          <ac:chgData name="James Rix" userId="cb545cd9-4117-4a28-ae57-51585a740fdd" providerId="ADAL" clId="{C39A43BE-B0E1-4484-AE73-990C0FD4197D}" dt="2021-01-13T21:34:43.797" v="310" actId="1076"/>
          <ac:picMkLst>
            <pc:docMk/>
            <pc:sldMk cId="2706253732" sldId="275"/>
            <ac:picMk id="40" creationId="{3BE0D4EE-54A7-427C-824A-87BD370C2A5F}"/>
          </ac:picMkLst>
        </pc:picChg>
        <pc:picChg chg="add mod">
          <ac:chgData name="James Rix" userId="cb545cd9-4117-4a28-ae57-51585a740fdd" providerId="ADAL" clId="{C39A43BE-B0E1-4484-AE73-990C0FD4197D}" dt="2021-01-13T21:38:02.765" v="475" actId="14100"/>
          <ac:picMkLst>
            <pc:docMk/>
            <pc:sldMk cId="2706253732" sldId="275"/>
            <ac:picMk id="43" creationId="{2E0CB215-A942-4569-AD34-EE1993C589D5}"/>
          </ac:picMkLst>
        </pc:picChg>
        <pc:cxnChg chg="add mod">
          <ac:chgData name="James Rix" userId="cb545cd9-4117-4a28-ae57-51585a740fdd" providerId="ADAL" clId="{C39A43BE-B0E1-4484-AE73-990C0FD4197D}" dt="2021-01-13T21:11:27.451" v="65" actId="208"/>
          <ac:cxnSpMkLst>
            <pc:docMk/>
            <pc:sldMk cId="2706253732" sldId="275"/>
            <ac:cxnSpMk id="24" creationId="{5592BC35-6D96-49AA-A209-07ABC670D2FB}"/>
          </ac:cxnSpMkLst>
        </pc:cxnChg>
        <pc:cxnChg chg="add mod">
          <ac:chgData name="James Rix" userId="cb545cd9-4117-4a28-ae57-51585a740fdd" providerId="ADAL" clId="{C39A43BE-B0E1-4484-AE73-990C0FD4197D}" dt="2021-01-13T21:11:57.251" v="81" actId="1076"/>
          <ac:cxnSpMkLst>
            <pc:docMk/>
            <pc:sldMk cId="2706253732" sldId="275"/>
            <ac:cxnSpMk id="30" creationId="{8C8B4BC5-AFB8-4195-BC70-20CD8BD892A9}"/>
          </ac:cxnSpMkLst>
        </pc:cxnChg>
        <pc:cxnChg chg="add mod">
          <ac:chgData name="James Rix" userId="cb545cd9-4117-4a28-ae57-51585a740fdd" providerId="ADAL" clId="{C39A43BE-B0E1-4484-AE73-990C0FD4197D}" dt="2021-01-13T21:35:00.694" v="314" actId="1076"/>
          <ac:cxnSpMkLst>
            <pc:docMk/>
            <pc:sldMk cId="2706253732" sldId="275"/>
            <ac:cxnSpMk id="41" creationId="{2CE8AE0F-B4BB-4CB6-B678-0A571F1D3EBA}"/>
          </ac:cxnSpMkLst>
        </pc:cxnChg>
      </pc:sldChg>
      <pc:sldChg chg="addSp modSp mod">
        <pc:chgData name="James Rix" userId="cb545cd9-4117-4a28-ae57-51585a740fdd" providerId="ADAL" clId="{C39A43BE-B0E1-4484-AE73-990C0FD4197D}" dt="2021-01-13T21:47:25.225" v="814" actId="20577"/>
        <pc:sldMkLst>
          <pc:docMk/>
          <pc:sldMk cId="1576061098" sldId="276"/>
        </pc:sldMkLst>
        <pc:spChg chg="add mod">
          <ac:chgData name="James Rix" userId="cb545cd9-4117-4a28-ae57-51585a740fdd" providerId="ADAL" clId="{C39A43BE-B0E1-4484-AE73-990C0FD4197D}" dt="2021-01-13T21:45:16.813" v="805" actId="1076"/>
          <ac:spMkLst>
            <pc:docMk/>
            <pc:sldMk cId="1576061098" sldId="276"/>
            <ac:spMk id="19" creationId="{92DF962E-242A-465B-8B25-7DA7FABD49C0}"/>
          </ac:spMkLst>
        </pc:spChg>
        <pc:spChg chg="add mod">
          <ac:chgData name="James Rix" userId="cb545cd9-4117-4a28-ae57-51585a740fdd" providerId="ADAL" clId="{C39A43BE-B0E1-4484-AE73-990C0FD4197D}" dt="2021-01-13T21:43:29.036" v="762"/>
          <ac:spMkLst>
            <pc:docMk/>
            <pc:sldMk cId="1576061098" sldId="276"/>
            <ac:spMk id="24" creationId="{CFD097D0-0745-4582-AE85-35EE970E8F7A}"/>
          </ac:spMkLst>
        </pc:spChg>
        <pc:spChg chg="mod">
          <ac:chgData name="James Rix" userId="cb545cd9-4117-4a28-ae57-51585a740fdd" providerId="ADAL" clId="{C39A43BE-B0E1-4484-AE73-990C0FD4197D}" dt="2021-01-13T21:47:25.225" v="814" actId="20577"/>
          <ac:spMkLst>
            <pc:docMk/>
            <pc:sldMk cId="1576061098" sldId="276"/>
            <ac:spMk id="26" creationId="{C978776D-06AD-46D3-87A9-19BF795879E4}"/>
          </ac:spMkLst>
        </pc:spChg>
        <pc:spChg chg="add mod">
          <ac:chgData name="James Rix" userId="cb545cd9-4117-4a28-ae57-51585a740fdd" providerId="ADAL" clId="{C39A43BE-B0E1-4484-AE73-990C0FD4197D}" dt="2021-01-13T21:43:29.036" v="762"/>
          <ac:spMkLst>
            <pc:docMk/>
            <pc:sldMk cId="1576061098" sldId="276"/>
            <ac:spMk id="28" creationId="{88584612-6FC8-445B-9FB8-AA0B1D67051D}"/>
          </ac:spMkLst>
        </pc:spChg>
        <pc:spChg chg="add mod">
          <ac:chgData name="James Rix" userId="cb545cd9-4117-4a28-ae57-51585a740fdd" providerId="ADAL" clId="{C39A43BE-B0E1-4484-AE73-990C0FD4197D}" dt="2021-01-13T21:43:29.036" v="762"/>
          <ac:spMkLst>
            <pc:docMk/>
            <pc:sldMk cId="1576061098" sldId="276"/>
            <ac:spMk id="31" creationId="{A12683BD-6F95-4783-894F-EF02BA356746}"/>
          </ac:spMkLst>
        </pc:spChg>
        <pc:spChg chg="add mod">
          <ac:chgData name="James Rix" userId="cb545cd9-4117-4a28-ae57-51585a740fdd" providerId="ADAL" clId="{C39A43BE-B0E1-4484-AE73-990C0FD4197D}" dt="2021-01-13T21:43:29.036" v="762"/>
          <ac:spMkLst>
            <pc:docMk/>
            <pc:sldMk cId="1576061098" sldId="276"/>
            <ac:spMk id="34" creationId="{3880F8A1-5F26-4D69-9589-93FD479CBADE}"/>
          </ac:spMkLst>
        </pc:spChg>
        <pc:picChg chg="add mod">
          <ac:chgData name="James Rix" userId="cb545cd9-4117-4a28-ae57-51585a740fdd" providerId="ADAL" clId="{C39A43BE-B0E1-4484-AE73-990C0FD4197D}" dt="2021-01-13T21:43:03.989" v="761" actId="1076"/>
          <ac:picMkLst>
            <pc:docMk/>
            <pc:sldMk cId="1576061098" sldId="276"/>
            <ac:picMk id="3" creationId="{83193B1C-E62C-4F12-91AF-C642E29E550C}"/>
          </ac:picMkLst>
        </pc:picChg>
        <pc:picChg chg="add mod">
          <ac:chgData name="James Rix" userId="cb545cd9-4117-4a28-ae57-51585a740fdd" providerId="ADAL" clId="{C39A43BE-B0E1-4484-AE73-990C0FD4197D}" dt="2021-01-13T21:43:29.036" v="762"/>
          <ac:picMkLst>
            <pc:docMk/>
            <pc:sldMk cId="1576061098" sldId="276"/>
            <ac:picMk id="29" creationId="{2E7F87C5-2D07-434C-B425-F6E0A5BD947D}"/>
          </ac:picMkLst>
        </pc:picChg>
        <pc:picChg chg="add mod">
          <ac:chgData name="James Rix" userId="cb545cd9-4117-4a28-ae57-51585a740fdd" providerId="ADAL" clId="{C39A43BE-B0E1-4484-AE73-990C0FD4197D}" dt="2021-01-13T21:43:29.036" v="762"/>
          <ac:picMkLst>
            <pc:docMk/>
            <pc:sldMk cId="1576061098" sldId="276"/>
            <ac:picMk id="30" creationId="{4E80AF3E-6CE3-4FAA-BAA3-45414C275301}"/>
          </ac:picMkLst>
        </pc:picChg>
        <pc:picChg chg="add mod">
          <ac:chgData name="James Rix" userId="cb545cd9-4117-4a28-ae57-51585a740fdd" providerId="ADAL" clId="{C39A43BE-B0E1-4484-AE73-990C0FD4197D}" dt="2021-01-13T21:43:29.036" v="762"/>
          <ac:picMkLst>
            <pc:docMk/>
            <pc:sldMk cId="1576061098" sldId="276"/>
            <ac:picMk id="32" creationId="{A8CBD4F3-B396-4171-8C12-83D159401C39}"/>
          </ac:picMkLst>
        </pc:picChg>
        <pc:cxnChg chg="add mod">
          <ac:chgData name="James Rix" userId="cb545cd9-4117-4a28-ae57-51585a740fdd" providerId="ADAL" clId="{C39A43BE-B0E1-4484-AE73-990C0FD4197D}" dt="2021-01-13T21:43:29.036" v="762"/>
          <ac:cxnSpMkLst>
            <pc:docMk/>
            <pc:sldMk cId="1576061098" sldId="276"/>
            <ac:cxnSpMk id="23" creationId="{248AD987-CDCC-4BE4-972E-C2F4C1827D95}"/>
          </ac:cxnSpMkLst>
        </pc:cxnChg>
        <pc:cxnChg chg="add mod">
          <ac:chgData name="James Rix" userId="cb545cd9-4117-4a28-ae57-51585a740fdd" providerId="ADAL" clId="{C39A43BE-B0E1-4484-AE73-990C0FD4197D}" dt="2021-01-13T21:43:29.036" v="762"/>
          <ac:cxnSpMkLst>
            <pc:docMk/>
            <pc:sldMk cId="1576061098" sldId="276"/>
            <ac:cxnSpMk id="27" creationId="{D06AE6E2-31B3-4276-9B23-0B44A73DE317}"/>
          </ac:cxnSpMkLst>
        </pc:cxnChg>
        <pc:cxnChg chg="add mod">
          <ac:chgData name="James Rix" userId="cb545cd9-4117-4a28-ae57-51585a740fdd" providerId="ADAL" clId="{C39A43BE-B0E1-4484-AE73-990C0FD4197D}" dt="2021-01-13T21:43:29.036" v="762"/>
          <ac:cxnSpMkLst>
            <pc:docMk/>
            <pc:sldMk cId="1576061098" sldId="276"/>
            <ac:cxnSpMk id="33" creationId="{703CABFD-6C34-496C-8B54-31E89022023C}"/>
          </ac:cxnSpMkLst>
        </pc:cxnChg>
      </pc:sldChg>
      <pc:sldChg chg="addSp delSp modSp mod">
        <pc:chgData name="James Rix" userId="cb545cd9-4117-4a28-ae57-51585a740fdd" providerId="ADAL" clId="{C39A43BE-B0E1-4484-AE73-990C0FD4197D}" dt="2021-01-13T21:52:59.854" v="1042" actId="20577"/>
        <pc:sldMkLst>
          <pc:docMk/>
          <pc:sldMk cId="3725774576" sldId="277"/>
        </pc:sldMkLst>
        <pc:spChg chg="add mod">
          <ac:chgData name="James Rix" userId="cb545cd9-4117-4a28-ae57-51585a740fdd" providerId="ADAL" clId="{C39A43BE-B0E1-4484-AE73-990C0FD4197D}" dt="2021-01-13T21:52:59.854" v="1042" actId="20577"/>
          <ac:spMkLst>
            <pc:docMk/>
            <pc:sldMk cId="3725774576" sldId="277"/>
            <ac:spMk id="2" creationId="{49B83B13-A69F-4057-A94D-9283169D97FC}"/>
          </ac:spMkLst>
        </pc:spChg>
        <pc:spChg chg="mod">
          <ac:chgData name="James Rix" userId="cb545cd9-4117-4a28-ae57-51585a740fdd" providerId="ADAL" clId="{C39A43BE-B0E1-4484-AE73-990C0FD4197D}" dt="2021-01-13T21:52:13.914" v="1013" actId="20577"/>
          <ac:spMkLst>
            <pc:docMk/>
            <pc:sldMk cId="3725774576" sldId="277"/>
            <ac:spMk id="9" creationId="{03CD0404-A530-4395-8F9C-49F0A39B4F4F}"/>
          </ac:spMkLst>
        </pc:spChg>
        <pc:spChg chg="add del mod">
          <ac:chgData name="James Rix" userId="cb545cd9-4117-4a28-ae57-51585a740fdd" providerId="ADAL" clId="{C39A43BE-B0E1-4484-AE73-990C0FD4197D}" dt="2021-01-13T21:50:39.101" v="853" actId="478"/>
          <ac:spMkLst>
            <pc:docMk/>
            <pc:sldMk cId="3725774576" sldId="277"/>
            <ac:spMk id="21" creationId="{01D86DA1-E358-4393-8D1C-A1F5F5CCC043}"/>
          </ac:spMkLst>
        </pc:spChg>
        <pc:spChg chg="add del mod">
          <ac:chgData name="James Rix" userId="cb545cd9-4117-4a28-ae57-51585a740fdd" providerId="ADAL" clId="{C39A43BE-B0E1-4484-AE73-990C0FD4197D}" dt="2021-01-13T21:50:39.101" v="853" actId="478"/>
          <ac:spMkLst>
            <pc:docMk/>
            <pc:sldMk cId="3725774576" sldId="277"/>
            <ac:spMk id="23" creationId="{2E3380FE-96B1-4D16-96ED-F22E5C991FFB}"/>
          </ac:spMkLst>
        </pc:spChg>
        <pc:spChg chg="mod">
          <ac:chgData name="James Rix" userId="cb545cd9-4117-4a28-ae57-51585a740fdd" providerId="ADAL" clId="{C39A43BE-B0E1-4484-AE73-990C0FD4197D}" dt="2021-01-13T21:47:03.348" v="806" actId="1076"/>
          <ac:spMkLst>
            <pc:docMk/>
            <pc:sldMk cId="3725774576" sldId="277"/>
            <ac:spMk id="24" creationId="{11D6B8F0-7D94-41AB-BAD5-9544F5CF3D82}"/>
          </ac:spMkLst>
        </pc:spChg>
        <pc:spChg chg="mod">
          <ac:chgData name="James Rix" userId="cb545cd9-4117-4a28-ae57-51585a740fdd" providerId="ADAL" clId="{C39A43BE-B0E1-4484-AE73-990C0FD4197D}" dt="2021-01-13T21:47:58.990" v="830" actId="20577"/>
          <ac:spMkLst>
            <pc:docMk/>
            <pc:sldMk cId="3725774576" sldId="277"/>
            <ac:spMk id="25" creationId="{9E77090B-5CFA-4330-B7FD-60E3C6A77C1C}"/>
          </ac:spMkLst>
        </pc:spChg>
        <pc:spChg chg="add del mod">
          <ac:chgData name="James Rix" userId="cb545cd9-4117-4a28-ae57-51585a740fdd" providerId="ADAL" clId="{C39A43BE-B0E1-4484-AE73-990C0FD4197D}" dt="2021-01-13T21:50:39.101" v="853" actId="478"/>
          <ac:spMkLst>
            <pc:docMk/>
            <pc:sldMk cId="3725774576" sldId="277"/>
            <ac:spMk id="28" creationId="{5781B97D-DB81-4D0E-8DD9-AAA85D7CE3D5}"/>
          </ac:spMkLst>
        </pc:spChg>
        <pc:spChg chg="add del mod">
          <ac:chgData name="James Rix" userId="cb545cd9-4117-4a28-ae57-51585a740fdd" providerId="ADAL" clId="{C39A43BE-B0E1-4484-AE73-990C0FD4197D}" dt="2021-01-13T21:50:39.101" v="853" actId="478"/>
          <ac:spMkLst>
            <pc:docMk/>
            <pc:sldMk cId="3725774576" sldId="277"/>
            <ac:spMk id="31" creationId="{1DD0EA9F-71CF-49E1-8380-B5918FDF724E}"/>
          </ac:spMkLst>
        </pc:spChg>
        <pc:picChg chg="add del mod ord">
          <ac:chgData name="James Rix" userId="cb545cd9-4117-4a28-ae57-51585a740fdd" providerId="ADAL" clId="{C39A43BE-B0E1-4484-AE73-990C0FD4197D}" dt="2021-01-13T21:50:40.111" v="854" actId="478"/>
          <ac:picMkLst>
            <pc:docMk/>
            <pc:sldMk cId="3725774576" sldId="277"/>
            <ac:picMk id="26" creationId="{7CEEB311-F23C-4D48-B291-9B6CFB5707D5}"/>
          </ac:picMkLst>
        </pc:picChg>
        <pc:picChg chg="add del mod">
          <ac:chgData name="James Rix" userId="cb545cd9-4117-4a28-ae57-51585a740fdd" providerId="ADAL" clId="{C39A43BE-B0E1-4484-AE73-990C0FD4197D}" dt="2021-01-13T21:50:40.686" v="855" actId="478"/>
          <ac:picMkLst>
            <pc:docMk/>
            <pc:sldMk cId="3725774576" sldId="277"/>
            <ac:picMk id="27" creationId="{30A6AE0F-231B-4CCF-A893-64E50CD47DE6}"/>
          </ac:picMkLst>
        </pc:picChg>
        <pc:picChg chg="add del mod">
          <ac:chgData name="James Rix" userId="cb545cd9-4117-4a28-ae57-51585a740fdd" providerId="ADAL" clId="{C39A43BE-B0E1-4484-AE73-990C0FD4197D}" dt="2021-01-13T21:50:39.101" v="853" actId="478"/>
          <ac:picMkLst>
            <pc:docMk/>
            <pc:sldMk cId="3725774576" sldId="277"/>
            <ac:picMk id="29" creationId="{67BE7B00-A409-4AEB-AB52-CD70023B06E8}"/>
          </ac:picMkLst>
        </pc:picChg>
        <pc:picChg chg="add del mod">
          <ac:chgData name="James Rix" userId="cb545cd9-4117-4a28-ae57-51585a740fdd" providerId="ADAL" clId="{C39A43BE-B0E1-4484-AE73-990C0FD4197D}" dt="2021-01-13T21:50:41.342" v="856" actId="478"/>
          <ac:picMkLst>
            <pc:docMk/>
            <pc:sldMk cId="3725774576" sldId="277"/>
            <ac:picMk id="32" creationId="{DDD304D0-5CF4-4AA9-AFA4-A4FBD0CC738F}"/>
          </ac:picMkLst>
        </pc:picChg>
        <pc:cxnChg chg="mod">
          <ac:chgData name="James Rix" userId="cb545cd9-4117-4a28-ae57-51585a740fdd" providerId="ADAL" clId="{C39A43BE-B0E1-4484-AE73-990C0FD4197D}" dt="2021-01-13T21:52:13.914" v="1013" actId="20577"/>
          <ac:cxnSpMkLst>
            <pc:docMk/>
            <pc:sldMk cId="3725774576" sldId="277"/>
            <ac:cxnSpMk id="18" creationId="{3A94CDF4-E05E-410B-BB7B-5662CD2EE272}"/>
          </ac:cxnSpMkLst>
        </pc:cxnChg>
        <pc:cxnChg chg="add del mod">
          <ac:chgData name="James Rix" userId="cb545cd9-4117-4a28-ae57-51585a740fdd" providerId="ADAL" clId="{C39A43BE-B0E1-4484-AE73-990C0FD4197D}" dt="2021-01-13T21:50:39.101" v="853" actId="478"/>
          <ac:cxnSpMkLst>
            <pc:docMk/>
            <pc:sldMk cId="3725774576" sldId="277"/>
            <ac:cxnSpMk id="20" creationId="{25221286-048D-46A9-B653-CFE1E59EBD77}"/>
          </ac:cxnSpMkLst>
        </pc:cxnChg>
        <pc:cxnChg chg="add del mod">
          <ac:chgData name="James Rix" userId="cb545cd9-4117-4a28-ae57-51585a740fdd" providerId="ADAL" clId="{C39A43BE-B0E1-4484-AE73-990C0FD4197D}" dt="2021-01-13T21:50:39.101" v="853" actId="478"/>
          <ac:cxnSpMkLst>
            <pc:docMk/>
            <pc:sldMk cId="3725774576" sldId="277"/>
            <ac:cxnSpMk id="22" creationId="{D79005B6-7A5A-4079-814E-9E38D75F70F2}"/>
          </ac:cxnSpMkLst>
        </pc:cxnChg>
        <pc:cxnChg chg="add del mod">
          <ac:chgData name="James Rix" userId="cb545cd9-4117-4a28-ae57-51585a740fdd" providerId="ADAL" clId="{C39A43BE-B0E1-4484-AE73-990C0FD4197D}" dt="2021-01-13T21:50:39.101" v="853" actId="478"/>
          <ac:cxnSpMkLst>
            <pc:docMk/>
            <pc:sldMk cId="3725774576" sldId="277"/>
            <ac:cxnSpMk id="30" creationId="{E8411648-61B8-4EA6-85EC-F7D42215A52C}"/>
          </ac:cxnSpMkLst>
        </pc:cxnChg>
      </pc:sldChg>
      <pc:sldChg chg="addSp modSp mod">
        <pc:chgData name="James Rix" userId="cb545cd9-4117-4a28-ae57-51585a740fdd" providerId="ADAL" clId="{C39A43BE-B0E1-4484-AE73-990C0FD4197D}" dt="2021-01-13T21:55:44.875" v="1303" actId="1076"/>
        <pc:sldMkLst>
          <pc:docMk/>
          <pc:sldMk cId="3986764511" sldId="278"/>
        </pc:sldMkLst>
        <pc:spChg chg="add mod">
          <ac:chgData name="James Rix" userId="cb545cd9-4117-4a28-ae57-51585a740fdd" providerId="ADAL" clId="{C39A43BE-B0E1-4484-AE73-990C0FD4197D}" dt="2021-01-13T21:55:44.875" v="1303" actId="1076"/>
          <ac:spMkLst>
            <pc:docMk/>
            <pc:sldMk cId="3986764511" sldId="278"/>
            <ac:spMk id="2" creationId="{DA9C305F-1416-46F5-96B4-9DD38FA64709}"/>
          </ac:spMkLst>
        </pc:spChg>
        <pc:spChg chg="mod">
          <ac:chgData name="James Rix" userId="cb545cd9-4117-4a28-ae57-51585a740fdd" providerId="ADAL" clId="{C39A43BE-B0E1-4484-AE73-990C0FD4197D}" dt="2021-01-13T21:48:17.230" v="831" actId="1076"/>
          <ac:spMkLst>
            <pc:docMk/>
            <pc:sldMk cId="3986764511" sldId="278"/>
            <ac:spMk id="7" creationId="{1C716EDA-2633-45C7-AF40-AFF8823FB23B}"/>
          </ac:spMkLst>
        </pc:spChg>
        <pc:spChg chg="mod">
          <ac:chgData name="James Rix" userId="cb545cd9-4117-4a28-ae57-51585a740fdd" providerId="ADAL" clId="{C39A43BE-B0E1-4484-AE73-990C0FD4197D}" dt="2021-01-13T21:48:17.230" v="831" actId="1076"/>
          <ac:spMkLst>
            <pc:docMk/>
            <pc:sldMk cId="3986764511" sldId="278"/>
            <ac:spMk id="8" creationId="{C8157FDB-02B1-4B3C-A63A-C7E1204C8F99}"/>
          </ac:spMkLst>
        </pc:spChg>
        <pc:spChg chg="mod">
          <ac:chgData name="James Rix" userId="cb545cd9-4117-4a28-ae57-51585a740fdd" providerId="ADAL" clId="{C39A43BE-B0E1-4484-AE73-990C0FD4197D}" dt="2021-01-13T21:48:17.230" v="831" actId="1076"/>
          <ac:spMkLst>
            <pc:docMk/>
            <pc:sldMk cId="3986764511" sldId="278"/>
            <ac:spMk id="9" creationId="{C1BEE7F2-13EA-478F-BAE3-BD84B56345D3}"/>
          </ac:spMkLst>
        </pc:spChg>
        <pc:spChg chg="mod">
          <ac:chgData name="James Rix" userId="cb545cd9-4117-4a28-ae57-51585a740fdd" providerId="ADAL" clId="{C39A43BE-B0E1-4484-AE73-990C0FD4197D}" dt="2021-01-13T21:48:17.230" v="831" actId="1076"/>
          <ac:spMkLst>
            <pc:docMk/>
            <pc:sldMk cId="3986764511" sldId="278"/>
            <ac:spMk id="10" creationId="{1630FBEB-76BC-497C-9056-26DA0C3698C8}"/>
          </ac:spMkLst>
        </pc:spChg>
        <pc:spChg chg="mod">
          <ac:chgData name="James Rix" userId="cb545cd9-4117-4a28-ae57-51585a740fdd" providerId="ADAL" clId="{C39A43BE-B0E1-4484-AE73-990C0FD4197D}" dt="2021-01-13T21:48:17.230" v="831" actId="1076"/>
          <ac:spMkLst>
            <pc:docMk/>
            <pc:sldMk cId="3986764511" sldId="278"/>
            <ac:spMk id="11" creationId="{68B32209-80FB-4084-B6E6-7CD3C4E0C137}"/>
          </ac:spMkLst>
        </pc:spChg>
        <pc:spChg chg="mod">
          <ac:chgData name="James Rix" userId="cb545cd9-4117-4a28-ae57-51585a740fdd" providerId="ADAL" clId="{C39A43BE-B0E1-4484-AE73-990C0FD4197D}" dt="2021-01-13T21:48:21.023" v="832" actId="1076"/>
          <ac:spMkLst>
            <pc:docMk/>
            <pc:sldMk cId="3986764511" sldId="278"/>
            <ac:spMk id="12" creationId="{C8C3980D-679E-48F5-BC24-03991581923C}"/>
          </ac:spMkLst>
        </pc:spChg>
        <pc:spChg chg="add mod">
          <ac:chgData name="James Rix" userId="cb545cd9-4117-4a28-ae57-51585a740fdd" providerId="ADAL" clId="{C39A43BE-B0E1-4484-AE73-990C0FD4197D}" dt="2021-01-13T21:48:30.326" v="833"/>
          <ac:spMkLst>
            <pc:docMk/>
            <pc:sldMk cId="3986764511" sldId="278"/>
            <ac:spMk id="19" creationId="{5103EC2C-573A-4B0E-81B4-1CB997820F55}"/>
          </ac:spMkLst>
        </pc:spChg>
        <pc:spChg chg="add mod">
          <ac:chgData name="James Rix" userId="cb545cd9-4117-4a28-ae57-51585a740fdd" providerId="ADAL" clId="{C39A43BE-B0E1-4484-AE73-990C0FD4197D}" dt="2021-01-13T21:48:41.439" v="843" actId="20577"/>
          <ac:spMkLst>
            <pc:docMk/>
            <pc:sldMk cId="3986764511" sldId="278"/>
            <ac:spMk id="20" creationId="{4C6699BC-A6C0-4C34-864C-AEB468B65562}"/>
          </ac:spMkLst>
        </pc:spChg>
        <pc:picChg chg="mod">
          <ac:chgData name="James Rix" userId="cb545cd9-4117-4a28-ae57-51585a740fdd" providerId="ADAL" clId="{C39A43BE-B0E1-4484-AE73-990C0FD4197D}" dt="2021-01-13T21:48:17.230" v="831" actId="1076"/>
          <ac:picMkLst>
            <pc:docMk/>
            <pc:sldMk cId="3986764511" sldId="278"/>
            <ac:picMk id="6" creationId="{5C7482E8-6A34-4D07-9080-455BFED9ACA7}"/>
          </ac:picMkLst>
        </pc:picChg>
        <pc:cxnChg chg="mod">
          <ac:chgData name="James Rix" userId="cb545cd9-4117-4a28-ae57-51585a740fdd" providerId="ADAL" clId="{C39A43BE-B0E1-4484-AE73-990C0FD4197D}" dt="2021-01-13T21:48:17.230" v="831" actId="1076"/>
          <ac:cxnSpMkLst>
            <pc:docMk/>
            <pc:sldMk cId="3986764511" sldId="278"/>
            <ac:cxnSpMk id="13" creationId="{9049498D-D23F-4020-870A-1CF8D4090F07}"/>
          </ac:cxnSpMkLst>
        </pc:cxnChg>
        <pc:cxnChg chg="mod">
          <ac:chgData name="James Rix" userId="cb545cd9-4117-4a28-ae57-51585a740fdd" providerId="ADAL" clId="{C39A43BE-B0E1-4484-AE73-990C0FD4197D}" dt="2021-01-13T21:48:17.230" v="831" actId="1076"/>
          <ac:cxnSpMkLst>
            <pc:docMk/>
            <pc:sldMk cId="3986764511" sldId="278"/>
            <ac:cxnSpMk id="14" creationId="{455D37D1-D87E-40C3-AAD4-298567AE6CE2}"/>
          </ac:cxnSpMkLst>
        </pc:cxnChg>
        <pc:cxnChg chg="mod">
          <ac:chgData name="James Rix" userId="cb545cd9-4117-4a28-ae57-51585a740fdd" providerId="ADAL" clId="{C39A43BE-B0E1-4484-AE73-990C0FD4197D}" dt="2021-01-13T21:48:17.230" v="831" actId="1076"/>
          <ac:cxnSpMkLst>
            <pc:docMk/>
            <pc:sldMk cId="3986764511" sldId="278"/>
            <ac:cxnSpMk id="15" creationId="{43DE1C0A-2A61-40C4-A984-1E367F8A47AB}"/>
          </ac:cxnSpMkLst>
        </pc:cxnChg>
        <pc:cxnChg chg="mod">
          <ac:chgData name="James Rix" userId="cb545cd9-4117-4a28-ae57-51585a740fdd" providerId="ADAL" clId="{C39A43BE-B0E1-4484-AE73-990C0FD4197D}" dt="2021-01-13T21:48:17.230" v="831" actId="1076"/>
          <ac:cxnSpMkLst>
            <pc:docMk/>
            <pc:sldMk cId="3986764511" sldId="278"/>
            <ac:cxnSpMk id="16" creationId="{1B33C09F-3DAA-44B3-B22C-3034F38B4A95}"/>
          </ac:cxnSpMkLst>
        </pc:cxnChg>
        <pc:cxnChg chg="mod">
          <ac:chgData name="James Rix" userId="cb545cd9-4117-4a28-ae57-51585a740fdd" providerId="ADAL" clId="{C39A43BE-B0E1-4484-AE73-990C0FD4197D}" dt="2021-01-13T21:48:21.023" v="832" actId="1076"/>
          <ac:cxnSpMkLst>
            <pc:docMk/>
            <pc:sldMk cId="3986764511" sldId="278"/>
            <ac:cxnSpMk id="17" creationId="{CF86C39B-C2A3-405C-88C6-3686368C8647}"/>
          </ac:cxnSpMkLst>
        </pc:cxnChg>
        <pc:cxnChg chg="mod">
          <ac:chgData name="James Rix" userId="cb545cd9-4117-4a28-ae57-51585a740fdd" providerId="ADAL" clId="{C39A43BE-B0E1-4484-AE73-990C0FD4197D}" dt="2021-01-13T21:48:17.230" v="831" actId="1076"/>
          <ac:cxnSpMkLst>
            <pc:docMk/>
            <pc:sldMk cId="3986764511" sldId="278"/>
            <ac:cxnSpMk id="18" creationId="{6BBB0F4D-ECA5-467B-9445-E952BDC4482A}"/>
          </ac:cxnSpMkLst>
        </pc:cxnChg>
      </pc:sldChg>
      <pc:sldChg chg="addSp delSp modSp add mod">
        <pc:chgData name="James Rix" userId="cb545cd9-4117-4a28-ae57-51585a740fdd" providerId="ADAL" clId="{C39A43BE-B0E1-4484-AE73-990C0FD4197D}" dt="2021-01-13T22:34:05.255" v="1813" actId="14100"/>
        <pc:sldMkLst>
          <pc:docMk/>
          <pc:sldMk cId="3079980322" sldId="279"/>
        </pc:sldMkLst>
        <pc:spChg chg="add mod">
          <ac:chgData name="James Rix" userId="cb545cd9-4117-4a28-ae57-51585a740fdd" providerId="ADAL" clId="{C39A43BE-B0E1-4484-AE73-990C0FD4197D}" dt="2021-01-13T22:32:33.496" v="1765" actId="1076"/>
          <ac:spMkLst>
            <pc:docMk/>
            <pc:sldMk cId="3079980322" sldId="279"/>
            <ac:spMk id="3" creationId="{055355CA-F070-4A3C-9AD3-18A74D012451}"/>
          </ac:spMkLst>
        </pc:spChg>
        <pc:spChg chg="mod">
          <ac:chgData name="James Rix" userId="cb545cd9-4117-4a28-ae57-51585a740fdd" providerId="ADAL" clId="{C39A43BE-B0E1-4484-AE73-990C0FD4197D}" dt="2021-01-13T21:56:15.662" v="1335" actId="20577"/>
          <ac:spMkLst>
            <pc:docMk/>
            <pc:sldMk cId="3079980322" sldId="279"/>
            <ac:spMk id="4" creationId="{2E8922C6-9F9D-44BC-B083-B31729A7EDC2}"/>
          </ac:spMkLst>
        </pc:spChg>
        <pc:spChg chg="add mod">
          <ac:chgData name="James Rix" userId="cb545cd9-4117-4a28-ae57-51585a740fdd" providerId="ADAL" clId="{C39A43BE-B0E1-4484-AE73-990C0FD4197D}" dt="2021-01-13T22:25:49.940" v="1688"/>
          <ac:spMkLst>
            <pc:docMk/>
            <pc:sldMk cId="3079980322" sldId="279"/>
            <ac:spMk id="7" creationId="{89ABA6F5-1749-45C3-9DEF-1FC268DDE6D4}"/>
          </ac:spMkLst>
        </pc:spChg>
        <pc:spChg chg="add mod">
          <ac:chgData name="James Rix" userId="cb545cd9-4117-4a28-ae57-51585a740fdd" providerId="ADAL" clId="{C39A43BE-B0E1-4484-AE73-990C0FD4197D}" dt="2021-01-13T22:29:00.811" v="1716" actId="20577"/>
          <ac:spMkLst>
            <pc:docMk/>
            <pc:sldMk cId="3079980322" sldId="279"/>
            <ac:spMk id="8" creationId="{58948D70-BAED-4197-871A-A8D90DAD181E}"/>
          </ac:spMkLst>
        </pc:spChg>
        <pc:spChg chg="add mod">
          <ac:chgData name="James Rix" userId="cb545cd9-4117-4a28-ae57-51585a740fdd" providerId="ADAL" clId="{C39A43BE-B0E1-4484-AE73-990C0FD4197D}" dt="2021-01-13T22:27:04.723" v="1695" actId="403"/>
          <ac:spMkLst>
            <pc:docMk/>
            <pc:sldMk cId="3079980322" sldId="279"/>
            <ac:spMk id="9" creationId="{2EADB2CB-EA17-4095-80CB-56F53A39FB0F}"/>
          </ac:spMkLst>
        </pc:spChg>
        <pc:spChg chg="add mod">
          <ac:chgData name="James Rix" userId="cb545cd9-4117-4a28-ae57-51585a740fdd" providerId="ADAL" clId="{C39A43BE-B0E1-4484-AE73-990C0FD4197D}" dt="2021-01-13T22:32:40.519" v="1773" actId="1076"/>
          <ac:spMkLst>
            <pc:docMk/>
            <pc:sldMk cId="3079980322" sldId="279"/>
            <ac:spMk id="11" creationId="{1CB08D72-A32B-47F1-AF47-887972C05376}"/>
          </ac:spMkLst>
        </pc:spChg>
        <pc:spChg chg="add del mod">
          <ac:chgData name="James Rix" userId="cb545cd9-4117-4a28-ae57-51585a740fdd" providerId="ADAL" clId="{C39A43BE-B0E1-4484-AE73-990C0FD4197D}" dt="2021-01-13T22:33:20.150" v="1797" actId="478"/>
          <ac:spMkLst>
            <pc:docMk/>
            <pc:sldMk cId="3079980322" sldId="279"/>
            <ac:spMk id="12" creationId="{2F410CBD-064B-433B-8FC2-E3F9C680E8B0}"/>
          </ac:spMkLst>
        </pc:spChg>
        <pc:spChg chg="add mod">
          <ac:chgData name="James Rix" userId="cb545cd9-4117-4a28-ae57-51585a740fdd" providerId="ADAL" clId="{C39A43BE-B0E1-4484-AE73-990C0FD4197D}" dt="2021-01-13T22:33:02.922" v="1788" actId="20577"/>
          <ac:spMkLst>
            <pc:docMk/>
            <pc:sldMk cId="3079980322" sldId="279"/>
            <ac:spMk id="13" creationId="{4CCF3591-C61E-482C-8FE2-1B3A2F929CDD}"/>
          </ac:spMkLst>
        </pc:spChg>
        <pc:spChg chg="add mod">
          <ac:chgData name="James Rix" userId="cb545cd9-4117-4a28-ae57-51585a740fdd" providerId="ADAL" clId="{C39A43BE-B0E1-4484-AE73-990C0FD4197D}" dt="2021-01-13T22:33:16.671" v="1796" actId="1076"/>
          <ac:spMkLst>
            <pc:docMk/>
            <pc:sldMk cId="3079980322" sldId="279"/>
            <ac:spMk id="14" creationId="{844319FA-C86F-44BF-8F1E-0FFD3845B6EE}"/>
          </ac:spMkLst>
        </pc:spChg>
        <pc:picChg chg="add mod">
          <ac:chgData name="James Rix" userId="cb545cd9-4117-4a28-ae57-51585a740fdd" providerId="ADAL" clId="{C39A43BE-B0E1-4484-AE73-990C0FD4197D}" dt="2021-01-13T22:03:18.291" v="1669" actId="1440"/>
          <ac:picMkLst>
            <pc:docMk/>
            <pc:sldMk cId="3079980322" sldId="279"/>
            <ac:picMk id="6" creationId="{C4558282-4E26-475B-81F0-99ECE3F57B65}"/>
          </ac:picMkLst>
        </pc:picChg>
        <pc:cxnChg chg="add mod">
          <ac:chgData name="James Rix" userId="cb545cd9-4117-4a28-ae57-51585a740fdd" providerId="ADAL" clId="{C39A43BE-B0E1-4484-AE73-990C0FD4197D}" dt="2021-01-13T22:33:37.311" v="1800" actId="14100"/>
          <ac:cxnSpMkLst>
            <pc:docMk/>
            <pc:sldMk cId="3079980322" sldId="279"/>
            <ac:cxnSpMk id="15" creationId="{8AF5C323-A78C-4729-B52E-9149BA15C214}"/>
          </ac:cxnSpMkLst>
        </pc:cxnChg>
        <pc:cxnChg chg="add mod">
          <ac:chgData name="James Rix" userId="cb545cd9-4117-4a28-ae57-51585a740fdd" providerId="ADAL" clId="{C39A43BE-B0E1-4484-AE73-990C0FD4197D}" dt="2021-01-13T22:33:44.007" v="1803" actId="14100"/>
          <ac:cxnSpMkLst>
            <pc:docMk/>
            <pc:sldMk cId="3079980322" sldId="279"/>
            <ac:cxnSpMk id="18" creationId="{74685EE5-893E-404D-B77F-67294D6C5AEB}"/>
          </ac:cxnSpMkLst>
        </pc:cxnChg>
        <pc:cxnChg chg="add mod">
          <ac:chgData name="James Rix" userId="cb545cd9-4117-4a28-ae57-51585a740fdd" providerId="ADAL" clId="{C39A43BE-B0E1-4484-AE73-990C0FD4197D}" dt="2021-01-13T22:33:50.792" v="1806" actId="14100"/>
          <ac:cxnSpMkLst>
            <pc:docMk/>
            <pc:sldMk cId="3079980322" sldId="279"/>
            <ac:cxnSpMk id="21" creationId="{D659C283-DC18-4F46-B68A-53446A898026}"/>
          </ac:cxnSpMkLst>
        </pc:cxnChg>
        <pc:cxnChg chg="add mod">
          <ac:chgData name="James Rix" userId="cb545cd9-4117-4a28-ae57-51585a740fdd" providerId="ADAL" clId="{C39A43BE-B0E1-4484-AE73-990C0FD4197D}" dt="2021-01-13T22:33:58.623" v="1810" actId="14100"/>
          <ac:cxnSpMkLst>
            <pc:docMk/>
            <pc:sldMk cId="3079980322" sldId="279"/>
            <ac:cxnSpMk id="24" creationId="{DC663494-69D0-459B-AAD6-F819DA6BB840}"/>
          </ac:cxnSpMkLst>
        </pc:cxnChg>
        <pc:cxnChg chg="add mod">
          <ac:chgData name="James Rix" userId="cb545cd9-4117-4a28-ae57-51585a740fdd" providerId="ADAL" clId="{C39A43BE-B0E1-4484-AE73-990C0FD4197D}" dt="2021-01-13T22:34:05.255" v="1813" actId="14100"/>
          <ac:cxnSpMkLst>
            <pc:docMk/>
            <pc:sldMk cId="3079980322" sldId="279"/>
            <ac:cxnSpMk id="27" creationId="{882AE5AE-43CD-41E7-9C1B-11CF6AC1530E}"/>
          </ac:cxnSpMkLst>
        </pc:cxnChg>
      </pc:sldChg>
      <pc:sldChg chg="addSp delSp modSp add mod">
        <pc:chgData name="James Rix" userId="cb545cd9-4117-4a28-ae57-51585a740fdd" providerId="ADAL" clId="{C39A43BE-B0E1-4484-AE73-990C0FD4197D}" dt="2021-01-13T22:36:47.320" v="1844" actId="403"/>
        <pc:sldMkLst>
          <pc:docMk/>
          <pc:sldMk cId="1950672184" sldId="280"/>
        </pc:sldMkLst>
        <pc:spChg chg="mod">
          <ac:chgData name="James Rix" userId="cb545cd9-4117-4a28-ae57-51585a740fdd" providerId="ADAL" clId="{C39A43BE-B0E1-4484-AE73-990C0FD4197D}" dt="2021-01-13T21:56:22.862" v="1347" actId="20577"/>
          <ac:spMkLst>
            <pc:docMk/>
            <pc:sldMk cId="1950672184" sldId="280"/>
            <ac:spMk id="4" creationId="{2E8922C6-9F9D-44BC-B083-B31729A7EDC2}"/>
          </ac:spMkLst>
        </pc:spChg>
        <pc:spChg chg="add mod">
          <ac:chgData name="James Rix" userId="cb545cd9-4117-4a28-ae57-51585a740fdd" providerId="ADAL" clId="{C39A43BE-B0E1-4484-AE73-990C0FD4197D}" dt="2021-01-13T22:25:51.048" v="1689"/>
          <ac:spMkLst>
            <pc:docMk/>
            <pc:sldMk cId="1950672184" sldId="280"/>
            <ac:spMk id="7" creationId="{E67668E9-1A66-4DCF-AE14-2A03753B966F}"/>
          </ac:spMkLst>
        </pc:spChg>
        <pc:spChg chg="add mod">
          <ac:chgData name="James Rix" userId="cb545cd9-4117-4a28-ae57-51585a740fdd" providerId="ADAL" clId="{C39A43BE-B0E1-4484-AE73-990C0FD4197D}" dt="2021-01-13T22:25:51.048" v="1689"/>
          <ac:spMkLst>
            <pc:docMk/>
            <pc:sldMk cId="1950672184" sldId="280"/>
            <ac:spMk id="8" creationId="{F75D2D0E-FAC6-4DCD-8019-513936B61D05}"/>
          </ac:spMkLst>
        </pc:spChg>
        <pc:spChg chg="add mod">
          <ac:chgData name="James Rix" userId="cb545cd9-4117-4a28-ae57-51585a740fdd" providerId="ADAL" clId="{C39A43BE-B0E1-4484-AE73-990C0FD4197D}" dt="2021-01-13T22:35:11.831" v="1826" actId="1076"/>
          <ac:spMkLst>
            <pc:docMk/>
            <pc:sldMk cId="1950672184" sldId="280"/>
            <ac:spMk id="9" creationId="{F7FC8496-B071-426F-8E5F-2E5C16878A71}"/>
          </ac:spMkLst>
        </pc:spChg>
        <pc:spChg chg="add mod">
          <ac:chgData name="James Rix" userId="cb545cd9-4117-4a28-ae57-51585a740fdd" providerId="ADAL" clId="{C39A43BE-B0E1-4484-AE73-990C0FD4197D}" dt="2021-01-13T22:35:04.060" v="1824" actId="1076"/>
          <ac:spMkLst>
            <pc:docMk/>
            <pc:sldMk cId="1950672184" sldId="280"/>
            <ac:spMk id="10" creationId="{9DE5E410-3582-46EE-8D4A-05FB54FBD8BA}"/>
          </ac:spMkLst>
        </pc:spChg>
        <pc:spChg chg="add mod">
          <ac:chgData name="James Rix" userId="cb545cd9-4117-4a28-ae57-51585a740fdd" providerId="ADAL" clId="{C39A43BE-B0E1-4484-AE73-990C0FD4197D}" dt="2021-01-13T22:34:21.223" v="1814"/>
          <ac:spMkLst>
            <pc:docMk/>
            <pc:sldMk cId="1950672184" sldId="280"/>
            <ac:spMk id="11" creationId="{36BB1F88-C199-481D-98EB-2AC547E71C61}"/>
          </ac:spMkLst>
        </pc:spChg>
        <pc:spChg chg="add mod">
          <ac:chgData name="James Rix" userId="cb545cd9-4117-4a28-ae57-51585a740fdd" providerId="ADAL" clId="{C39A43BE-B0E1-4484-AE73-990C0FD4197D}" dt="2021-01-13T22:35:15.183" v="1827" actId="1076"/>
          <ac:spMkLst>
            <pc:docMk/>
            <pc:sldMk cId="1950672184" sldId="280"/>
            <ac:spMk id="12" creationId="{E668DFAE-6CD6-4F2D-BBB6-7D1C6B577813}"/>
          </ac:spMkLst>
        </pc:spChg>
        <pc:spChg chg="add del">
          <ac:chgData name="James Rix" userId="cb545cd9-4117-4a28-ae57-51585a740fdd" providerId="ADAL" clId="{C39A43BE-B0E1-4484-AE73-990C0FD4197D}" dt="2021-01-13T22:36:04.931" v="1831" actId="21"/>
          <ac:spMkLst>
            <pc:docMk/>
            <pc:sldMk cId="1950672184" sldId="280"/>
            <ac:spMk id="23" creationId="{36FB5C40-714C-4AD9-8123-F42C53B1F7A8}"/>
          </ac:spMkLst>
        </pc:spChg>
        <pc:spChg chg="add mod">
          <ac:chgData name="James Rix" userId="cb545cd9-4117-4a28-ae57-51585a740fdd" providerId="ADAL" clId="{C39A43BE-B0E1-4484-AE73-990C0FD4197D}" dt="2021-01-13T22:36:47.320" v="1844" actId="403"/>
          <ac:spMkLst>
            <pc:docMk/>
            <pc:sldMk cId="1950672184" sldId="280"/>
            <ac:spMk id="25" creationId="{1289B066-BA2A-4A31-BE07-C5DA767CDAD9}"/>
          </ac:spMkLst>
        </pc:spChg>
        <pc:picChg chg="add mod">
          <ac:chgData name="James Rix" userId="cb545cd9-4117-4a28-ae57-51585a740fdd" providerId="ADAL" clId="{C39A43BE-B0E1-4484-AE73-990C0FD4197D}" dt="2021-01-13T22:03:14.731" v="1668" actId="1440"/>
          <ac:picMkLst>
            <pc:docMk/>
            <pc:sldMk cId="1950672184" sldId="280"/>
            <ac:picMk id="6" creationId="{CEC74140-6F18-4769-82AD-9D9DF7269904}"/>
          </ac:picMkLst>
        </pc:picChg>
        <pc:cxnChg chg="add mod">
          <ac:chgData name="James Rix" userId="cb545cd9-4117-4a28-ae57-51585a740fdd" providerId="ADAL" clId="{C39A43BE-B0E1-4484-AE73-990C0FD4197D}" dt="2021-01-13T22:35:07.535" v="1825" actId="14100"/>
          <ac:cxnSpMkLst>
            <pc:docMk/>
            <pc:sldMk cId="1950672184" sldId="280"/>
            <ac:cxnSpMk id="13" creationId="{85C72E85-DE68-4C71-A318-1BF124C707FC}"/>
          </ac:cxnSpMkLst>
        </pc:cxnChg>
        <pc:cxnChg chg="add mod">
          <ac:chgData name="James Rix" userId="cb545cd9-4117-4a28-ae57-51585a740fdd" providerId="ADAL" clId="{C39A43BE-B0E1-4484-AE73-990C0FD4197D}" dt="2021-01-13T22:34:52.136" v="1822" actId="14100"/>
          <ac:cxnSpMkLst>
            <pc:docMk/>
            <pc:sldMk cId="1950672184" sldId="280"/>
            <ac:cxnSpMk id="14" creationId="{46673DBF-2E8C-47A0-A950-6C594CD9B4AD}"/>
          </ac:cxnSpMkLst>
        </pc:cxnChg>
        <pc:cxnChg chg="add mod">
          <ac:chgData name="James Rix" userId="cb545cd9-4117-4a28-ae57-51585a740fdd" providerId="ADAL" clId="{C39A43BE-B0E1-4484-AE73-990C0FD4197D}" dt="2021-01-13T22:34:54.375" v="1823" actId="14100"/>
          <ac:cxnSpMkLst>
            <pc:docMk/>
            <pc:sldMk cId="1950672184" sldId="280"/>
            <ac:cxnSpMk id="15" creationId="{40E0E39B-EDB9-4079-92F6-A77B69EA1ADB}"/>
          </ac:cxnSpMkLst>
        </pc:cxnChg>
        <pc:cxnChg chg="add mod">
          <ac:chgData name="James Rix" userId="cb545cd9-4117-4a28-ae57-51585a740fdd" providerId="ADAL" clId="{C39A43BE-B0E1-4484-AE73-990C0FD4197D}" dt="2021-01-13T22:35:11.831" v="1826" actId="1076"/>
          <ac:cxnSpMkLst>
            <pc:docMk/>
            <pc:sldMk cId="1950672184" sldId="280"/>
            <ac:cxnSpMk id="16" creationId="{3E04E576-AFC6-4651-BF96-F7007B91B798}"/>
          </ac:cxnSpMkLst>
        </pc:cxnChg>
        <pc:cxnChg chg="add mod">
          <ac:chgData name="James Rix" userId="cb545cd9-4117-4a28-ae57-51585a740fdd" providerId="ADAL" clId="{C39A43BE-B0E1-4484-AE73-990C0FD4197D}" dt="2021-01-13T22:35:20.535" v="1829" actId="14100"/>
          <ac:cxnSpMkLst>
            <pc:docMk/>
            <pc:sldMk cId="1950672184" sldId="280"/>
            <ac:cxnSpMk id="17" creationId="{0BDC0ECD-6501-481C-ABC1-691F0D9DCB62}"/>
          </ac:cxnSpMkLst>
        </pc:cxnChg>
      </pc:sldChg>
      <pc:sldChg chg="addSp modSp add mod">
        <pc:chgData name="James Rix" userId="cb545cd9-4117-4a28-ae57-51585a740fdd" providerId="ADAL" clId="{C39A43BE-B0E1-4484-AE73-990C0FD4197D}" dt="2021-01-13T22:32:13.562" v="1757" actId="14100"/>
        <pc:sldMkLst>
          <pc:docMk/>
          <pc:sldMk cId="3479931457" sldId="281"/>
        </pc:sldMkLst>
        <pc:spChg chg="mod">
          <ac:chgData name="James Rix" userId="cb545cd9-4117-4a28-ae57-51585a740fdd" providerId="ADAL" clId="{C39A43BE-B0E1-4484-AE73-990C0FD4197D}" dt="2021-01-13T22:01:52.205" v="1648" actId="20577"/>
          <ac:spMkLst>
            <pc:docMk/>
            <pc:sldMk cId="3479931457" sldId="281"/>
            <ac:spMk id="4" creationId="{2E8922C6-9F9D-44BC-B083-B31729A7EDC2}"/>
          </ac:spMkLst>
        </pc:spChg>
        <pc:spChg chg="add mod">
          <ac:chgData name="James Rix" userId="cb545cd9-4117-4a28-ae57-51585a740fdd" providerId="ADAL" clId="{C39A43BE-B0E1-4484-AE73-990C0FD4197D}" dt="2021-01-13T22:25:52.306" v="1690"/>
          <ac:spMkLst>
            <pc:docMk/>
            <pc:sldMk cId="3479931457" sldId="281"/>
            <ac:spMk id="7" creationId="{FF615C95-5756-45A6-AEF6-5E5BFA8DAE76}"/>
          </ac:spMkLst>
        </pc:spChg>
        <pc:spChg chg="add mod">
          <ac:chgData name="James Rix" userId="cb545cd9-4117-4a28-ae57-51585a740fdd" providerId="ADAL" clId="{C39A43BE-B0E1-4484-AE73-990C0FD4197D}" dt="2021-01-13T22:25:52.306" v="1690"/>
          <ac:spMkLst>
            <pc:docMk/>
            <pc:sldMk cId="3479931457" sldId="281"/>
            <ac:spMk id="8" creationId="{C171A17A-1CCE-4CB8-B76A-357E8FFCE0C6}"/>
          </ac:spMkLst>
        </pc:spChg>
        <pc:spChg chg="add mod">
          <ac:chgData name="James Rix" userId="cb545cd9-4117-4a28-ae57-51585a740fdd" providerId="ADAL" clId="{C39A43BE-B0E1-4484-AE73-990C0FD4197D}" dt="2021-01-13T22:27:24.115" v="1699" actId="403"/>
          <ac:spMkLst>
            <pc:docMk/>
            <pc:sldMk cId="3479931457" sldId="281"/>
            <ac:spMk id="9" creationId="{D6F458E2-B048-42E4-A573-70D988E7B4F7}"/>
          </ac:spMkLst>
        </pc:spChg>
        <pc:spChg chg="add mod">
          <ac:chgData name="James Rix" userId="cb545cd9-4117-4a28-ae57-51585a740fdd" providerId="ADAL" clId="{C39A43BE-B0E1-4484-AE73-990C0FD4197D}" dt="2021-01-13T22:32:13.562" v="1757" actId="14100"/>
          <ac:spMkLst>
            <pc:docMk/>
            <pc:sldMk cId="3479931457" sldId="281"/>
            <ac:spMk id="10" creationId="{7950F2A5-843A-45B0-ADBF-E0881DDA4A16}"/>
          </ac:spMkLst>
        </pc:spChg>
        <pc:spChg chg="add mod">
          <ac:chgData name="James Rix" userId="cb545cd9-4117-4a28-ae57-51585a740fdd" providerId="ADAL" clId="{C39A43BE-B0E1-4484-AE73-990C0FD4197D}" dt="2021-01-13T22:32:13.562" v="1757" actId="14100"/>
          <ac:spMkLst>
            <pc:docMk/>
            <pc:sldMk cId="3479931457" sldId="281"/>
            <ac:spMk id="11" creationId="{CF53DAEA-B1D2-4C34-A11F-97D6563F3753}"/>
          </ac:spMkLst>
        </pc:spChg>
        <pc:spChg chg="add mod">
          <ac:chgData name="James Rix" userId="cb545cd9-4117-4a28-ae57-51585a740fdd" providerId="ADAL" clId="{C39A43BE-B0E1-4484-AE73-990C0FD4197D}" dt="2021-01-13T22:32:13.562" v="1757" actId="14100"/>
          <ac:spMkLst>
            <pc:docMk/>
            <pc:sldMk cId="3479931457" sldId="281"/>
            <ac:spMk id="12" creationId="{4ECB1AF0-EEF9-4A96-ABCB-AC11DE3A0E87}"/>
          </ac:spMkLst>
        </pc:spChg>
        <pc:picChg chg="add mod">
          <ac:chgData name="James Rix" userId="cb545cd9-4117-4a28-ae57-51585a740fdd" providerId="ADAL" clId="{C39A43BE-B0E1-4484-AE73-990C0FD4197D}" dt="2021-01-13T22:03:42.738" v="1674" actId="1076"/>
          <ac:picMkLst>
            <pc:docMk/>
            <pc:sldMk cId="3479931457" sldId="281"/>
            <ac:picMk id="6" creationId="{1EEBEE4F-823E-4DA9-989C-85EC02E15F2C}"/>
          </ac:picMkLst>
        </pc:picChg>
        <pc:cxnChg chg="add mod">
          <ac:chgData name="James Rix" userId="cb545cd9-4117-4a28-ae57-51585a740fdd" providerId="ADAL" clId="{C39A43BE-B0E1-4484-AE73-990C0FD4197D}" dt="2021-01-13T22:32:13.562" v="1757" actId="14100"/>
          <ac:cxnSpMkLst>
            <pc:docMk/>
            <pc:sldMk cId="3479931457" sldId="281"/>
            <ac:cxnSpMk id="13" creationId="{BB22C3E0-EDA4-4B05-B1D0-F15C277B3B06}"/>
          </ac:cxnSpMkLst>
        </pc:cxnChg>
        <pc:cxnChg chg="add mod">
          <ac:chgData name="James Rix" userId="cb545cd9-4117-4a28-ae57-51585a740fdd" providerId="ADAL" clId="{C39A43BE-B0E1-4484-AE73-990C0FD4197D}" dt="2021-01-13T22:32:13.562" v="1757" actId="14100"/>
          <ac:cxnSpMkLst>
            <pc:docMk/>
            <pc:sldMk cId="3479931457" sldId="281"/>
            <ac:cxnSpMk id="14" creationId="{C5922E03-83DB-4FDB-B8E8-C1DFA0F14AC0}"/>
          </ac:cxnSpMkLst>
        </pc:cxnChg>
        <pc:cxnChg chg="add mod">
          <ac:chgData name="James Rix" userId="cb545cd9-4117-4a28-ae57-51585a740fdd" providerId="ADAL" clId="{C39A43BE-B0E1-4484-AE73-990C0FD4197D}" dt="2021-01-13T22:32:13.562" v="1757" actId="14100"/>
          <ac:cxnSpMkLst>
            <pc:docMk/>
            <pc:sldMk cId="3479931457" sldId="281"/>
            <ac:cxnSpMk id="15" creationId="{5CCBAC91-8093-4A88-B7AF-DB5830125B6C}"/>
          </ac:cxnSpMkLst>
        </pc:cxnChg>
      </pc:sldChg>
      <pc:sldChg chg="addSp delSp modSp add mod">
        <pc:chgData name="James Rix" userId="cb545cd9-4117-4a28-ae57-51585a740fdd" providerId="ADAL" clId="{C39A43BE-B0E1-4484-AE73-990C0FD4197D}" dt="2021-01-13T22:31:44.384" v="1753" actId="14100"/>
        <pc:sldMkLst>
          <pc:docMk/>
          <pc:sldMk cId="1614310232" sldId="282"/>
        </pc:sldMkLst>
        <pc:spChg chg="add del mod">
          <ac:chgData name="James Rix" userId="cb545cd9-4117-4a28-ae57-51585a740fdd" providerId="ADAL" clId="{C39A43BE-B0E1-4484-AE73-990C0FD4197D}" dt="2021-01-13T22:30:02.827" v="1719"/>
          <ac:spMkLst>
            <pc:docMk/>
            <pc:sldMk cId="1614310232" sldId="282"/>
            <ac:spMk id="3" creationId="{16B5EABB-7354-4E75-BEF1-739FD387E650}"/>
          </ac:spMkLst>
        </pc:spChg>
        <pc:spChg chg="mod">
          <ac:chgData name="James Rix" userId="cb545cd9-4117-4a28-ae57-51585a740fdd" providerId="ADAL" clId="{C39A43BE-B0E1-4484-AE73-990C0FD4197D}" dt="2021-01-13T22:01:59.853" v="1654" actId="20577"/>
          <ac:spMkLst>
            <pc:docMk/>
            <pc:sldMk cId="1614310232" sldId="282"/>
            <ac:spMk id="4" creationId="{2E8922C6-9F9D-44BC-B083-B31729A7EDC2}"/>
          </ac:spMkLst>
        </pc:spChg>
        <pc:spChg chg="add mod">
          <ac:chgData name="James Rix" userId="cb545cd9-4117-4a28-ae57-51585a740fdd" providerId="ADAL" clId="{C39A43BE-B0E1-4484-AE73-990C0FD4197D}" dt="2021-01-13T22:25:02.204" v="1686" actId="403"/>
          <ac:spMkLst>
            <pc:docMk/>
            <pc:sldMk cId="1614310232" sldId="282"/>
            <ac:spMk id="7" creationId="{454394B8-90DA-440E-9420-A8493A3740EE}"/>
          </ac:spMkLst>
        </pc:spChg>
        <pc:spChg chg="add mod">
          <ac:chgData name="James Rix" userId="cb545cd9-4117-4a28-ae57-51585a740fdd" providerId="ADAL" clId="{C39A43BE-B0E1-4484-AE73-990C0FD4197D}" dt="2021-01-13T22:25:53.347" v="1691"/>
          <ac:spMkLst>
            <pc:docMk/>
            <pc:sldMk cId="1614310232" sldId="282"/>
            <ac:spMk id="8" creationId="{44994353-DF7F-49F1-B5F6-FD9E2D519FCA}"/>
          </ac:spMkLst>
        </pc:spChg>
        <pc:spChg chg="add mod">
          <ac:chgData name="James Rix" userId="cb545cd9-4117-4a28-ae57-51585a740fdd" providerId="ADAL" clId="{C39A43BE-B0E1-4484-AE73-990C0FD4197D}" dt="2021-01-13T22:25:53.347" v="1691"/>
          <ac:spMkLst>
            <pc:docMk/>
            <pc:sldMk cId="1614310232" sldId="282"/>
            <ac:spMk id="9" creationId="{5B45665A-9200-4C01-8569-1F1787D57687}"/>
          </ac:spMkLst>
        </pc:spChg>
        <pc:spChg chg="add mod">
          <ac:chgData name="James Rix" userId="cb545cd9-4117-4a28-ae57-51585a740fdd" providerId="ADAL" clId="{C39A43BE-B0E1-4484-AE73-990C0FD4197D}" dt="2021-01-13T22:30:34.143" v="1736" actId="1076"/>
          <ac:spMkLst>
            <pc:docMk/>
            <pc:sldMk cId="1614310232" sldId="282"/>
            <ac:spMk id="10" creationId="{783B44C9-C50A-46D2-AE07-CEDEB52309A3}"/>
          </ac:spMkLst>
        </pc:spChg>
        <pc:spChg chg="add mod">
          <ac:chgData name="James Rix" userId="cb545cd9-4117-4a28-ae57-51585a740fdd" providerId="ADAL" clId="{C39A43BE-B0E1-4484-AE73-990C0FD4197D}" dt="2021-01-13T22:30:31.728" v="1735" actId="1076"/>
          <ac:spMkLst>
            <pc:docMk/>
            <pc:sldMk cId="1614310232" sldId="282"/>
            <ac:spMk id="12" creationId="{3A1A1090-068C-4DF3-B1D5-0AAEE8367881}"/>
          </ac:spMkLst>
        </pc:spChg>
        <pc:spChg chg="add mod">
          <ac:chgData name="James Rix" userId="cb545cd9-4117-4a28-ae57-51585a740fdd" providerId="ADAL" clId="{C39A43BE-B0E1-4484-AE73-990C0FD4197D}" dt="2021-01-13T22:30:45.754" v="1743" actId="20577"/>
          <ac:spMkLst>
            <pc:docMk/>
            <pc:sldMk cId="1614310232" sldId="282"/>
            <ac:spMk id="13" creationId="{D6FF6A43-E799-43C0-A9A8-88A7F69F7F41}"/>
          </ac:spMkLst>
        </pc:spChg>
        <pc:picChg chg="add mod">
          <ac:chgData name="James Rix" userId="cb545cd9-4117-4a28-ae57-51585a740fdd" providerId="ADAL" clId="{C39A43BE-B0E1-4484-AE73-990C0FD4197D}" dt="2021-01-13T22:04:14.050" v="1682" actId="1076"/>
          <ac:picMkLst>
            <pc:docMk/>
            <pc:sldMk cId="1614310232" sldId="282"/>
            <ac:picMk id="6" creationId="{9855B9FC-35A2-4097-8216-990B4524F732}"/>
          </ac:picMkLst>
        </pc:picChg>
        <pc:cxnChg chg="add mod">
          <ac:chgData name="James Rix" userId="cb545cd9-4117-4a28-ae57-51585a740fdd" providerId="ADAL" clId="{C39A43BE-B0E1-4484-AE73-990C0FD4197D}" dt="2021-01-13T22:31:29.952" v="1747" actId="14100"/>
          <ac:cxnSpMkLst>
            <pc:docMk/>
            <pc:sldMk cId="1614310232" sldId="282"/>
            <ac:cxnSpMk id="14" creationId="{BDBBB50D-B1AF-49CC-A01A-BF234F763EF7}"/>
          </ac:cxnSpMkLst>
        </pc:cxnChg>
        <pc:cxnChg chg="add mod">
          <ac:chgData name="James Rix" userId="cb545cd9-4117-4a28-ae57-51585a740fdd" providerId="ADAL" clId="{C39A43BE-B0E1-4484-AE73-990C0FD4197D}" dt="2021-01-13T22:31:38.753" v="1750" actId="14100"/>
          <ac:cxnSpMkLst>
            <pc:docMk/>
            <pc:sldMk cId="1614310232" sldId="282"/>
            <ac:cxnSpMk id="18" creationId="{EB02BC26-5358-491A-B42B-31BB62B19829}"/>
          </ac:cxnSpMkLst>
        </pc:cxnChg>
        <pc:cxnChg chg="add mod">
          <ac:chgData name="James Rix" userId="cb545cd9-4117-4a28-ae57-51585a740fdd" providerId="ADAL" clId="{C39A43BE-B0E1-4484-AE73-990C0FD4197D}" dt="2021-01-13T22:31:44.384" v="1753" actId="14100"/>
          <ac:cxnSpMkLst>
            <pc:docMk/>
            <pc:sldMk cId="1614310232" sldId="282"/>
            <ac:cxnSpMk id="21" creationId="{9B3B2487-0D95-4E6D-A27C-4EFEFF87EB92}"/>
          </ac:cxnSpMkLst>
        </pc:cxnChg>
      </pc:sldChg>
      <pc:sldChg chg="modSp add mod ord">
        <pc:chgData name="James Rix" userId="cb545cd9-4117-4a28-ae57-51585a740fdd" providerId="ADAL" clId="{C39A43BE-B0E1-4484-AE73-990C0FD4197D}" dt="2021-01-13T22:44:20.092" v="2132" actId="1076"/>
        <pc:sldMkLst>
          <pc:docMk/>
          <pc:sldMk cId="3988572308" sldId="283"/>
        </pc:sldMkLst>
        <pc:spChg chg="mod">
          <ac:chgData name="James Rix" userId="cb545cd9-4117-4a28-ae57-51585a740fdd" providerId="ADAL" clId="{C39A43BE-B0E1-4484-AE73-990C0FD4197D}" dt="2021-01-13T22:44:10.137" v="2130" actId="20577"/>
          <ac:spMkLst>
            <pc:docMk/>
            <pc:sldMk cId="3988572308" sldId="283"/>
            <ac:spMk id="4" creationId="{2E8922C6-9F9D-44BC-B083-B31729A7EDC2}"/>
          </ac:spMkLst>
        </pc:spChg>
        <pc:graphicFrameChg chg="mod modGraphic">
          <ac:chgData name="James Rix" userId="cb545cd9-4117-4a28-ae57-51585a740fdd" providerId="ADAL" clId="{C39A43BE-B0E1-4484-AE73-990C0FD4197D}" dt="2021-01-13T22:44:20.092" v="2132" actId="1076"/>
          <ac:graphicFrameMkLst>
            <pc:docMk/>
            <pc:sldMk cId="3988572308" sldId="283"/>
            <ac:graphicFrameMk id="2" creationId="{9663B8AC-1D56-46C6-A864-4EA1DB8BAC0F}"/>
          </ac:graphicFrameMkLst>
        </pc:graphicFrameChg>
      </pc:sldChg>
    </pc:docChg>
  </pc:docChgLst>
  <pc:docChgLst>
    <pc:chgData name="James Rix" userId="cb545cd9-4117-4a28-ae57-51585a740fdd" providerId="ADAL" clId="{1D3A8159-771F-4BCC-B835-E48000617C2B}"/>
    <pc:docChg chg="custSel modSld">
      <pc:chgData name="James Rix" userId="cb545cd9-4117-4a28-ae57-51585a740fdd" providerId="ADAL" clId="{1D3A8159-771F-4BCC-B835-E48000617C2B}" dt="2020-02-18T08:05:14.634" v="34" actId="478"/>
      <pc:docMkLst>
        <pc:docMk/>
      </pc:docMkLst>
      <pc:sldChg chg="addSp delSp modSp">
        <pc:chgData name="James Rix" userId="cb545cd9-4117-4a28-ae57-51585a740fdd" providerId="ADAL" clId="{1D3A8159-771F-4BCC-B835-E48000617C2B}" dt="2020-02-18T07:49:00.687" v="12" actId="21"/>
        <pc:sldMkLst>
          <pc:docMk/>
          <pc:sldMk cId="439974191" sldId="256"/>
        </pc:sldMkLst>
        <pc:picChg chg="add del mod">
          <ac:chgData name="James Rix" userId="cb545cd9-4117-4a28-ae57-51585a740fdd" providerId="ADAL" clId="{1D3A8159-771F-4BCC-B835-E48000617C2B}" dt="2020-02-18T07:49:00.687" v="12" actId="21"/>
          <ac:picMkLst>
            <pc:docMk/>
            <pc:sldMk cId="439974191" sldId="256"/>
            <ac:picMk id="5" creationId="{A15CA1C5-AC49-459C-BFAA-8448E1A7E1C7}"/>
          </ac:picMkLst>
        </pc:picChg>
        <pc:picChg chg="del">
          <ac:chgData name="James Rix" userId="cb545cd9-4117-4a28-ae57-51585a740fdd" providerId="ADAL" clId="{1D3A8159-771F-4BCC-B835-E48000617C2B}" dt="2020-02-18T07:17:48.226" v="2" actId="478"/>
          <ac:picMkLst>
            <pc:docMk/>
            <pc:sldMk cId="439974191" sldId="256"/>
            <ac:picMk id="10" creationId="{F757741C-9D52-4174-8A8F-C0D068089053}"/>
          </ac:picMkLst>
        </pc:picChg>
        <pc:picChg chg="del">
          <ac:chgData name="James Rix" userId="cb545cd9-4117-4a28-ae57-51585a740fdd" providerId="ADAL" clId="{1D3A8159-771F-4BCC-B835-E48000617C2B}" dt="2020-02-18T07:17:47.704" v="1" actId="478"/>
          <ac:picMkLst>
            <pc:docMk/>
            <pc:sldMk cId="439974191" sldId="256"/>
            <ac:picMk id="12" creationId="{5E2336A4-D846-42C3-8C9B-6B5B7E64F823}"/>
          </ac:picMkLst>
        </pc:picChg>
        <pc:picChg chg="del">
          <ac:chgData name="James Rix" userId="cb545cd9-4117-4a28-ae57-51585a740fdd" providerId="ADAL" clId="{1D3A8159-771F-4BCC-B835-E48000617C2B}" dt="2020-02-18T07:17:46.972" v="0" actId="478"/>
          <ac:picMkLst>
            <pc:docMk/>
            <pc:sldMk cId="439974191" sldId="256"/>
            <ac:picMk id="13" creationId="{B6D41F4E-F085-4E84-AD97-407A607B63F9}"/>
          </ac:picMkLst>
        </pc:picChg>
        <pc:picChg chg="del">
          <ac:chgData name="James Rix" userId="cb545cd9-4117-4a28-ae57-51585a740fdd" providerId="ADAL" clId="{1D3A8159-771F-4BCC-B835-E48000617C2B}" dt="2020-02-18T07:17:49.310" v="3" actId="478"/>
          <ac:picMkLst>
            <pc:docMk/>
            <pc:sldMk cId="439974191" sldId="256"/>
            <ac:picMk id="14" creationId="{E4B227CE-CA7C-482B-9CA6-B8CF322B1B2A}"/>
          </ac:picMkLst>
        </pc:picChg>
      </pc:sldChg>
      <pc:sldChg chg="addSp delSp modSp">
        <pc:chgData name="James Rix" userId="cb545cd9-4117-4a28-ae57-51585a740fdd" providerId="ADAL" clId="{1D3A8159-771F-4BCC-B835-E48000617C2B}" dt="2020-02-18T08:05:14.634" v="34" actId="478"/>
        <pc:sldMkLst>
          <pc:docMk/>
          <pc:sldMk cId="3826089465" sldId="258"/>
        </pc:sldMkLst>
        <pc:spChg chg="add del mod">
          <ac:chgData name="James Rix" userId="cb545cd9-4117-4a28-ae57-51585a740fdd" providerId="ADAL" clId="{1D3A8159-771F-4BCC-B835-E48000617C2B}" dt="2020-02-18T08:05:14.634" v="34" actId="478"/>
          <ac:spMkLst>
            <pc:docMk/>
            <pc:sldMk cId="3826089465" sldId="258"/>
            <ac:spMk id="2" creationId="{AC979FDC-0A0E-4E57-ADD0-7A27884F24CE}"/>
          </ac:spMkLst>
        </pc:spChg>
      </pc:sldChg>
      <pc:sldChg chg="addSp delSp">
        <pc:chgData name="James Rix" userId="cb545cd9-4117-4a28-ae57-51585a740fdd" providerId="ADAL" clId="{1D3A8159-771F-4BCC-B835-E48000617C2B}" dt="2020-02-18T08:02:25.732" v="33"/>
        <pc:sldMkLst>
          <pc:docMk/>
          <pc:sldMk cId="954916814" sldId="261"/>
        </pc:sldMkLst>
        <pc:picChg chg="del">
          <ac:chgData name="James Rix" userId="cb545cd9-4117-4a28-ae57-51585a740fdd" providerId="ADAL" clId="{1D3A8159-771F-4BCC-B835-E48000617C2B}" dt="2020-02-18T07:57:13.479" v="30" actId="21"/>
          <ac:picMkLst>
            <pc:docMk/>
            <pc:sldMk cId="954916814" sldId="261"/>
            <ac:picMk id="6" creationId="{5CD94A56-6F33-49C5-8DF6-2FCC6BFDB41D}"/>
          </ac:picMkLst>
        </pc:picChg>
        <pc:picChg chg="del">
          <ac:chgData name="James Rix" userId="cb545cd9-4117-4a28-ae57-51585a740fdd" providerId="ADAL" clId="{1D3A8159-771F-4BCC-B835-E48000617C2B}" dt="2020-02-18T07:57:13.479" v="30" actId="21"/>
          <ac:picMkLst>
            <pc:docMk/>
            <pc:sldMk cId="954916814" sldId="261"/>
            <ac:picMk id="8" creationId="{D621F791-8648-4ABB-B653-6209E8D2689F}"/>
          </ac:picMkLst>
        </pc:picChg>
        <pc:picChg chg="del">
          <ac:chgData name="James Rix" userId="cb545cd9-4117-4a28-ae57-51585a740fdd" providerId="ADAL" clId="{1D3A8159-771F-4BCC-B835-E48000617C2B}" dt="2020-02-18T07:57:13.479" v="30" actId="21"/>
          <ac:picMkLst>
            <pc:docMk/>
            <pc:sldMk cId="954916814" sldId="261"/>
            <ac:picMk id="10" creationId="{4F4C3E1A-5961-4DF3-9E43-04CE7C72F3C8}"/>
          </ac:picMkLst>
        </pc:picChg>
        <pc:picChg chg="del">
          <ac:chgData name="James Rix" userId="cb545cd9-4117-4a28-ae57-51585a740fdd" providerId="ADAL" clId="{1D3A8159-771F-4BCC-B835-E48000617C2B}" dt="2020-02-18T07:57:13.479" v="30" actId="21"/>
          <ac:picMkLst>
            <pc:docMk/>
            <pc:sldMk cId="954916814" sldId="261"/>
            <ac:picMk id="12" creationId="{F172F02E-F802-47B4-9CC9-5E17F8FCD8A7}"/>
          </ac:picMkLst>
        </pc:picChg>
        <pc:picChg chg="add">
          <ac:chgData name="James Rix" userId="cb545cd9-4117-4a28-ae57-51585a740fdd" providerId="ADAL" clId="{1D3A8159-771F-4BCC-B835-E48000617C2B}" dt="2020-02-18T08:02:25.732" v="33"/>
          <ac:picMkLst>
            <pc:docMk/>
            <pc:sldMk cId="954916814" sldId="261"/>
            <ac:picMk id="18" creationId="{FD7EDF79-DA16-4EFA-B7B4-C0CD40398D1B}"/>
          </ac:picMkLst>
        </pc:picChg>
        <pc:picChg chg="add">
          <ac:chgData name="James Rix" userId="cb545cd9-4117-4a28-ae57-51585a740fdd" providerId="ADAL" clId="{1D3A8159-771F-4BCC-B835-E48000617C2B}" dt="2020-02-18T08:02:25.732" v="33"/>
          <ac:picMkLst>
            <pc:docMk/>
            <pc:sldMk cId="954916814" sldId="261"/>
            <ac:picMk id="19" creationId="{DD201BBD-2502-415F-A3ED-4C6E736D8B82}"/>
          </ac:picMkLst>
        </pc:picChg>
        <pc:picChg chg="add">
          <ac:chgData name="James Rix" userId="cb545cd9-4117-4a28-ae57-51585a740fdd" providerId="ADAL" clId="{1D3A8159-771F-4BCC-B835-E48000617C2B}" dt="2020-02-18T08:02:25.732" v="33"/>
          <ac:picMkLst>
            <pc:docMk/>
            <pc:sldMk cId="954916814" sldId="261"/>
            <ac:picMk id="21" creationId="{5DEDA477-2CF7-4192-B083-642219584205}"/>
          </ac:picMkLst>
        </pc:picChg>
        <pc:picChg chg="add">
          <ac:chgData name="James Rix" userId="cb545cd9-4117-4a28-ae57-51585a740fdd" providerId="ADAL" clId="{1D3A8159-771F-4BCC-B835-E48000617C2B}" dt="2020-02-18T08:02:25.732" v="33"/>
          <ac:picMkLst>
            <pc:docMk/>
            <pc:sldMk cId="954916814" sldId="261"/>
            <ac:picMk id="22" creationId="{AA7493C6-1EF6-4004-A27D-06FED2FBAB40}"/>
          </ac:picMkLst>
        </pc:picChg>
      </pc:sldChg>
      <pc:sldChg chg="delSp">
        <pc:chgData name="James Rix" userId="cb545cd9-4117-4a28-ae57-51585a740fdd" providerId="ADAL" clId="{1D3A8159-771F-4BCC-B835-E48000617C2B}" dt="2020-02-18T07:53:14.346" v="16" actId="478"/>
        <pc:sldMkLst>
          <pc:docMk/>
          <pc:sldMk cId="4014241831" sldId="262"/>
        </pc:sldMkLst>
        <pc:picChg chg="del">
          <ac:chgData name="James Rix" userId="cb545cd9-4117-4a28-ae57-51585a740fdd" providerId="ADAL" clId="{1D3A8159-771F-4BCC-B835-E48000617C2B}" dt="2020-02-18T07:53:14.346" v="16" actId="478"/>
          <ac:picMkLst>
            <pc:docMk/>
            <pc:sldMk cId="4014241831" sldId="262"/>
            <ac:picMk id="14" creationId="{422AE165-C464-4F9B-9512-C636E5C31426}"/>
          </ac:picMkLst>
        </pc:picChg>
        <pc:picChg chg="del">
          <ac:chgData name="James Rix" userId="cb545cd9-4117-4a28-ae57-51585a740fdd" providerId="ADAL" clId="{1D3A8159-771F-4BCC-B835-E48000617C2B}" dt="2020-02-18T07:53:13.498" v="15" actId="478"/>
          <ac:picMkLst>
            <pc:docMk/>
            <pc:sldMk cId="4014241831" sldId="262"/>
            <ac:picMk id="15" creationId="{0A41E0C2-9522-4DD5-A162-D5EED7AB0877}"/>
          </ac:picMkLst>
        </pc:picChg>
        <pc:picChg chg="del">
          <ac:chgData name="James Rix" userId="cb545cd9-4117-4a28-ae57-51585a740fdd" providerId="ADAL" clId="{1D3A8159-771F-4BCC-B835-E48000617C2B}" dt="2020-02-18T07:53:12.842" v="14" actId="478"/>
          <ac:picMkLst>
            <pc:docMk/>
            <pc:sldMk cId="4014241831" sldId="262"/>
            <ac:picMk id="16" creationId="{FB766207-9760-4168-8130-96C4C74F3F95}"/>
          </ac:picMkLst>
        </pc:picChg>
        <pc:picChg chg="del">
          <ac:chgData name="James Rix" userId="cb545cd9-4117-4a28-ae57-51585a740fdd" providerId="ADAL" clId="{1D3A8159-771F-4BCC-B835-E48000617C2B}" dt="2020-02-18T07:53:12.266" v="13" actId="478"/>
          <ac:picMkLst>
            <pc:docMk/>
            <pc:sldMk cId="4014241831" sldId="262"/>
            <ac:picMk id="17" creationId="{25324B89-BF9A-4ED3-B94E-A502F5714F4C}"/>
          </ac:picMkLst>
        </pc:picChg>
      </pc:sldChg>
      <pc:sldChg chg="addSp delSp modSp">
        <pc:chgData name="James Rix" userId="cb545cd9-4117-4a28-ae57-51585a740fdd" providerId="ADAL" clId="{1D3A8159-771F-4BCC-B835-E48000617C2B}" dt="2020-02-18T07:56:12.895" v="29" actId="21"/>
        <pc:sldMkLst>
          <pc:docMk/>
          <pc:sldMk cId="1556525386" sldId="263"/>
        </pc:sldMkLst>
        <pc:picChg chg="add del mod">
          <ac:chgData name="James Rix" userId="cb545cd9-4117-4a28-ae57-51585a740fdd" providerId="ADAL" clId="{1D3A8159-771F-4BCC-B835-E48000617C2B}" dt="2020-02-18T07:56:12.895" v="29" actId="21"/>
          <ac:picMkLst>
            <pc:docMk/>
            <pc:sldMk cId="1556525386" sldId="263"/>
            <ac:picMk id="3" creationId="{8973AD11-F14B-4DD9-8428-A9BBA4E432F5}"/>
          </ac:picMkLst>
        </pc:picChg>
        <pc:picChg chg="add del mod">
          <ac:chgData name="James Rix" userId="cb545cd9-4117-4a28-ae57-51585a740fdd" providerId="ADAL" clId="{1D3A8159-771F-4BCC-B835-E48000617C2B}" dt="2020-02-18T07:55:52.714" v="21" actId="478"/>
          <ac:picMkLst>
            <pc:docMk/>
            <pc:sldMk cId="1556525386" sldId="263"/>
            <ac:picMk id="8" creationId="{E6E7A7E5-2D79-42BB-858F-208803C13A94}"/>
          </ac:picMkLst>
        </pc:picChg>
      </pc:sldChg>
      <pc:sldChg chg="addSp delSp">
        <pc:chgData name="James Rix" userId="cb545cd9-4117-4a28-ae57-51585a740fdd" providerId="ADAL" clId="{1D3A8159-771F-4BCC-B835-E48000617C2B}" dt="2020-02-18T08:02:23.771" v="32" actId="21"/>
        <pc:sldMkLst>
          <pc:docMk/>
          <pc:sldMk cId="463290805" sldId="265"/>
        </pc:sldMkLst>
        <pc:picChg chg="add del">
          <ac:chgData name="James Rix" userId="cb545cd9-4117-4a28-ae57-51585a740fdd" providerId="ADAL" clId="{1D3A8159-771F-4BCC-B835-E48000617C2B}" dt="2020-02-18T08:02:23.771" v="32" actId="21"/>
          <ac:picMkLst>
            <pc:docMk/>
            <pc:sldMk cId="463290805" sldId="265"/>
            <ac:picMk id="6" creationId="{FC04835C-49F6-4B39-8342-6F6D92CC75BB}"/>
          </ac:picMkLst>
        </pc:picChg>
        <pc:picChg chg="add del">
          <ac:chgData name="James Rix" userId="cb545cd9-4117-4a28-ae57-51585a740fdd" providerId="ADAL" clId="{1D3A8159-771F-4BCC-B835-E48000617C2B}" dt="2020-02-18T08:02:23.771" v="32" actId="21"/>
          <ac:picMkLst>
            <pc:docMk/>
            <pc:sldMk cId="463290805" sldId="265"/>
            <ac:picMk id="7" creationId="{F4CAA5DB-5DF1-4E7B-9E8B-AB88B939AA06}"/>
          </ac:picMkLst>
        </pc:picChg>
        <pc:picChg chg="add del">
          <ac:chgData name="James Rix" userId="cb545cd9-4117-4a28-ae57-51585a740fdd" providerId="ADAL" clId="{1D3A8159-771F-4BCC-B835-E48000617C2B}" dt="2020-02-18T08:02:23.771" v="32" actId="21"/>
          <ac:picMkLst>
            <pc:docMk/>
            <pc:sldMk cId="463290805" sldId="265"/>
            <ac:picMk id="8" creationId="{ACDDBF87-D522-4303-964F-A35C3B2C4A7D}"/>
          </ac:picMkLst>
        </pc:picChg>
        <pc:picChg chg="add del">
          <ac:chgData name="James Rix" userId="cb545cd9-4117-4a28-ae57-51585a740fdd" providerId="ADAL" clId="{1D3A8159-771F-4BCC-B835-E48000617C2B}" dt="2020-02-18T08:02:23.771" v="32" actId="21"/>
          <ac:picMkLst>
            <pc:docMk/>
            <pc:sldMk cId="463290805" sldId="265"/>
            <ac:picMk id="9" creationId="{0402DBFB-171D-4D33-9E56-A098ED3116A1}"/>
          </ac:picMkLst>
        </pc:picChg>
      </pc:sldChg>
    </pc:docChg>
  </pc:docChgLst>
  <pc:docChgLst>
    <pc:chgData name="James Rix" userId="cb545cd9-4117-4a28-ae57-51585a740fdd" providerId="ADAL" clId="{CEF4BCD2-5763-4035-9E97-3CF00CB79E9C}"/>
    <pc:docChg chg="custSel modSld">
      <pc:chgData name="James Rix" userId="cb545cd9-4117-4a28-ae57-51585a740fdd" providerId="ADAL" clId="{CEF4BCD2-5763-4035-9E97-3CF00CB79E9C}" dt="2019-09-08T06:18:44.434" v="4" actId="1440"/>
      <pc:docMkLst>
        <pc:docMk/>
      </pc:docMkLst>
      <pc:sldChg chg="addSp delSp modSp">
        <pc:chgData name="James Rix" userId="cb545cd9-4117-4a28-ae57-51585a740fdd" providerId="ADAL" clId="{CEF4BCD2-5763-4035-9E97-3CF00CB79E9C}" dt="2019-09-08T06:18:44.434" v="4" actId="1440"/>
        <pc:sldMkLst>
          <pc:docMk/>
          <pc:sldMk cId="439974191" sldId="256"/>
        </pc:sldMkLst>
        <pc:picChg chg="del">
          <ac:chgData name="James Rix" userId="cb545cd9-4117-4a28-ae57-51585a740fdd" providerId="ADAL" clId="{CEF4BCD2-5763-4035-9E97-3CF00CB79E9C}" dt="2019-09-08T06:18:33.378" v="0" actId="478"/>
          <ac:picMkLst>
            <pc:docMk/>
            <pc:sldMk cId="439974191" sldId="256"/>
            <ac:picMk id="9" creationId="{45227F27-AB9A-4A18-A342-22DB6E24F050}"/>
          </ac:picMkLst>
        </pc:picChg>
        <pc:picChg chg="mod">
          <ac:chgData name="James Rix" userId="cb545cd9-4117-4a28-ae57-51585a740fdd" providerId="ADAL" clId="{CEF4BCD2-5763-4035-9E97-3CF00CB79E9C}" dt="2019-09-08T06:18:41.087" v="2" actId="1440"/>
          <ac:picMkLst>
            <pc:docMk/>
            <pc:sldMk cId="439974191" sldId="256"/>
            <ac:picMk id="10" creationId="{F757741C-9D52-4174-8A8F-C0D068089053}"/>
          </ac:picMkLst>
        </pc:picChg>
        <pc:picChg chg="mod">
          <ac:chgData name="James Rix" userId="cb545cd9-4117-4a28-ae57-51585a740fdd" providerId="ADAL" clId="{CEF4BCD2-5763-4035-9E97-3CF00CB79E9C}" dt="2019-09-08T06:18:42.762" v="3" actId="1440"/>
          <ac:picMkLst>
            <pc:docMk/>
            <pc:sldMk cId="439974191" sldId="256"/>
            <ac:picMk id="12" creationId="{5E2336A4-D846-42C3-8C9B-6B5B7E64F823}"/>
          </ac:picMkLst>
        </pc:picChg>
        <pc:picChg chg="mod">
          <ac:chgData name="James Rix" userId="cb545cd9-4117-4a28-ae57-51585a740fdd" providerId="ADAL" clId="{CEF4BCD2-5763-4035-9E97-3CF00CB79E9C}" dt="2019-09-08T06:18:44.434" v="4" actId="1440"/>
          <ac:picMkLst>
            <pc:docMk/>
            <pc:sldMk cId="439974191" sldId="256"/>
            <ac:picMk id="13" creationId="{B6D41F4E-F085-4E84-AD97-407A607B63F9}"/>
          </ac:picMkLst>
        </pc:picChg>
        <pc:picChg chg="add">
          <ac:chgData name="James Rix" userId="cb545cd9-4117-4a28-ae57-51585a740fdd" providerId="ADAL" clId="{CEF4BCD2-5763-4035-9E97-3CF00CB79E9C}" dt="2019-09-08T06:18:33.737" v="1"/>
          <ac:picMkLst>
            <pc:docMk/>
            <pc:sldMk cId="439974191" sldId="256"/>
            <ac:picMk id="14" creationId="{E4B227CE-CA7C-482B-9CA6-B8CF322B1B2A}"/>
          </ac:picMkLst>
        </pc:picChg>
      </pc:sldChg>
    </pc:docChg>
  </pc:docChgLst>
  <pc:docChgLst>
    <pc:chgData name="James Rix" userId="cb545cd9-4117-4a28-ae57-51585a740fdd" providerId="ADAL" clId="{A1AE940E-CFD6-4BF4-AA9D-6A362B9FEAAF}"/>
    <pc:docChg chg="undo custSel addSld delSld modSld">
      <pc:chgData name="James Rix" userId="cb545cd9-4117-4a28-ae57-51585a740fdd" providerId="ADAL" clId="{A1AE940E-CFD6-4BF4-AA9D-6A362B9FEAAF}" dt="2021-01-13T20:16:33.013" v="4231" actId="1076"/>
      <pc:docMkLst>
        <pc:docMk/>
      </pc:docMkLst>
      <pc:sldChg chg="modSp mod">
        <pc:chgData name="James Rix" userId="cb545cd9-4117-4a28-ae57-51585a740fdd" providerId="ADAL" clId="{A1AE940E-CFD6-4BF4-AA9D-6A362B9FEAAF}" dt="2021-01-13T16:05:18.673" v="3566" actId="404"/>
        <pc:sldMkLst>
          <pc:docMk/>
          <pc:sldMk cId="439974191" sldId="256"/>
        </pc:sldMkLst>
        <pc:spChg chg="mod">
          <ac:chgData name="James Rix" userId="cb545cd9-4117-4a28-ae57-51585a740fdd" providerId="ADAL" clId="{A1AE940E-CFD6-4BF4-AA9D-6A362B9FEAAF}" dt="2021-01-13T16:05:18.673" v="3566" actId="404"/>
          <ac:spMkLst>
            <pc:docMk/>
            <pc:sldMk cId="439974191" sldId="256"/>
            <ac:spMk id="2" creationId="{00000000-0000-0000-0000-000000000000}"/>
          </ac:spMkLst>
        </pc:spChg>
        <pc:spChg chg="mod">
          <ac:chgData name="James Rix" userId="cb545cd9-4117-4a28-ae57-51585a740fdd" providerId="ADAL" clId="{A1AE940E-CFD6-4BF4-AA9D-6A362B9FEAAF}" dt="2021-01-13T08:33:44.250" v="148" actId="20577"/>
          <ac:spMkLst>
            <pc:docMk/>
            <pc:sldMk cId="439974191" sldId="256"/>
            <ac:spMk id="8" creationId="{559813AE-1ADC-4172-8DF3-AC89B6082393}"/>
          </ac:spMkLst>
        </pc:spChg>
      </pc:sldChg>
      <pc:sldChg chg="delSp modSp mod delAnim modAnim">
        <pc:chgData name="James Rix" userId="cb545cd9-4117-4a28-ae57-51585a740fdd" providerId="ADAL" clId="{A1AE940E-CFD6-4BF4-AA9D-6A362B9FEAAF}" dt="2021-01-13T08:57:50.109" v="614" actId="6549"/>
        <pc:sldMkLst>
          <pc:docMk/>
          <pc:sldMk cId="3739796611" sldId="257"/>
        </pc:sldMkLst>
        <pc:spChg chg="mod">
          <ac:chgData name="James Rix" userId="cb545cd9-4117-4a28-ae57-51585a740fdd" providerId="ADAL" clId="{A1AE940E-CFD6-4BF4-AA9D-6A362B9FEAAF}" dt="2021-01-13T08:57:50.109" v="614" actId="6549"/>
          <ac:spMkLst>
            <pc:docMk/>
            <pc:sldMk cId="3739796611" sldId="257"/>
            <ac:spMk id="6" creationId="{CE2D540A-3B24-4667-B785-57D2CEC083BD}"/>
          </ac:spMkLst>
        </pc:spChg>
        <pc:picChg chg="del">
          <ac:chgData name="James Rix" userId="cb545cd9-4117-4a28-ae57-51585a740fdd" providerId="ADAL" clId="{A1AE940E-CFD6-4BF4-AA9D-6A362B9FEAAF}" dt="2021-01-13T08:30:54.781" v="122" actId="478"/>
          <ac:picMkLst>
            <pc:docMk/>
            <pc:sldMk cId="3739796611" sldId="257"/>
            <ac:picMk id="10" creationId="{B217C670-1D3A-4B93-9437-76418E1FBFD3}"/>
          </ac:picMkLst>
        </pc:picChg>
        <pc:picChg chg="del">
          <ac:chgData name="James Rix" userId="cb545cd9-4117-4a28-ae57-51585a740fdd" providerId="ADAL" clId="{A1AE940E-CFD6-4BF4-AA9D-6A362B9FEAAF}" dt="2021-01-13T08:30:54.187" v="121" actId="478"/>
          <ac:picMkLst>
            <pc:docMk/>
            <pc:sldMk cId="3739796611" sldId="257"/>
            <ac:picMk id="11" creationId="{B654A1D0-9173-4A2B-9F7E-FBD6F0964967}"/>
          </ac:picMkLst>
        </pc:picChg>
        <pc:picChg chg="del">
          <ac:chgData name="James Rix" userId="cb545cd9-4117-4a28-ae57-51585a740fdd" providerId="ADAL" clId="{A1AE940E-CFD6-4BF4-AA9D-6A362B9FEAAF}" dt="2021-01-13T08:30:53.005" v="120" actId="478"/>
          <ac:picMkLst>
            <pc:docMk/>
            <pc:sldMk cId="3739796611" sldId="257"/>
            <ac:picMk id="12" creationId="{C517AB5B-D745-40F7-A76D-653667AC0F2D}"/>
          </ac:picMkLst>
        </pc:picChg>
      </pc:sldChg>
      <pc:sldChg chg="addSp delSp modSp mod modAnim">
        <pc:chgData name="James Rix" userId="cb545cd9-4117-4a28-ae57-51585a740fdd" providerId="ADAL" clId="{A1AE940E-CFD6-4BF4-AA9D-6A362B9FEAAF}" dt="2021-01-13T09:21:06.217" v="1029"/>
        <pc:sldMkLst>
          <pc:docMk/>
          <pc:sldMk cId="3826089465" sldId="258"/>
        </pc:sldMkLst>
        <pc:spChg chg="add del mod">
          <ac:chgData name="James Rix" userId="cb545cd9-4117-4a28-ae57-51585a740fdd" providerId="ADAL" clId="{A1AE940E-CFD6-4BF4-AA9D-6A362B9FEAAF}" dt="2021-01-13T08:47:08.786" v="244" actId="478"/>
          <ac:spMkLst>
            <pc:docMk/>
            <pc:sldMk cId="3826089465" sldId="258"/>
            <ac:spMk id="2" creationId="{830D54D6-04C8-48EE-8048-F93CC41D21EE}"/>
          </ac:spMkLst>
        </pc:spChg>
        <pc:spChg chg="add mod">
          <ac:chgData name="James Rix" userId="cb545cd9-4117-4a28-ae57-51585a740fdd" providerId="ADAL" clId="{A1AE940E-CFD6-4BF4-AA9D-6A362B9FEAAF}" dt="2021-01-13T09:01:13.736" v="899" actId="20577"/>
          <ac:spMkLst>
            <pc:docMk/>
            <pc:sldMk cId="3826089465" sldId="258"/>
            <ac:spMk id="3" creationId="{2C63DF08-F6B7-4146-AA45-2B61A4EF8A02}"/>
          </ac:spMkLst>
        </pc:spChg>
        <pc:spChg chg="mod">
          <ac:chgData name="James Rix" userId="cb545cd9-4117-4a28-ae57-51585a740fdd" providerId="ADAL" clId="{A1AE940E-CFD6-4BF4-AA9D-6A362B9FEAAF}" dt="2021-01-13T08:34:21.258" v="157" actId="20577"/>
          <ac:spMkLst>
            <pc:docMk/>
            <pc:sldMk cId="3826089465" sldId="258"/>
            <ac:spMk id="4" creationId="{2E8922C6-9F9D-44BC-B083-B31729A7EDC2}"/>
          </ac:spMkLst>
        </pc:spChg>
        <pc:spChg chg="del">
          <ac:chgData name="James Rix" userId="cb545cd9-4117-4a28-ae57-51585a740fdd" providerId="ADAL" clId="{A1AE940E-CFD6-4BF4-AA9D-6A362B9FEAAF}" dt="2021-01-13T08:25:12.796" v="0" actId="478"/>
          <ac:spMkLst>
            <pc:docMk/>
            <pc:sldMk cId="3826089465" sldId="258"/>
            <ac:spMk id="6" creationId="{08189289-D1E2-4377-96C4-EC265BC91471}"/>
          </ac:spMkLst>
        </pc:spChg>
        <pc:spChg chg="add del mod">
          <ac:chgData name="James Rix" userId="cb545cd9-4117-4a28-ae57-51585a740fdd" providerId="ADAL" clId="{A1AE940E-CFD6-4BF4-AA9D-6A362B9FEAAF}" dt="2021-01-13T08:55:50.136" v="453" actId="478"/>
          <ac:spMkLst>
            <pc:docMk/>
            <pc:sldMk cId="3826089465" sldId="258"/>
            <ac:spMk id="6" creationId="{A64387B2-389D-4AF1-AEB5-30B9699095B3}"/>
          </ac:spMkLst>
        </pc:spChg>
        <pc:spChg chg="add del mod">
          <ac:chgData name="James Rix" userId="cb545cd9-4117-4a28-ae57-51585a740fdd" providerId="ADAL" clId="{A1AE940E-CFD6-4BF4-AA9D-6A362B9FEAAF}" dt="2021-01-13T08:51:21.224" v="363" actId="478"/>
          <ac:spMkLst>
            <pc:docMk/>
            <pc:sldMk cId="3826089465" sldId="258"/>
            <ac:spMk id="7" creationId="{BCAB2FD0-94BF-431E-8CB0-CB063EBD19EE}"/>
          </ac:spMkLst>
        </pc:spChg>
        <pc:spChg chg="add mod">
          <ac:chgData name="James Rix" userId="cb545cd9-4117-4a28-ae57-51585a740fdd" providerId="ADAL" clId="{A1AE940E-CFD6-4BF4-AA9D-6A362B9FEAAF}" dt="2021-01-13T09:01:21.599" v="902" actId="403"/>
          <ac:spMkLst>
            <pc:docMk/>
            <pc:sldMk cId="3826089465" sldId="258"/>
            <ac:spMk id="24" creationId="{7F4BBD6C-3C11-47B1-BD0B-F0457FD47A6E}"/>
          </ac:spMkLst>
        </pc:spChg>
        <pc:spChg chg="add mod">
          <ac:chgData name="James Rix" userId="cb545cd9-4117-4a28-ae57-51585a740fdd" providerId="ADAL" clId="{A1AE940E-CFD6-4BF4-AA9D-6A362B9FEAAF}" dt="2021-01-13T09:01:26.319" v="905" actId="403"/>
          <ac:spMkLst>
            <pc:docMk/>
            <pc:sldMk cId="3826089465" sldId="258"/>
            <ac:spMk id="28" creationId="{E679A3C0-4C8F-4C91-9F00-367A6671EC8C}"/>
          </ac:spMkLst>
        </pc:spChg>
        <pc:spChg chg="add mod">
          <ac:chgData name="James Rix" userId="cb545cd9-4117-4a28-ae57-51585a740fdd" providerId="ADAL" clId="{A1AE940E-CFD6-4BF4-AA9D-6A362B9FEAAF}" dt="2021-01-13T09:10:00.382" v="979" actId="403"/>
          <ac:spMkLst>
            <pc:docMk/>
            <pc:sldMk cId="3826089465" sldId="258"/>
            <ac:spMk id="31" creationId="{E2B08395-705A-41FC-B043-88628241755E}"/>
          </ac:spMkLst>
        </pc:spChg>
        <pc:spChg chg="add mod">
          <ac:chgData name="James Rix" userId="cb545cd9-4117-4a28-ae57-51585a740fdd" providerId="ADAL" clId="{A1AE940E-CFD6-4BF4-AA9D-6A362B9FEAAF}" dt="2021-01-13T09:01:45.661" v="923" actId="1076"/>
          <ac:spMkLst>
            <pc:docMk/>
            <pc:sldMk cId="3826089465" sldId="258"/>
            <ac:spMk id="41" creationId="{305C920C-C4A5-4EEC-8463-4066E2F6FDF4}"/>
          </ac:spMkLst>
        </pc:spChg>
        <pc:spChg chg="add mod">
          <ac:chgData name="James Rix" userId="cb545cd9-4117-4a28-ae57-51585a740fdd" providerId="ADAL" clId="{A1AE940E-CFD6-4BF4-AA9D-6A362B9FEAAF}" dt="2021-01-13T09:01:56.214" v="933" actId="1076"/>
          <ac:spMkLst>
            <pc:docMk/>
            <pc:sldMk cId="3826089465" sldId="258"/>
            <ac:spMk id="42" creationId="{FE3C0C1A-FC85-4474-A5E8-F66947753557}"/>
          </ac:spMkLst>
        </pc:spChg>
        <pc:picChg chg="del">
          <ac:chgData name="James Rix" userId="cb545cd9-4117-4a28-ae57-51585a740fdd" providerId="ADAL" clId="{A1AE940E-CFD6-4BF4-AA9D-6A362B9FEAAF}" dt="2021-01-13T08:25:13.429" v="1" actId="478"/>
          <ac:picMkLst>
            <pc:docMk/>
            <pc:sldMk cId="3826089465" sldId="258"/>
            <ac:picMk id="7" creationId="{094AF3D7-92A2-44F9-A708-D6C65AE413ED}"/>
          </ac:picMkLst>
        </pc:picChg>
        <pc:picChg chg="add del mod">
          <ac:chgData name="James Rix" userId="cb545cd9-4117-4a28-ae57-51585a740fdd" providerId="ADAL" clId="{A1AE940E-CFD6-4BF4-AA9D-6A362B9FEAAF}" dt="2021-01-13T08:52:26.985" v="372" actId="931"/>
          <ac:picMkLst>
            <pc:docMk/>
            <pc:sldMk cId="3826089465" sldId="258"/>
            <ac:picMk id="9" creationId="{5696F210-60D7-4510-A366-8A1D14C2E89A}"/>
          </ac:picMkLst>
        </pc:picChg>
        <pc:picChg chg="add del mod">
          <ac:chgData name="James Rix" userId="cb545cd9-4117-4a28-ae57-51585a740fdd" providerId="ADAL" clId="{A1AE940E-CFD6-4BF4-AA9D-6A362B9FEAAF}" dt="2021-01-13T08:52:26.985" v="372" actId="931"/>
          <ac:picMkLst>
            <pc:docMk/>
            <pc:sldMk cId="3826089465" sldId="258"/>
            <ac:picMk id="11" creationId="{8E46190E-440B-4D26-A588-3A7FDA571E08}"/>
          </ac:picMkLst>
        </pc:picChg>
        <pc:picChg chg="add del mod">
          <ac:chgData name="James Rix" userId="cb545cd9-4117-4a28-ae57-51585a740fdd" providerId="ADAL" clId="{A1AE940E-CFD6-4BF4-AA9D-6A362B9FEAAF}" dt="2021-01-13T08:52:26.985" v="372" actId="931"/>
          <ac:picMkLst>
            <pc:docMk/>
            <pc:sldMk cId="3826089465" sldId="258"/>
            <ac:picMk id="13" creationId="{FBBBC8B6-4F37-475D-8E76-16CF39F66111}"/>
          </ac:picMkLst>
        </pc:picChg>
        <pc:picChg chg="add del mod">
          <ac:chgData name="James Rix" userId="cb545cd9-4117-4a28-ae57-51585a740fdd" providerId="ADAL" clId="{A1AE940E-CFD6-4BF4-AA9D-6A362B9FEAAF}" dt="2021-01-13T08:52:26.985" v="372" actId="931"/>
          <ac:picMkLst>
            <pc:docMk/>
            <pc:sldMk cId="3826089465" sldId="258"/>
            <ac:picMk id="15" creationId="{B24795B2-DA31-451A-9FDE-83EB4F78FC36}"/>
          </ac:picMkLst>
        </pc:picChg>
        <pc:picChg chg="add del mod">
          <ac:chgData name="James Rix" userId="cb545cd9-4117-4a28-ae57-51585a740fdd" providerId="ADAL" clId="{A1AE940E-CFD6-4BF4-AA9D-6A362B9FEAAF}" dt="2021-01-13T08:53:01.131" v="385" actId="931"/>
          <ac:picMkLst>
            <pc:docMk/>
            <pc:sldMk cId="3826089465" sldId="258"/>
            <ac:picMk id="17" creationId="{28F5A582-4FE2-4A96-871C-9CDD39440900}"/>
          </ac:picMkLst>
        </pc:picChg>
        <pc:picChg chg="add del mod">
          <ac:chgData name="James Rix" userId="cb545cd9-4117-4a28-ae57-51585a740fdd" providerId="ADAL" clId="{A1AE940E-CFD6-4BF4-AA9D-6A362B9FEAAF}" dt="2021-01-13T08:53:01.131" v="385" actId="931"/>
          <ac:picMkLst>
            <pc:docMk/>
            <pc:sldMk cId="3826089465" sldId="258"/>
            <ac:picMk id="19" creationId="{0DC0525C-EFF0-4086-8E30-DDCE306760D4}"/>
          </ac:picMkLst>
        </pc:picChg>
        <pc:picChg chg="add del mod">
          <ac:chgData name="James Rix" userId="cb545cd9-4117-4a28-ae57-51585a740fdd" providerId="ADAL" clId="{A1AE940E-CFD6-4BF4-AA9D-6A362B9FEAAF}" dt="2021-01-13T08:53:01.131" v="385" actId="931"/>
          <ac:picMkLst>
            <pc:docMk/>
            <pc:sldMk cId="3826089465" sldId="258"/>
            <ac:picMk id="21" creationId="{5B251908-AFAC-4422-AC50-AEB9C700980B}"/>
          </ac:picMkLst>
        </pc:picChg>
        <pc:picChg chg="add mod">
          <ac:chgData name="James Rix" userId="cb545cd9-4117-4a28-ae57-51585a740fdd" providerId="ADAL" clId="{A1AE940E-CFD6-4BF4-AA9D-6A362B9FEAAF}" dt="2021-01-13T09:08:04.997" v="952" actId="1440"/>
          <ac:picMkLst>
            <pc:docMk/>
            <pc:sldMk cId="3826089465" sldId="258"/>
            <ac:picMk id="23" creationId="{29CB05CE-05B6-4677-8443-66954088B7B2}"/>
          </ac:picMkLst>
        </pc:picChg>
        <pc:picChg chg="add mod">
          <ac:chgData name="James Rix" userId="cb545cd9-4117-4a28-ae57-51585a740fdd" providerId="ADAL" clId="{A1AE940E-CFD6-4BF4-AA9D-6A362B9FEAAF}" dt="2021-01-13T09:08:06.421" v="953" actId="1440"/>
          <ac:picMkLst>
            <pc:docMk/>
            <pc:sldMk cId="3826089465" sldId="258"/>
            <ac:picMk id="26" creationId="{E0FABBCE-79C3-40D0-A348-C805E5419B6C}"/>
          </ac:picMkLst>
        </pc:picChg>
        <pc:picChg chg="add mod">
          <ac:chgData name="James Rix" userId="cb545cd9-4117-4a28-ae57-51585a740fdd" providerId="ADAL" clId="{A1AE940E-CFD6-4BF4-AA9D-6A362B9FEAAF}" dt="2021-01-13T09:08:08.149" v="954" actId="1440"/>
          <ac:picMkLst>
            <pc:docMk/>
            <pc:sldMk cId="3826089465" sldId="258"/>
            <ac:picMk id="29" creationId="{5977A466-544B-4DD9-83A4-56F7B162E7C8}"/>
          </ac:picMkLst>
        </pc:picChg>
        <pc:cxnChg chg="add del mod">
          <ac:chgData name="James Rix" userId="cb545cd9-4117-4a28-ae57-51585a740fdd" providerId="ADAL" clId="{A1AE940E-CFD6-4BF4-AA9D-6A362B9FEAAF}" dt="2021-01-13T08:55:57.080" v="456" actId="478"/>
          <ac:cxnSpMkLst>
            <pc:docMk/>
            <pc:sldMk cId="3826089465" sldId="258"/>
            <ac:cxnSpMk id="32" creationId="{C2BF3FD3-5F4C-40D8-B55D-2E2518E5EEF5}"/>
          </ac:cxnSpMkLst>
        </pc:cxnChg>
        <pc:cxnChg chg="add del mod">
          <ac:chgData name="James Rix" userId="cb545cd9-4117-4a28-ae57-51585a740fdd" providerId="ADAL" clId="{A1AE940E-CFD6-4BF4-AA9D-6A362B9FEAAF}" dt="2021-01-13T08:55:52.344" v="454" actId="478"/>
          <ac:cxnSpMkLst>
            <pc:docMk/>
            <pc:sldMk cId="3826089465" sldId="258"/>
            <ac:cxnSpMk id="34" creationId="{BE08D1C2-6ECC-4B57-A65E-CBDD66BD6929}"/>
          </ac:cxnSpMkLst>
        </pc:cxnChg>
        <pc:cxnChg chg="add del mod">
          <ac:chgData name="James Rix" userId="cb545cd9-4117-4a28-ae57-51585a740fdd" providerId="ADAL" clId="{A1AE940E-CFD6-4BF4-AA9D-6A362B9FEAAF}" dt="2021-01-13T08:55:54.776" v="455" actId="478"/>
          <ac:cxnSpMkLst>
            <pc:docMk/>
            <pc:sldMk cId="3826089465" sldId="258"/>
            <ac:cxnSpMk id="37" creationId="{88FF993B-3C1F-44AB-B28E-DE969B2EF06A}"/>
          </ac:cxnSpMkLst>
        </pc:cxnChg>
        <pc:cxnChg chg="add mod">
          <ac:chgData name="James Rix" userId="cb545cd9-4117-4a28-ae57-51585a740fdd" providerId="ADAL" clId="{A1AE940E-CFD6-4BF4-AA9D-6A362B9FEAAF}" dt="2021-01-13T09:02:10.063" v="935" actId="208"/>
          <ac:cxnSpMkLst>
            <pc:docMk/>
            <pc:sldMk cId="3826089465" sldId="258"/>
            <ac:cxnSpMk id="43" creationId="{1FB8D7A7-4F35-40EA-82B4-43891114864E}"/>
          </ac:cxnSpMkLst>
        </pc:cxnChg>
        <pc:cxnChg chg="add mod">
          <ac:chgData name="James Rix" userId="cb545cd9-4117-4a28-ae57-51585a740fdd" providerId="ADAL" clId="{A1AE940E-CFD6-4BF4-AA9D-6A362B9FEAAF}" dt="2021-01-13T09:02:19.294" v="938" actId="14100"/>
          <ac:cxnSpMkLst>
            <pc:docMk/>
            <pc:sldMk cId="3826089465" sldId="258"/>
            <ac:cxnSpMk id="46" creationId="{E8208161-4DDD-434F-84EA-2EF9D1A966EF}"/>
          </ac:cxnSpMkLst>
        </pc:cxnChg>
        <pc:cxnChg chg="add mod">
          <ac:chgData name="James Rix" userId="cb545cd9-4117-4a28-ae57-51585a740fdd" providerId="ADAL" clId="{A1AE940E-CFD6-4BF4-AA9D-6A362B9FEAAF}" dt="2021-01-13T09:02:38.638" v="943" actId="14100"/>
          <ac:cxnSpMkLst>
            <pc:docMk/>
            <pc:sldMk cId="3826089465" sldId="258"/>
            <ac:cxnSpMk id="48" creationId="{CB909080-35EE-4DFE-8B35-BD58FC0ABA36}"/>
          </ac:cxnSpMkLst>
        </pc:cxnChg>
      </pc:sldChg>
      <pc:sldChg chg="delSp add del mod delAnim">
        <pc:chgData name="James Rix" userId="cb545cd9-4117-4a28-ae57-51585a740fdd" providerId="ADAL" clId="{A1AE940E-CFD6-4BF4-AA9D-6A362B9FEAAF}" dt="2021-01-13T08:25:28.623" v="13" actId="478"/>
        <pc:sldMkLst>
          <pc:docMk/>
          <pc:sldMk cId="1556525386" sldId="263"/>
        </pc:sldMkLst>
        <pc:spChg chg="del">
          <ac:chgData name="James Rix" userId="cb545cd9-4117-4a28-ae57-51585a740fdd" providerId="ADAL" clId="{A1AE940E-CFD6-4BF4-AA9D-6A362B9FEAAF}" dt="2021-01-13T08:25:28.623" v="13" actId="478"/>
          <ac:spMkLst>
            <pc:docMk/>
            <pc:sldMk cId="1556525386" sldId="263"/>
            <ac:spMk id="9" creationId="{F26A0F25-1C7C-40D0-B397-99D5CBC192BE}"/>
          </ac:spMkLst>
        </pc:spChg>
      </pc:sldChg>
      <pc:sldChg chg="del">
        <pc:chgData name="James Rix" userId="cb545cd9-4117-4a28-ae57-51585a740fdd" providerId="ADAL" clId="{A1AE940E-CFD6-4BF4-AA9D-6A362B9FEAAF}" dt="2021-01-13T08:25:22.862" v="9" actId="47"/>
        <pc:sldMkLst>
          <pc:docMk/>
          <pc:sldMk cId="669962062" sldId="264"/>
        </pc:sldMkLst>
      </pc:sldChg>
      <pc:sldChg chg="addSp delSp modSp add mod modAnim">
        <pc:chgData name="James Rix" userId="cb545cd9-4117-4a28-ae57-51585a740fdd" providerId="ADAL" clId="{A1AE940E-CFD6-4BF4-AA9D-6A362B9FEAAF}" dt="2021-01-13T18:50:04.451" v="3727" actId="1440"/>
        <pc:sldMkLst>
          <pc:docMk/>
          <pc:sldMk cId="3049403033" sldId="264"/>
        </pc:sldMkLst>
        <pc:spChg chg="add mod">
          <ac:chgData name="James Rix" userId="cb545cd9-4117-4a28-ae57-51585a740fdd" providerId="ADAL" clId="{A1AE940E-CFD6-4BF4-AA9D-6A362B9FEAAF}" dt="2021-01-13T16:07:15.695" v="3599" actId="6549"/>
          <ac:spMkLst>
            <pc:docMk/>
            <pc:sldMk cId="3049403033" sldId="264"/>
            <ac:spMk id="2" creationId="{328B0EB8-B31E-453D-94F9-B26D19438A59}"/>
          </ac:spMkLst>
        </pc:spChg>
        <pc:spChg chg="mod">
          <ac:chgData name="James Rix" userId="cb545cd9-4117-4a28-ae57-51585a740fdd" providerId="ADAL" clId="{A1AE940E-CFD6-4BF4-AA9D-6A362B9FEAAF}" dt="2021-01-13T08:34:26.938" v="166" actId="20577"/>
          <ac:spMkLst>
            <pc:docMk/>
            <pc:sldMk cId="3049403033" sldId="264"/>
            <ac:spMk id="4" creationId="{2E8922C6-9F9D-44BC-B083-B31729A7EDC2}"/>
          </ac:spMkLst>
        </pc:spChg>
        <pc:spChg chg="add del mod">
          <ac:chgData name="James Rix" userId="cb545cd9-4117-4a28-ae57-51585a740fdd" providerId="ADAL" clId="{A1AE940E-CFD6-4BF4-AA9D-6A362B9FEAAF}" dt="2021-01-13T09:30:16.855" v="1030" actId="478"/>
          <ac:spMkLst>
            <pc:docMk/>
            <pc:sldMk cId="3049403033" sldId="264"/>
            <ac:spMk id="6" creationId="{BB4A2EE4-59BB-4ECE-80C4-D312AA695547}"/>
          </ac:spMkLst>
        </pc:spChg>
        <pc:spChg chg="add mod">
          <ac:chgData name="James Rix" userId="cb545cd9-4117-4a28-ae57-51585a740fdd" providerId="ADAL" clId="{A1AE940E-CFD6-4BF4-AA9D-6A362B9FEAAF}" dt="2021-01-13T16:08:40.094" v="3634" actId="1076"/>
          <ac:spMkLst>
            <pc:docMk/>
            <pc:sldMk cId="3049403033" sldId="264"/>
            <ac:spMk id="17" creationId="{691855D0-8AB9-4742-9FD0-0D748DE415ED}"/>
          </ac:spMkLst>
        </pc:spChg>
        <pc:spChg chg="add mod">
          <ac:chgData name="James Rix" userId="cb545cd9-4117-4a28-ae57-51585a740fdd" providerId="ADAL" clId="{A1AE940E-CFD6-4BF4-AA9D-6A362B9FEAAF}" dt="2021-01-13T16:08:46.945" v="3644" actId="20577"/>
          <ac:spMkLst>
            <pc:docMk/>
            <pc:sldMk cId="3049403033" sldId="264"/>
            <ac:spMk id="18" creationId="{DC871A7A-6981-4580-922F-CD967576C093}"/>
          </ac:spMkLst>
        </pc:spChg>
        <pc:spChg chg="add mod">
          <ac:chgData name="James Rix" userId="cb545cd9-4117-4a28-ae57-51585a740fdd" providerId="ADAL" clId="{A1AE940E-CFD6-4BF4-AA9D-6A362B9FEAAF}" dt="2021-01-13T16:09:39.934" v="3672" actId="1076"/>
          <ac:spMkLst>
            <pc:docMk/>
            <pc:sldMk cId="3049403033" sldId="264"/>
            <ac:spMk id="19" creationId="{B798BA52-120D-47A8-BC96-5EB397658F71}"/>
          </ac:spMkLst>
        </pc:spChg>
        <pc:spChg chg="add mod">
          <ac:chgData name="James Rix" userId="cb545cd9-4117-4a28-ae57-51585a740fdd" providerId="ADAL" clId="{A1AE940E-CFD6-4BF4-AA9D-6A362B9FEAAF}" dt="2021-01-13T16:09:42.294" v="3673" actId="1076"/>
          <ac:spMkLst>
            <pc:docMk/>
            <pc:sldMk cId="3049403033" sldId="264"/>
            <ac:spMk id="20" creationId="{8EB2E198-ED43-484D-9487-6D551199059D}"/>
          </ac:spMkLst>
        </pc:spChg>
        <pc:spChg chg="add mod">
          <ac:chgData name="James Rix" userId="cb545cd9-4117-4a28-ae57-51585a740fdd" providerId="ADAL" clId="{A1AE940E-CFD6-4BF4-AA9D-6A362B9FEAAF}" dt="2021-01-13T16:09:50.910" v="3676" actId="1076"/>
          <ac:spMkLst>
            <pc:docMk/>
            <pc:sldMk cId="3049403033" sldId="264"/>
            <ac:spMk id="21" creationId="{FDE9D778-8170-4CC6-BB85-4743C0BBB701}"/>
          </ac:spMkLst>
        </pc:spChg>
        <pc:picChg chg="add mod">
          <ac:chgData name="James Rix" userId="cb545cd9-4117-4a28-ae57-51585a740fdd" providerId="ADAL" clId="{A1AE940E-CFD6-4BF4-AA9D-6A362B9FEAAF}" dt="2021-01-13T18:50:04.451" v="3727" actId="1440"/>
          <ac:picMkLst>
            <pc:docMk/>
            <pc:sldMk cId="3049403033" sldId="264"/>
            <ac:picMk id="7" creationId="{8D7BFE6F-BA4F-4B09-BF2A-A087DE524DAA}"/>
          </ac:picMkLst>
        </pc:picChg>
        <pc:picChg chg="add mod">
          <ac:chgData name="James Rix" userId="cb545cd9-4117-4a28-ae57-51585a740fdd" providerId="ADAL" clId="{A1AE940E-CFD6-4BF4-AA9D-6A362B9FEAAF}" dt="2021-01-13T18:50:04.451" v="3727" actId="1440"/>
          <ac:picMkLst>
            <pc:docMk/>
            <pc:sldMk cId="3049403033" sldId="264"/>
            <ac:picMk id="9" creationId="{288A21D2-606A-444B-9609-F6366535F929}"/>
          </ac:picMkLst>
        </pc:picChg>
        <pc:picChg chg="add mod">
          <ac:chgData name="James Rix" userId="cb545cd9-4117-4a28-ae57-51585a740fdd" providerId="ADAL" clId="{A1AE940E-CFD6-4BF4-AA9D-6A362B9FEAAF}" dt="2021-01-13T18:50:04.451" v="3727" actId="1440"/>
          <ac:picMkLst>
            <pc:docMk/>
            <pc:sldMk cId="3049403033" sldId="264"/>
            <ac:picMk id="11" creationId="{E8DCAE5B-C446-4677-B1AA-1AEBFD71B991}"/>
          </ac:picMkLst>
        </pc:picChg>
        <pc:picChg chg="add mod">
          <ac:chgData name="James Rix" userId="cb545cd9-4117-4a28-ae57-51585a740fdd" providerId="ADAL" clId="{A1AE940E-CFD6-4BF4-AA9D-6A362B9FEAAF}" dt="2021-01-13T18:50:04.451" v="3727" actId="1440"/>
          <ac:picMkLst>
            <pc:docMk/>
            <pc:sldMk cId="3049403033" sldId="264"/>
            <ac:picMk id="13" creationId="{4E6A0C34-86E3-49D5-8BB1-421393C27D53}"/>
          </ac:picMkLst>
        </pc:picChg>
        <pc:picChg chg="add mod">
          <ac:chgData name="James Rix" userId="cb545cd9-4117-4a28-ae57-51585a740fdd" providerId="ADAL" clId="{A1AE940E-CFD6-4BF4-AA9D-6A362B9FEAAF}" dt="2021-01-13T18:50:04.451" v="3727" actId="1440"/>
          <ac:picMkLst>
            <pc:docMk/>
            <pc:sldMk cId="3049403033" sldId="264"/>
            <ac:picMk id="15" creationId="{200BE928-E93C-4E86-B4F0-52B4484B5C64}"/>
          </ac:picMkLst>
        </pc:picChg>
      </pc:sldChg>
      <pc:sldChg chg="addSp delSp modSp add mod">
        <pc:chgData name="James Rix" userId="cb545cd9-4117-4a28-ae57-51585a740fdd" providerId="ADAL" clId="{A1AE940E-CFD6-4BF4-AA9D-6A362B9FEAAF}" dt="2021-01-13T09:30:18.631" v="1031" actId="478"/>
        <pc:sldMkLst>
          <pc:docMk/>
          <pc:sldMk cId="2386007649" sldId="265"/>
        </pc:sldMkLst>
        <pc:spChg chg="mod">
          <ac:chgData name="James Rix" userId="cb545cd9-4117-4a28-ae57-51585a740fdd" providerId="ADAL" clId="{A1AE940E-CFD6-4BF4-AA9D-6A362B9FEAAF}" dt="2021-01-13T08:34:33.008" v="178" actId="20577"/>
          <ac:spMkLst>
            <pc:docMk/>
            <pc:sldMk cId="2386007649" sldId="265"/>
            <ac:spMk id="4" creationId="{2E8922C6-9F9D-44BC-B083-B31729A7EDC2}"/>
          </ac:spMkLst>
        </pc:spChg>
        <pc:spChg chg="add del mod">
          <ac:chgData name="James Rix" userId="cb545cd9-4117-4a28-ae57-51585a740fdd" providerId="ADAL" clId="{A1AE940E-CFD6-4BF4-AA9D-6A362B9FEAAF}" dt="2021-01-13T09:30:18.631" v="1031" actId="478"/>
          <ac:spMkLst>
            <pc:docMk/>
            <pc:sldMk cId="2386007649" sldId="265"/>
            <ac:spMk id="6" creationId="{527DA0DD-D8F7-4170-82F2-ADF9934E3BA0}"/>
          </ac:spMkLst>
        </pc:spChg>
      </pc:sldChg>
      <pc:sldChg chg="del">
        <pc:chgData name="James Rix" userId="cb545cd9-4117-4a28-ae57-51585a740fdd" providerId="ADAL" clId="{A1AE940E-CFD6-4BF4-AA9D-6A362B9FEAAF}" dt="2021-01-13T08:25:22.350" v="8" actId="47"/>
        <pc:sldMkLst>
          <pc:docMk/>
          <pc:sldMk cId="2801368241" sldId="266"/>
        </pc:sldMkLst>
      </pc:sldChg>
      <pc:sldChg chg="addSp delSp modSp add mod">
        <pc:chgData name="James Rix" userId="cb545cd9-4117-4a28-ae57-51585a740fdd" providerId="ADAL" clId="{A1AE940E-CFD6-4BF4-AA9D-6A362B9FEAAF}" dt="2021-01-13T19:04:36.138" v="3843" actId="1076"/>
        <pc:sldMkLst>
          <pc:docMk/>
          <pc:sldMk cId="3021419565" sldId="266"/>
        </pc:sldMkLst>
        <pc:spChg chg="add mod">
          <ac:chgData name="James Rix" userId="cb545cd9-4117-4a28-ae57-51585a740fdd" providerId="ADAL" clId="{A1AE940E-CFD6-4BF4-AA9D-6A362B9FEAAF}" dt="2021-01-13T09:50:24.149" v="1545" actId="1076"/>
          <ac:spMkLst>
            <pc:docMk/>
            <pc:sldMk cId="3021419565" sldId="266"/>
            <ac:spMk id="2" creationId="{374BC016-7EB4-4DCE-BA20-9957C98B1706}"/>
          </ac:spMkLst>
        </pc:spChg>
        <pc:spChg chg="mod">
          <ac:chgData name="James Rix" userId="cb545cd9-4117-4a28-ae57-51585a740fdd" providerId="ADAL" clId="{A1AE940E-CFD6-4BF4-AA9D-6A362B9FEAAF}" dt="2021-01-13T09:50:56.599" v="1555" actId="113"/>
          <ac:spMkLst>
            <pc:docMk/>
            <pc:sldMk cId="3021419565" sldId="266"/>
            <ac:spMk id="4" creationId="{2E8922C6-9F9D-44BC-B083-B31729A7EDC2}"/>
          </ac:spMkLst>
        </pc:spChg>
        <pc:spChg chg="add mod">
          <ac:chgData name="James Rix" userId="cb545cd9-4117-4a28-ae57-51585a740fdd" providerId="ADAL" clId="{A1AE940E-CFD6-4BF4-AA9D-6A362B9FEAAF}" dt="2021-01-13T09:31:33.571" v="1073" actId="1076"/>
          <ac:spMkLst>
            <pc:docMk/>
            <pc:sldMk cId="3021419565" sldId="266"/>
            <ac:spMk id="7" creationId="{C83D3ABB-2BDE-4052-84E2-6AFEBCD1B159}"/>
          </ac:spMkLst>
        </pc:spChg>
        <pc:spChg chg="add mod">
          <ac:chgData name="James Rix" userId="cb545cd9-4117-4a28-ae57-51585a740fdd" providerId="ADAL" clId="{A1AE940E-CFD6-4BF4-AA9D-6A362B9FEAAF}" dt="2021-01-13T09:31:30.659" v="1072" actId="1076"/>
          <ac:spMkLst>
            <pc:docMk/>
            <pc:sldMk cId="3021419565" sldId="266"/>
            <ac:spMk id="8" creationId="{9B80B061-5A52-41B2-BE49-5E5A53D84AE6}"/>
          </ac:spMkLst>
        </pc:spChg>
        <pc:spChg chg="add mod">
          <ac:chgData name="James Rix" userId="cb545cd9-4117-4a28-ae57-51585a740fdd" providerId="ADAL" clId="{A1AE940E-CFD6-4BF4-AA9D-6A362B9FEAAF}" dt="2021-01-13T09:31:37.427" v="1074" actId="1076"/>
          <ac:spMkLst>
            <pc:docMk/>
            <pc:sldMk cId="3021419565" sldId="266"/>
            <ac:spMk id="9" creationId="{DE972401-B88B-48BA-ABF5-3C6688E3DBFA}"/>
          </ac:spMkLst>
        </pc:spChg>
        <pc:spChg chg="add mod">
          <ac:chgData name="James Rix" userId="cb545cd9-4117-4a28-ae57-51585a740fdd" providerId="ADAL" clId="{A1AE940E-CFD6-4BF4-AA9D-6A362B9FEAAF}" dt="2021-01-13T09:31:40.251" v="1075" actId="1076"/>
          <ac:spMkLst>
            <pc:docMk/>
            <pc:sldMk cId="3021419565" sldId="266"/>
            <ac:spMk id="10" creationId="{65856ECE-571E-4B8B-B860-80D74DDB7DA2}"/>
          </ac:spMkLst>
        </pc:spChg>
        <pc:spChg chg="add mod">
          <ac:chgData name="James Rix" userId="cb545cd9-4117-4a28-ae57-51585a740fdd" providerId="ADAL" clId="{A1AE940E-CFD6-4BF4-AA9D-6A362B9FEAAF}" dt="2021-01-13T09:31:42.899" v="1076" actId="1076"/>
          <ac:spMkLst>
            <pc:docMk/>
            <pc:sldMk cId="3021419565" sldId="266"/>
            <ac:spMk id="11" creationId="{0EDAF687-EB37-4E49-ACCC-3A23C3049798}"/>
          </ac:spMkLst>
        </pc:spChg>
        <pc:spChg chg="add mod">
          <ac:chgData name="James Rix" userId="cb545cd9-4117-4a28-ae57-51585a740fdd" providerId="ADAL" clId="{A1AE940E-CFD6-4BF4-AA9D-6A362B9FEAAF}" dt="2021-01-13T11:49:49.725" v="1836" actId="20577"/>
          <ac:spMkLst>
            <pc:docMk/>
            <pc:sldMk cId="3021419565" sldId="266"/>
            <ac:spMk id="28" creationId="{BD81F305-C1AD-4561-8A83-918A5E9BE0DA}"/>
          </ac:spMkLst>
        </pc:spChg>
        <pc:spChg chg="add mod">
          <ac:chgData name="James Rix" userId="cb545cd9-4117-4a28-ae57-51585a740fdd" providerId="ADAL" clId="{A1AE940E-CFD6-4BF4-AA9D-6A362B9FEAAF}" dt="2021-01-13T11:46:13.388" v="1816" actId="20577"/>
          <ac:spMkLst>
            <pc:docMk/>
            <pc:sldMk cId="3021419565" sldId="266"/>
            <ac:spMk id="31" creationId="{6C2FCFCA-E99C-4258-9386-61C14BA8B5D7}"/>
          </ac:spMkLst>
        </pc:spChg>
        <pc:spChg chg="add mod">
          <ac:chgData name="James Rix" userId="cb545cd9-4117-4a28-ae57-51585a740fdd" providerId="ADAL" clId="{A1AE940E-CFD6-4BF4-AA9D-6A362B9FEAAF}" dt="2021-01-13T09:44:36.258" v="1484" actId="1076"/>
          <ac:spMkLst>
            <pc:docMk/>
            <pc:sldMk cId="3021419565" sldId="266"/>
            <ac:spMk id="32" creationId="{8743C227-DCC3-4BB4-A89A-F66B80137FCA}"/>
          </ac:spMkLst>
        </pc:spChg>
        <pc:spChg chg="add mod ord">
          <ac:chgData name="James Rix" userId="cb545cd9-4117-4a28-ae57-51585a740fdd" providerId="ADAL" clId="{A1AE940E-CFD6-4BF4-AA9D-6A362B9FEAAF}" dt="2021-01-13T09:50:45.769" v="1553" actId="167"/>
          <ac:spMkLst>
            <pc:docMk/>
            <pc:sldMk cId="3021419565" sldId="266"/>
            <ac:spMk id="33" creationId="{C2A7CFAB-D4F3-4595-8C0F-EDB5497725C0}"/>
          </ac:spMkLst>
        </pc:spChg>
        <pc:spChg chg="add mod">
          <ac:chgData name="James Rix" userId="cb545cd9-4117-4a28-ae57-51585a740fdd" providerId="ADAL" clId="{A1AE940E-CFD6-4BF4-AA9D-6A362B9FEAAF}" dt="2021-01-13T09:53:57.530" v="1620" actId="688"/>
          <ac:spMkLst>
            <pc:docMk/>
            <pc:sldMk cId="3021419565" sldId="266"/>
            <ac:spMk id="38" creationId="{58F41E36-57DC-4F78-951A-C388013111DD}"/>
          </ac:spMkLst>
        </pc:spChg>
        <pc:spChg chg="add mod">
          <ac:chgData name="James Rix" userId="cb545cd9-4117-4a28-ae57-51585a740fdd" providerId="ADAL" clId="{A1AE940E-CFD6-4BF4-AA9D-6A362B9FEAAF}" dt="2021-01-13T11:26:51.955" v="1754" actId="1076"/>
          <ac:spMkLst>
            <pc:docMk/>
            <pc:sldMk cId="3021419565" sldId="266"/>
            <ac:spMk id="55" creationId="{A4D006AA-A730-4B5D-8E84-6C3FAD390DD5}"/>
          </ac:spMkLst>
        </pc:spChg>
        <pc:spChg chg="add mod">
          <ac:chgData name="James Rix" userId="cb545cd9-4117-4a28-ae57-51585a740fdd" providerId="ADAL" clId="{A1AE940E-CFD6-4BF4-AA9D-6A362B9FEAAF}" dt="2021-01-13T11:27:22.251" v="1762" actId="1076"/>
          <ac:spMkLst>
            <pc:docMk/>
            <pc:sldMk cId="3021419565" sldId="266"/>
            <ac:spMk id="56" creationId="{6FF5DD43-F87E-4CEC-9514-3BA321F3A37E}"/>
          </ac:spMkLst>
        </pc:spChg>
        <pc:spChg chg="add mod">
          <ac:chgData name="James Rix" userId="cb545cd9-4117-4a28-ae57-51585a740fdd" providerId="ADAL" clId="{A1AE940E-CFD6-4BF4-AA9D-6A362B9FEAAF}" dt="2021-01-13T11:29:06.399" v="1779" actId="208"/>
          <ac:spMkLst>
            <pc:docMk/>
            <pc:sldMk cId="3021419565" sldId="266"/>
            <ac:spMk id="61" creationId="{BFDAA68F-F74D-4200-9188-CF32BBBE57EE}"/>
          </ac:spMkLst>
        </pc:spChg>
        <pc:spChg chg="add mod">
          <ac:chgData name="James Rix" userId="cb545cd9-4117-4a28-ae57-51585a740fdd" providerId="ADAL" clId="{A1AE940E-CFD6-4BF4-AA9D-6A362B9FEAAF}" dt="2021-01-13T11:29:41.858" v="1791" actId="1076"/>
          <ac:spMkLst>
            <pc:docMk/>
            <pc:sldMk cId="3021419565" sldId="266"/>
            <ac:spMk id="62" creationId="{1AD4C95D-82B7-41A3-842D-5C87286D96B5}"/>
          </ac:spMkLst>
        </pc:spChg>
        <pc:spChg chg="add mod">
          <ac:chgData name="James Rix" userId="cb545cd9-4117-4a28-ae57-51585a740fdd" providerId="ADAL" clId="{A1AE940E-CFD6-4BF4-AA9D-6A362B9FEAAF}" dt="2021-01-13T19:04:36.138" v="3843" actId="1076"/>
          <ac:spMkLst>
            <pc:docMk/>
            <pc:sldMk cId="3021419565" sldId="266"/>
            <ac:spMk id="64" creationId="{58967899-C9DB-4406-87AE-FA5CF53901F9}"/>
          </ac:spMkLst>
        </pc:spChg>
        <pc:picChg chg="add mod">
          <ac:chgData name="James Rix" userId="cb545cd9-4117-4a28-ae57-51585a740fdd" providerId="ADAL" clId="{A1AE940E-CFD6-4BF4-AA9D-6A362B9FEAAF}" dt="2021-01-13T11:29:30.396" v="1785" actId="1076"/>
          <ac:picMkLst>
            <pc:docMk/>
            <pc:sldMk cId="3021419565" sldId="266"/>
            <ac:picMk id="6" creationId="{F55386BE-7727-47DA-90D1-DE95E5A4899E}"/>
          </ac:picMkLst>
        </pc:picChg>
        <pc:picChg chg="add mod">
          <ac:chgData name="James Rix" userId="cb545cd9-4117-4a28-ae57-51585a740fdd" providerId="ADAL" clId="{A1AE940E-CFD6-4BF4-AA9D-6A362B9FEAAF}" dt="2021-01-13T09:44:40.391" v="1485" actId="1440"/>
          <ac:picMkLst>
            <pc:docMk/>
            <pc:sldMk cId="3021419565" sldId="266"/>
            <ac:picMk id="30" creationId="{0B45C090-E2ED-43E8-BB53-0777A6725EBC}"/>
          </ac:picMkLst>
        </pc:picChg>
        <pc:picChg chg="add mod">
          <ac:chgData name="James Rix" userId="cb545cd9-4117-4a28-ae57-51585a740fdd" providerId="ADAL" clId="{A1AE940E-CFD6-4BF4-AA9D-6A362B9FEAAF}" dt="2021-01-13T11:25:44.359" v="1738" actId="14100"/>
          <ac:picMkLst>
            <pc:docMk/>
            <pc:sldMk cId="3021419565" sldId="266"/>
            <ac:picMk id="39" creationId="{CD7D87FD-9269-463D-AE27-34DA2BAE8EAE}"/>
          </ac:picMkLst>
        </pc:picChg>
        <pc:picChg chg="add mod">
          <ac:chgData name="James Rix" userId="cb545cd9-4117-4a28-ae57-51585a740fdd" providerId="ADAL" clId="{A1AE940E-CFD6-4BF4-AA9D-6A362B9FEAAF}" dt="2021-01-13T11:25:49.024" v="1739" actId="14100"/>
          <ac:picMkLst>
            <pc:docMk/>
            <pc:sldMk cId="3021419565" sldId="266"/>
            <ac:picMk id="41" creationId="{CFAA8B66-0C89-4BF6-BE77-65CD241DF92B}"/>
          </ac:picMkLst>
        </pc:picChg>
        <pc:cxnChg chg="add mod">
          <ac:chgData name="James Rix" userId="cb545cd9-4117-4a28-ae57-51585a740fdd" providerId="ADAL" clId="{A1AE940E-CFD6-4BF4-AA9D-6A362B9FEAAF}" dt="2021-01-13T09:50:26.490" v="1546" actId="14100"/>
          <ac:cxnSpMkLst>
            <pc:docMk/>
            <pc:sldMk cId="3021419565" sldId="266"/>
            <ac:cxnSpMk id="12" creationId="{69DF7BA1-A83A-411E-AA32-81E853E3C437}"/>
          </ac:cxnSpMkLst>
        </pc:cxnChg>
        <pc:cxnChg chg="add mod">
          <ac:chgData name="James Rix" userId="cb545cd9-4117-4a28-ae57-51585a740fdd" providerId="ADAL" clId="{A1AE940E-CFD6-4BF4-AA9D-6A362B9FEAAF}" dt="2021-01-13T09:32:00.683" v="1081" actId="14100"/>
          <ac:cxnSpMkLst>
            <pc:docMk/>
            <pc:sldMk cId="3021419565" sldId="266"/>
            <ac:cxnSpMk id="14" creationId="{C2F47834-9E25-4531-B56B-5D5021093C6B}"/>
          </ac:cxnSpMkLst>
        </pc:cxnChg>
        <pc:cxnChg chg="add mod">
          <ac:chgData name="James Rix" userId="cb545cd9-4117-4a28-ae57-51585a740fdd" providerId="ADAL" clId="{A1AE940E-CFD6-4BF4-AA9D-6A362B9FEAAF}" dt="2021-01-13T09:32:07.524" v="1084" actId="14100"/>
          <ac:cxnSpMkLst>
            <pc:docMk/>
            <pc:sldMk cId="3021419565" sldId="266"/>
            <ac:cxnSpMk id="17" creationId="{425D2956-7D0E-40AB-8715-601CA41A3647}"/>
          </ac:cxnSpMkLst>
        </pc:cxnChg>
        <pc:cxnChg chg="add mod">
          <ac:chgData name="James Rix" userId="cb545cd9-4117-4a28-ae57-51585a740fdd" providerId="ADAL" clId="{A1AE940E-CFD6-4BF4-AA9D-6A362B9FEAAF}" dt="2021-01-13T09:32:12.723" v="1087" actId="14100"/>
          <ac:cxnSpMkLst>
            <pc:docMk/>
            <pc:sldMk cId="3021419565" sldId="266"/>
            <ac:cxnSpMk id="20" creationId="{7C756B00-C08E-45B1-9447-94B6443E0D7C}"/>
          </ac:cxnSpMkLst>
        </pc:cxnChg>
        <pc:cxnChg chg="add mod">
          <ac:chgData name="James Rix" userId="cb545cd9-4117-4a28-ae57-51585a740fdd" providerId="ADAL" clId="{A1AE940E-CFD6-4BF4-AA9D-6A362B9FEAAF}" dt="2021-01-13T09:32:19.315" v="1090" actId="14100"/>
          <ac:cxnSpMkLst>
            <pc:docMk/>
            <pc:sldMk cId="3021419565" sldId="266"/>
            <ac:cxnSpMk id="23" creationId="{F14DFECE-28E8-4544-A5B4-D480C77BF1C8}"/>
          </ac:cxnSpMkLst>
        </pc:cxnChg>
        <pc:cxnChg chg="add mod">
          <ac:chgData name="James Rix" userId="cb545cd9-4117-4a28-ae57-51585a740fdd" providerId="ADAL" clId="{A1AE940E-CFD6-4BF4-AA9D-6A362B9FEAAF}" dt="2021-01-13T09:32:27.315" v="1093" actId="14100"/>
          <ac:cxnSpMkLst>
            <pc:docMk/>
            <pc:sldMk cId="3021419565" sldId="266"/>
            <ac:cxnSpMk id="26" creationId="{C732916E-D864-4910-81EA-9CDB3834863F}"/>
          </ac:cxnSpMkLst>
        </pc:cxnChg>
        <pc:cxnChg chg="add mod">
          <ac:chgData name="James Rix" userId="cb545cd9-4117-4a28-ae57-51585a740fdd" providerId="ADAL" clId="{A1AE940E-CFD6-4BF4-AA9D-6A362B9FEAAF}" dt="2021-01-13T11:47:23.321" v="1829" actId="14100"/>
          <ac:cxnSpMkLst>
            <pc:docMk/>
            <pc:sldMk cId="3021419565" sldId="266"/>
            <ac:cxnSpMk id="36" creationId="{977CBE07-6C8A-4404-9570-04921744D058}"/>
          </ac:cxnSpMkLst>
        </pc:cxnChg>
        <pc:cxnChg chg="add mod">
          <ac:chgData name="James Rix" userId="cb545cd9-4117-4a28-ae57-51585a740fdd" providerId="ADAL" clId="{A1AE940E-CFD6-4BF4-AA9D-6A362B9FEAAF}" dt="2021-01-13T11:25:24.667" v="1731" actId="1076"/>
          <ac:cxnSpMkLst>
            <pc:docMk/>
            <pc:sldMk cId="3021419565" sldId="266"/>
            <ac:cxnSpMk id="43" creationId="{0B3526BF-B42F-4CE3-8769-FC26BBE80A7F}"/>
          </ac:cxnSpMkLst>
        </pc:cxnChg>
        <pc:cxnChg chg="add del mod">
          <ac:chgData name="James Rix" userId="cb545cd9-4117-4a28-ae57-51585a740fdd" providerId="ADAL" clId="{A1AE940E-CFD6-4BF4-AA9D-6A362B9FEAAF}" dt="2021-01-13T11:25:54.317" v="1740" actId="478"/>
          <ac:cxnSpMkLst>
            <pc:docMk/>
            <pc:sldMk cId="3021419565" sldId="266"/>
            <ac:cxnSpMk id="48" creationId="{CB4D833F-4976-4176-9397-EBFE6333F252}"/>
          </ac:cxnSpMkLst>
        </pc:cxnChg>
        <pc:cxnChg chg="add del mod">
          <ac:chgData name="James Rix" userId="cb545cd9-4117-4a28-ae57-51585a740fdd" providerId="ADAL" clId="{A1AE940E-CFD6-4BF4-AA9D-6A362B9FEAAF}" dt="2021-01-13T11:25:55.677" v="1741" actId="478"/>
          <ac:cxnSpMkLst>
            <pc:docMk/>
            <pc:sldMk cId="3021419565" sldId="266"/>
            <ac:cxnSpMk id="49" creationId="{7BF1BF22-8AA2-46AD-9577-0DB2CF252E5A}"/>
          </ac:cxnSpMkLst>
        </pc:cxnChg>
        <pc:cxnChg chg="add mod">
          <ac:chgData name="James Rix" userId="cb545cd9-4117-4a28-ae57-51585a740fdd" providerId="ADAL" clId="{A1AE940E-CFD6-4BF4-AA9D-6A362B9FEAAF}" dt="2021-01-13T11:26:09.611" v="1744" actId="1076"/>
          <ac:cxnSpMkLst>
            <pc:docMk/>
            <pc:sldMk cId="3021419565" sldId="266"/>
            <ac:cxnSpMk id="51" creationId="{F29295D2-47EC-4820-B1CE-44E0A782DE8F}"/>
          </ac:cxnSpMkLst>
        </pc:cxnChg>
        <pc:cxnChg chg="add mod">
          <ac:chgData name="James Rix" userId="cb545cd9-4117-4a28-ae57-51585a740fdd" providerId="ADAL" clId="{A1AE940E-CFD6-4BF4-AA9D-6A362B9FEAAF}" dt="2021-01-13T11:26:16.339" v="1746" actId="1076"/>
          <ac:cxnSpMkLst>
            <pc:docMk/>
            <pc:sldMk cId="3021419565" sldId="266"/>
            <ac:cxnSpMk id="52" creationId="{413B3A2E-EAAF-4CC7-8200-11BEC2336CFB}"/>
          </ac:cxnSpMkLst>
        </pc:cxnChg>
        <pc:cxnChg chg="add mod">
          <ac:chgData name="James Rix" userId="cb545cd9-4117-4a28-ae57-51585a740fdd" providerId="ADAL" clId="{A1AE940E-CFD6-4BF4-AA9D-6A362B9FEAAF}" dt="2021-01-13T11:26:38.547" v="1749" actId="1076"/>
          <ac:cxnSpMkLst>
            <pc:docMk/>
            <pc:sldMk cId="3021419565" sldId="266"/>
            <ac:cxnSpMk id="54" creationId="{C3A299B2-1CB1-46F0-B571-CCBA04FF3436}"/>
          </ac:cxnSpMkLst>
        </pc:cxnChg>
        <pc:cxnChg chg="add mod">
          <ac:chgData name="James Rix" userId="cb545cd9-4117-4a28-ae57-51585a740fdd" providerId="ADAL" clId="{A1AE940E-CFD6-4BF4-AA9D-6A362B9FEAAF}" dt="2021-01-13T11:28:14.955" v="1768" actId="1582"/>
          <ac:cxnSpMkLst>
            <pc:docMk/>
            <pc:sldMk cId="3021419565" sldId="266"/>
            <ac:cxnSpMk id="58" creationId="{ECD44D97-F315-4D77-A858-B451EF5C9565}"/>
          </ac:cxnSpMkLst>
        </pc:cxnChg>
      </pc:sldChg>
      <pc:sldChg chg="del">
        <pc:chgData name="James Rix" userId="cb545cd9-4117-4a28-ae57-51585a740fdd" providerId="ADAL" clId="{A1AE940E-CFD6-4BF4-AA9D-6A362B9FEAAF}" dt="2021-01-13T08:25:23.385" v="10" actId="47"/>
        <pc:sldMkLst>
          <pc:docMk/>
          <pc:sldMk cId="17965685" sldId="267"/>
        </pc:sldMkLst>
      </pc:sldChg>
      <pc:sldChg chg="addSp delSp modSp add mod">
        <pc:chgData name="James Rix" userId="cb545cd9-4117-4a28-ae57-51585a740fdd" providerId="ADAL" clId="{A1AE940E-CFD6-4BF4-AA9D-6A362B9FEAAF}" dt="2021-01-13T20:16:33.013" v="4231" actId="1076"/>
        <pc:sldMkLst>
          <pc:docMk/>
          <pc:sldMk cId="1543942700" sldId="267"/>
        </pc:sldMkLst>
        <pc:spChg chg="mod">
          <ac:chgData name="James Rix" userId="cb545cd9-4117-4a28-ae57-51585a740fdd" providerId="ADAL" clId="{A1AE940E-CFD6-4BF4-AA9D-6A362B9FEAAF}" dt="2021-01-13T18:48:56.110" v="3689" actId="20577"/>
          <ac:spMkLst>
            <pc:docMk/>
            <pc:sldMk cId="1543942700" sldId="267"/>
            <ac:spMk id="4" creationId="{2E8922C6-9F9D-44BC-B083-B31729A7EDC2}"/>
          </ac:spMkLst>
        </pc:spChg>
        <pc:spChg chg="add mod">
          <ac:chgData name="James Rix" userId="cb545cd9-4117-4a28-ae57-51585a740fdd" providerId="ADAL" clId="{A1AE940E-CFD6-4BF4-AA9D-6A362B9FEAAF}" dt="2021-01-13T18:51:48.006" v="3739"/>
          <ac:spMkLst>
            <pc:docMk/>
            <pc:sldMk cId="1543942700" sldId="267"/>
            <ac:spMk id="7" creationId="{8A3FDBE5-1C93-4684-B7E6-EBEF4D0800DD}"/>
          </ac:spMkLst>
        </pc:spChg>
        <pc:spChg chg="add mod">
          <ac:chgData name="James Rix" userId="cb545cd9-4117-4a28-ae57-51585a740fdd" providerId="ADAL" clId="{A1AE940E-CFD6-4BF4-AA9D-6A362B9FEAAF}" dt="2021-01-13T18:51:48.006" v="3739"/>
          <ac:spMkLst>
            <pc:docMk/>
            <pc:sldMk cId="1543942700" sldId="267"/>
            <ac:spMk id="8" creationId="{42886D27-B5FF-46FC-8480-0DEDB59E9E0D}"/>
          </ac:spMkLst>
        </pc:spChg>
        <pc:spChg chg="add mod">
          <ac:chgData name="James Rix" userId="cb545cd9-4117-4a28-ae57-51585a740fdd" providerId="ADAL" clId="{A1AE940E-CFD6-4BF4-AA9D-6A362B9FEAAF}" dt="2021-01-13T18:55:05.666" v="3752" actId="1076"/>
          <ac:spMkLst>
            <pc:docMk/>
            <pc:sldMk cId="1543942700" sldId="267"/>
            <ac:spMk id="9" creationId="{6D375A19-2EE7-41A1-BE1C-EAF55BED6E87}"/>
          </ac:spMkLst>
        </pc:spChg>
        <pc:spChg chg="add mod">
          <ac:chgData name="James Rix" userId="cb545cd9-4117-4a28-ae57-51585a740fdd" providerId="ADAL" clId="{A1AE940E-CFD6-4BF4-AA9D-6A362B9FEAAF}" dt="2021-01-13T18:51:48.006" v="3739"/>
          <ac:spMkLst>
            <pc:docMk/>
            <pc:sldMk cId="1543942700" sldId="267"/>
            <ac:spMk id="10" creationId="{78B290DA-05E1-4F48-A2BD-F38860851ACC}"/>
          </ac:spMkLst>
        </pc:spChg>
        <pc:spChg chg="add mod">
          <ac:chgData name="James Rix" userId="cb545cd9-4117-4a28-ae57-51585a740fdd" providerId="ADAL" clId="{A1AE940E-CFD6-4BF4-AA9D-6A362B9FEAAF}" dt="2021-01-13T18:51:48.006" v="3739"/>
          <ac:spMkLst>
            <pc:docMk/>
            <pc:sldMk cId="1543942700" sldId="267"/>
            <ac:spMk id="11" creationId="{11C37548-86E5-435F-A8B0-8322962C46F3}"/>
          </ac:spMkLst>
        </pc:spChg>
        <pc:spChg chg="add mod">
          <ac:chgData name="James Rix" userId="cb545cd9-4117-4a28-ae57-51585a740fdd" providerId="ADAL" clId="{A1AE940E-CFD6-4BF4-AA9D-6A362B9FEAAF}" dt="2021-01-13T18:51:48.006" v="3739"/>
          <ac:spMkLst>
            <pc:docMk/>
            <pc:sldMk cId="1543942700" sldId="267"/>
            <ac:spMk id="12" creationId="{A44B63DF-A348-4EDF-A07E-9DBD329A061D}"/>
          </ac:spMkLst>
        </pc:spChg>
        <pc:spChg chg="add mod">
          <ac:chgData name="James Rix" userId="cb545cd9-4117-4a28-ae57-51585a740fdd" providerId="ADAL" clId="{A1AE940E-CFD6-4BF4-AA9D-6A362B9FEAAF}" dt="2021-01-13T19:33:46.359" v="4170" actId="1076"/>
          <ac:spMkLst>
            <pc:docMk/>
            <pc:sldMk cId="1543942700" sldId="267"/>
            <ac:spMk id="22" creationId="{DD8250F0-02A3-4AEE-8A11-22A43B5A1428}"/>
          </ac:spMkLst>
        </pc:spChg>
        <pc:spChg chg="add mod">
          <ac:chgData name="James Rix" userId="cb545cd9-4117-4a28-ae57-51585a740fdd" providerId="ADAL" clId="{A1AE940E-CFD6-4BF4-AA9D-6A362B9FEAAF}" dt="2021-01-13T19:28:41.688" v="3846"/>
          <ac:spMkLst>
            <pc:docMk/>
            <pc:sldMk cId="1543942700" sldId="267"/>
            <ac:spMk id="23" creationId="{21FE3722-4936-4746-8622-9055BF6434D1}"/>
          </ac:spMkLst>
        </pc:spChg>
        <pc:spChg chg="add mod">
          <ac:chgData name="James Rix" userId="cb545cd9-4117-4a28-ae57-51585a740fdd" providerId="ADAL" clId="{A1AE940E-CFD6-4BF4-AA9D-6A362B9FEAAF}" dt="2021-01-13T20:16:02.711" v="4228" actId="20577"/>
          <ac:spMkLst>
            <pc:docMk/>
            <pc:sldMk cId="1543942700" sldId="267"/>
            <ac:spMk id="24" creationId="{7FB6A8D4-EB53-4218-8765-CE818511797B}"/>
          </ac:spMkLst>
        </pc:spChg>
        <pc:spChg chg="add del mod">
          <ac:chgData name="James Rix" userId="cb545cd9-4117-4a28-ae57-51585a740fdd" providerId="ADAL" clId="{A1AE940E-CFD6-4BF4-AA9D-6A362B9FEAAF}" dt="2021-01-13T19:37:16.202" v="4206" actId="478"/>
          <ac:spMkLst>
            <pc:docMk/>
            <pc:sldMk cId="1543942700" sldId="267"/>
            <ac:spMk id="37" creationId="{50962B4E-95B9-4AE4-A308-4B0CCCFF2B00}"/>
          </ac:spMkLst>
        </pc:spChg>
        <pc:spChg chg="add del mod">
          <ac:chgData name="James Rix" userId="cb545cd9-4117-4a28-ae57-51585a740fdd" providerId="ADAL" clId="{A1AE940E-CFD6-4BF4-AA9D-6A362B9FEAAF}" dt="2021-01-13T19:37:15.434" v="4205" actId="478"/>
          <ac:spMkLst>
            <pc:docMk/>
            <pc:sldMk cId="1543942700" sldId="267"/>
            <ac:spMk id="38" creationId="{2DED2FAB-FE10-4DFC-A212-F7BA16515DE4}"/>
          </ac:spMkLst>
        </pc:spChg>
        <pc:spChg chg="add mod">
          <ac:chgData name="James Rix" userId="cb545cd9-4117-4a28-ae57-51585a740fdd" providerId="ADAL" clId="{A1AE940E-CFD6-4BF4-AA9D-6A362B9FEAAF}" dt="2021-01-13T20:16:15.660" v="4229" actId="1076"/>
          <ac:spMkLst>
            <pc:docMk/>
            <pc:sldMk cId="1543942700" sldId="267"/>
            <ac:spMk id="40" creationId="{615E63F8-4823-48B6-852A-7F0E9705D68E}"/>
          </ac:spMkLst>
        </pc:spChg>
        <pc:spChg chg="add mod">
          <ac:chgData name="James Rix" userId="cb545cd9-4117-4a28-ae57-51585a740fdd" providerId="ADAL" clId="{A1AE940E-CFD6-4BF4-AA9D-6A362B9FEAAF}" dt="2021-01-13T20:16:33.013" v="4231" actId="1076"/>
          <ac:spMkLst>
            <pc:docMk/>
            <pc:sldMk cId="1543942700" sldId="267"/>
            <ac:spMk id="42" creationId="{0B79E09F-AEFA-481D-845B-BAFF6F95CC45}"/>
          </ac:spMkLst>
        </pc:spChg>
        <pc:picChg chg="add mod">
          <ac:chgData name="James Rix" userId="cb545cd9-4117-4a28-ae57-51585a740fdd" providerId="ADAL" clId="{A1AE940E-CFD6-4BF4-AA9D-6A362B9FEAAF}" dt="2021-01-13T18:50:12.435" v="3729" actId="1076"/>
          <ac:picMkLst>
            <pc:docMk/>
            <pc:sldMk cId="1543942700" sldId="267"/>
            <ac:picMk id="6" creationId="{36EFD2B5-43CA-457E-937F-5DA7A40F782A}"/>
          </ac:picMkLst>
        </pc:picChg>
        <pc:picChg chg="add mod">
          <ac:chgData name="James Rix" userId="cb545cd9-4117-4a28-ae57-51585a740fdd" providerId="ADAL" clId="{A1AE940E-CFD6-4BF4-AA9D-6A362B9FEAAF}" dt="2021-01-13T19:34:49.415" v="4185" actId="1076"/>
          <ac:picMkLst>
            <pc:docMk/>
            <pc:sldMk cId="1543942700" sldId="267"/>
            <ac:picMk id="26" creationId="{58CD9E89-9D8F-4E56-98EF-C606331AA4E6}"/>
          </ac:picMkLst>
        </pc:picChg>
        <pc:picChg chg="add mod">
          <ac:chgData name="James Rix" userId="cb545cd9-4117-4a28-ae57-51585a740fdd" providerId="ADAL" clId="{A1AE940E-CFD6-4BF4-AA9D-6A362B9FEAAF}" dt="2021-01-13T19:34:49.415" v="4185" actId="1076"/>
          <ac:picMkLst>
            <pc:docMk/>
            <pc:sldMk cId="1543942700" sldId="267"/>
            <ac:picMk id="28" creationId="{8D1C00B7-1B8E-4ECA-9FA7-DE55C903B57A}"/>
          </ac:picMkLst>
        </pc:picChg>
        <pc:picChg chg="add mod">
          <ac:chgData name="James Rix" userId="cb545cd9-4117-4a28-ae57-51585a740fdd" providerId="ADAL" clId="{A1AE940E-CFD6-4BF4-AA9D-6A362B9FEAAF}" dt="2021-01-13T19:34:49.415" v="4185" actId="1076"/>
          <ac:picMkLst>
            <pc:docMk/>
            <pc:sldMk cId="1543942700" sldId="267"/>
            <ac:picMk id="30" creationId="{93486AD1-3E73-4F4F-91CD-2019AC50D633}"/>
          </ac:picMkLst>
        </pc:picChg>
        <pc:picChg chg="add mod">
          <ac:chgData name="James Rix" userId="cb545cd9-4117-4a28-ae57-51585a740fdd" providerId="ADAL" clId="{A1AE940E-CFD6-4BF4-AA9D-6A362B9FEAAF}" dt="2021-01-13T19:35:58.200" v="4194" actId="14100"/>
          <ac:picMkLst>
            <pc:docMk/>
            <pc:sldMk cId="1543942700" sldId="267"/>
            <ac:picMk id="32" creationId="{3401D4DD-155C-4167-BE53-41536B9BE7D9}"/>
          </ac:picMkLst>
        </pc:picChg>
        <pc:cxnChg chg="add mod">
          <ac:chgData name="James Rix" userId="cb545cd9-4117-4a28-ae57-51585a740fdd" providerId="ADAL" clId="{A1AE940E-CFD6-4BF4-AA9D-6A362B9FEAAF}" dt="2021-01-13T18:51:48.006" v="3739"/>
          <ac:cxnSpMkLst>
            <pc:docMk/>
            <pc:sldMk cId="1543942700" sldId="267"/>
            <ac:cxnSpMk id="13" creationId="{7C17BDAE-890F-440C-9753-871065185D8A}"/>
          </ac:cxnSpMkLst>
        </pc:cxnChg>
        <pc:cxnChg chg="add mod">
          <ac:chgData name="James Rix" userId="cb545cd9-4117-4a28-ae57-51585a740fdd" providerId="ADAL" clId="{A1AE940E-CFD6-4BF4-AA9D-6A362B9FEAAF}" dt="2021-01-13T18:55:11.915" v="3753" actId="14100"/>
          <ac:cxnSpMkLst>
            <pc:docMk/>
            <pc:sldMk cId="1543942700" sldId="267"/>
            <ac:cxnSpMk id="14" creationId="{56DA27A8-EE50-44D5-A4E3-CAAF8727AD4D}"/>
          </ac:cxnSpMkLst>
        </pc:cxnChg>
        <pc:cxnChg chg="add mod">
          <ac:chgData name="James Rix" userId="cb545cd9-4117-4a28-ae57-51585a740fdd" providerId="ADAL" clId="{A1AE940E-CFD6-4BF4-AA9D-6A362B9FEAAF}" dt="2021-01-13T18:51:48.006" v="3739"/>
          <ac:cxnSpMkLst>
            <pc:docMk/>
            <pc:sldMk cId="1543942700" sldId="267"/>
            <ac:cxnSpMk id="15" creationId="{EAD8C8FB-7AEF-4F3F-A49E-5385FBF0846A}"/>
          </ac:cxnSpMkLst>
        </pc:cxnChg>
        <pc:cxnChg chg="add mod">
          <ac:chgData name="James Rix" userId="cb545cd9-4117-4a28-ae57-51585a740fdd" providerId="ADAL" clId="{A1AE940E-CFD6-4BF4-AA9D-6A362B9FEAAF}" dt="2021-01-13T18:55:16.066" v="3754" actId="14100"/>
          <ac:cxnSpMkLst>
            <pc:docMk/>
            <pc:sldMk cId="1543942700" sldId="267"/>
            <ac:cxnSpMk id="16" creationId="{29ECD914-6090-4231-A9A0-0C07AB12E62D}"/>
          </ac:cxnSpMkLst>
        </pc:cxnChg>
        <pc:cxnChg chg="add mod">
          <ac:chgData name="James Rix" userId="cb545cd9-4117-4a28-ae57-51585a740fdd" providerId="ADAL" clId="{A1AE940E-CFD6-4BF4-AA9D-6A362B9FEAAF}" dt="2021-01-13T18:55:24.042" v="3756" actId="14100"/>
          <ac:cxnSpMkLst>
            <pc:docMk/>
            <pc:sldMk cId="1543942700" sldId="267"/>
            <ac:cxnSpMk id="17" creationId="{A18B94A8-3B82-4D70-A6AD-8A2FD94178DA}"/>
          </ac:cxnSpMkLst>
        </pc:cxnChg>
        <pc:cxnChg chg="add mod">
          <ac:chgData name="James Rix" userId="cb545cd9-4117-4a28-ae57-51585a740fdd" providerId="ADAL" clId="{A1AE940E-CFD6-4BF4-AA9D-6A362B9FEAAF}" dt="2021-01-13T18:55:05.666" v="3752" actId="1076"/>
          <ac:cxnSpMkLst>
            <pc:docMk/>
            <pc:sldMk cId="1543942700" sldId="267"/>
            <ac:cxnSpMk id="18" creationId="{C1D554A5-8E71-4033-97BE-DADBF24B0680}"/>
          </ac:cxnSpMkLst>
        </pc:cxnChg>
        <pc:cxnChg chg="add mod">
          <ac:chgData name="James Rix" userId="cb545cd9-4117-4a28-ae57-51585a740fdd" providerId="ADAL" clId="{A1AE940E-CFD6-4BF4-AA9D-6A362B9FEAAF}" dt="2021-01-13T19:36:23.607" v="4198" actId="1076"/>
          <ac:cxnSpMkLst>
            <pc:docMk/>
            <pc:sldMk cId="1543942700" sldId="267"/>
            <ac:cxnSpMk id="34" creationId="{F0EE4EEF-E0BC-4A35-845D-C950B47981D1}"/>
          </ac:cxnSpMkLst>
        </pc:cxnChg>
        <pc:cxnChg chg="add del mod">
          <ac:chgData name="James Rix" userId="cb545cd9-4117-4a28-ae57-51585a740fdd" providerId="ADAL" clId="{A1AE940E-CFD6-4BF4-AA9D-6A362B9FEAAF}" dt="2021-01-13T19:37:16.857" v="4207" actId="478"/>
          <ac:cxnSpMkLst>
            <pc:docMk/>
            <pc:sldMk cId="1543942700" sldId="267"/>
            <ac:cxnSpMk id="36" creationId="{8CA5FCF2-15AD-4C9C-AAE0-557EF01CD78D}"/>
          </ac:cxnSpMkLst>
        </pc:cxnChg>
        <pc:cxnChg chg="add mod">
          <ac:chgData name="James Rix" userId="cb545cd9-4117-4a28-ae57-51585a740fdd" providerId="ADAL" clId="{A1AE940E-CFD6-4BF4-AA9D-6A362B9FEAAF}" dt="2021-01-13T20:16:33.013" v="4231" actId="1076"/>
          <ac:cxnSpMkLst>
            <pc:docMk/>
            <pc:sldMk cId="1543942700" sldId="267"/>
            <ac:cxnSpMk id="41" creationId="{6ACECEB6-DBCE-4C92-9D5E-49FC5FEB2F57}"/>
          </ac:cxnSpMkLst>
        </pc:cxnChg>
      </pc:sldChg>
      <pc:sldChg chg="add">
        <pc:chgData name="James Rix" userId="cb545cd9-4117-4a28-ae57-51585a740fdd" providerId="ADAL" clId="{A1AE940E-CFD6-4BF4-AA9D-6A362B9FEAAF}" dt="2021-01-13T08:46:11.414" v="181" actId="2890"/>
        <pc:sldMkLst>
          <pc:docMk/>
          <pc:sldMk cId="1741798694" sldId="268"/>
        </pc:sldMkLst>
      </pc:sldChg>
      <pc:sldChg chg="addSp delSp modSp add mod modAnim">
        <pc:chgData name="James Rix" userId="cb545cd9-4117-4a28-ae57-51585a740fdd" providerId="ADAL" clId="{A1AE940E-CFD6-4BF4-AA9D-6A362B9FEAAF}" dt="2021-01-13T19:04:27.245" v="3841"/>
        <pc:sldMkLst>
          <pc:docMk/>
          <pc:sldMk cId="2025314819" sldId="269"/>
        </pc:sldMkLst>
        <pc:spChg chg="mod">
          <ac:chgData name="James Rix" userId="cb545cd9-4117-4a28-ae57-51585a740fdd" providerId="ADAL" clId="{A1AE940E-CFD6-4BF4-AA9D-6A362B9FEAAF}" dt="2021-01-13T08:58:12.520" v="646" actId="20577"/>
          <ac:spMkLst>
            <pc:docMk/>
            <pc:sldMk cId="2025314819" sldId="269"/>
            <ac:spMk id="4" creationId="{2E8922C6-9F9D-44BC-B083-B31729A7EDC2}"/>
          </ac:spMkLst>
        </pc:spChg>
        <pc:spChg chg="add mod">
          <ac:chgData name="James Rix" userId="cb545cd9-4117-4a28-ae57-51585a740fdd" providerId="ADAL" clId="{A1AE940E-CFD6-4BF4-AA9D-6A362B9FEAAF}" dt="2021-01-13T11:45:11.305" v="1792"/>
          <ac:spMkLst>
            <pc:docMk/>
            <pc:sldMk cId="2025314819" sldId="269"/>
            <ac:spMk id="6" creationId="{EF545662-2259-4BFD-838C-F1F0F5B49F01}"/>
          </ac:spMkLst>
        </pc:spChg>
        <pc:spChg chg="add mod">
          <ac:chgData name="James Rix" userId="cb545cd9-4117-4a28-ae57-51585a740fdd" providerId="ADAL" clId="{A1AE940E-CFD6-4BF4-AA9D-6A362B9FEAAF}" dt="2021-01-13T12:48:16.103" v="1866" actId="20577"/>
          <ac:spMkLst>
            <pc:docMk/>
            <pc:sldMk cId="2025314819" sldId="269"/>
            <ac:spMk id="7" creationId="{436128CB-42BC-431B-89A6-908F1CE67796}"/>
          </ac:spMkLst>
        </pc:spChg>
        <pc:spChg chg="add mod">
          <ac:chgData name="James Rix" userId="cb545cd9-4117-4a28-ae57-51585a740fdd" providerId="ADAL" clId="{A1AE940E-CFD6-4BF4-AA9D-6A362B9FEAAF}" dt="2021-01-13T12:46:14.765" v="1849" actId="1076"/>
          <ac:spMkLst>
            <pc:docMk/>
            <pc:sldMk cId="2025314819" sldId="269"/>
            <ac:spMk id="9" creationId="{946F263A-F4E6-43FC-811C-CA0651DE18C5}"/>
          </ac:spMkLst>
        </pc:spChg>
        <pc:spChg chg="add mod">
          <ac:chgData name="James Rix" userId="cb545cd9-4117-4a28-ae57-51585a740fdd" providerId="ADAL" clId="{A1AE940E-CFD6-4BF4-AA9D-6A362B9FEAAF}" dt="2021-01-13T15:07:31.451" v="1893" actId="1076"/>
          <ac:spMkLst>
            <pc:docMk/>
            <pc:sldMk cId="2025314819" sldId="269"/>
            <ac:spMk id="10" creationId="{2EEC6F0D-9243-4A65-B2A1-AA1B7EEEB429}"/>
          </ac:spMkLst>
        </pc:spChg>
        <pc:spChg chg="add mod">
          <ac:chgData name="James Rix" userId="cb545cd9-4117-4a28-ae57-51585a740fdd" providerId="ADAL" clId="{A1AE940E-CFD6-4BF4-AA9D-6A362B9FEAAF}" dt="2021-01-13T12:46:54.117" v="1861" actId="1076"/>
          <ac:spMkLst>
            <pc:docMk/>
            <pc:sldMk cId="2025314819" sldId="269"/>
            <ac:spMk id="11" creationId="{D43838C8-EF86-42EA-BF94-30C830675D68}"/>
          </ac:spMkLst>
        </pc:spChg>
        <pc:spChg chg="add mod">
          <ac:chgData name="James Rix" userId="cb545cd9-4117-4a28-ae57-51585a740fdd" providerId="ADAL" clId="{A1AE940E-CFD6-4BF4-AA9D-6A362B9FEAAF}" dt="2021-01-13T12:47:01.238" v="1863" actId="1076"/>
          <ac:spMkLst>
            <pc:docMk/>
            <pc:sldMk cId="2025314819" sldId="269"/>
            <ac:spMk id="12" creationId="{635CADAD-CA65-4CCA-96E5-E00A4296E932}"/>
          </ac:spMkLst>
        </pc:spChg>
        <pc:spChg chg="add mod">
          <ac:chgData name="James Rix" userId="cb545cd9-4117-4a28-ae57-51585a740fdd" providerId="ADAL" clId="{A1AE940E-CFD6-4BF4-AA9D-6A362B9FEAAF}" dt="2021-01-13T15:07:26.819" v="1892" actId="1076"/>
          <ac:spMkLst>
            <pc:docMk/>
            <pc:sldMk cId="2025314819" sldId="269"/>
            <ac:spMk id="13" creationId="{DB365C5F-5086-42D3-B398-C7C6423D6FC5}"/>
          </ac:spMkLst>
        </pc:spChg>
        <pc:spChg chg="add mod">
          <ac:chgData name="James Rix" userId="cb545cd9-4117-4a28-ae57-51585a740fdd" providerId="ADAL" clId="{A1AE940E-CFD6-4BF4-AA9D-6A362B9FEAAF}" dt="2021-01-13T12:46:48.301" v="1859" actId="1076"/>
          <ac:spMkLst>
            <pc:docMk/>
            <pc:sldMk cId="2025314819" sldId="269"/>
            <ac:spMk id="14" creationId="{23D39160-7FF0-4065-92B9-E24C4CC4DFA3}"/>
          </ac:spMkLst>
        </pc:spChg>
        <pc:spChg chg="add mod">
          <ac:chgData name="James Rix" userId="cb545cd9-4117-4a28-ae57-51585a740fdd" providerId="ADAL" clId="{A1AE940E-CFD6-4BF4-AA9D-6A362B9FEAAF}" dt="2021-01-13T15:10:40.912" v="2128" actId="404"/>
          <ac:spMkLst>
            <pc:docMk/>
            <pc:sldMk cId="2025314819" sldId="269"/>
            <ac:spMk id="26" creationId="{664FEE56-24E1-4257-9980-11B372E5213D}"/>
          </ac:spMkLst>
        </pc:spChg>
        <pc:spChg chg="add mod">
          <ac:chgData name="James Rix" userId="cb545cd9-4117-4a28-ae57-51585a740fdd" providerId="ADAL" clId="{A1AE940E-CFD6-4BF4-AA9D-6A362B9FEAAF}" dt="2021-01-13T15:12:06.675" v="2140" actId="1076"/>
          <ac:spMkLst>
            <pc:docMk/>
            <pc:sldMk cId="2025314819" sldId="269"/>
            <ac:spMk id="33" creationId="{63CA36D4-E34F-4F98-8875-F16C9B7EA1C4}"/>
          </ac:spMkLst>
        </pc:spChg>
        <pc:spChg chg="add mod">
          <ac:chgData name="James Rix" userId="cb545cd9-4117-4a28-ae57-51585a740fdd" providerId="ADAL" clId="{A1AE940E-CFD6-4BF4-AA9D-6A362B9FEAAF}" dt="2021-01-13T15:12:19.819" v="2143" actId="1076"/>
          <ac:spMkLst>
            <pc:docMk/>
            <pc:sldMk cId="2025314819" sldId="269"/>
            <ac:spMk id="35" creationId="{2B5B8F57-60B3-448F-BA76-7E640420CC97}"/>
          </ac:spMkLst>
        </pc:spChg>
        <pc:spChg chg="add mod">
          <ac:chgData name="James Rix" userId="cb545cd9-4117-4a28-ae57-51585a740fdd" providerId="ADAL" clId="{A1AE940E-CFD6-4BF4-AA9D-6A362B9FEAAF}" dt="2021-01-13T15:22:34.317" v="2605" actId="20577"/>
          <ac:spMkLst>
            <pc:docMk/>
            <pc:sldMk cId="2025314819" sldId="269"/>
            <ac:spMk id="46" creationId="{499BC6D6-8C9C-4EAC-B76C-4692554DD9F7}"/>
          </ac:spMkLst>
        </pc:spChg>
        <pc:spChg chg="add mod">
          <ac:chgData name="James Rix" userId="cb545cd9-4117-4a28-ae57-51585a740fdd" providerId="ADAL" clId="{A1AE940E-CFD6-4BF4-AA9D-6A362B9FEAAF}" dt="2021-01-13T15:23:31.898" v="2612" actId="1076"/>
          <ac:spMkLst>
            <pc:docMk/>
            <pc:sldMk cId="2025314819" sldId="269"/>
            <ac:spMk id="50" creationId="{78B77D10-FE13-46B9-9C1D-1C98D2A1C639}"/>
          </ac:spMkLst>
        </pc:spChg>
        <pc:spChg chg="add mod">
          <ac:chgData name="James Rix" userId="cb545cd9-4117-4a28-ae57-51585a740fdd" providerId="ADAL" clId="{A1AE940E-CFD6-4BF4-AA9D-6A362B9FEAAF}" dt="2021-01-13T15:25:00.195" v="2618" actId="1076"/>
          <ac:spMkLst>
            <pc:docMk/>
            <pc:sldMk cId="2025314819" sldId="269"/>
            <ac:spMk id="54" creationId="{1C1BF1CC-3D5B-4C72-86B4-6AEAF2AFA92B}"/>
          </ac:spMkLst>
        </pc:spChg>
        <pc:spChg chg="add mod">
          <ac:chgData name="James Rix" userId="cb545cd9-4117-4a28-ae57-51585a740fdd" providerId="ADAL" clId="{A1AE940E-CFD6-4BF4-AA9D-6A362B9FEAAF}" dt="2021-01-13T15:25:00.195" v="2618" actId="1076"/>
          <ac:spMkLst>
            <pc:docMk/>
            <pc:sldMk cId="2025314819" sldId="269"/>
            <ac:spMk id="55" creationId="{285C37B1-5D4F-45CE-8644-E6323C838783}"/>
          </ac:spMkLst>
        </pc:spChg>
        <pc:spChg chg="add del mod">
          <ac:chgData name="James Rix" userId="cb545cd9-4117-4a28-ae57-51585a740fdd" providerId="ADAL" clId="{A1AE940E-CFD6-4BF4-AA9D-6A362B9FEAAF}" dt="2021-01-13T15:30:12.910" v="2657"/>
          <ac:spMkLst>
            <pc:docMk/>
            <pc:sldMk cId="2025314819" sldId="269"/>
            <ac:spMk id="56" creationId="{E670E52D-0D28-4D15-B757-A8BC3AC4D66E}"/>
          </ac:spMkLst>
        </pc:spChg>
        <pc:spChg chg="add del mod">
          <ac:chgData name="James Rix" userId="cb545cd9-4117-4a28-ae57-51585a740fdd" providerId="ADAL" clId="{A1AE940E-CFD6-4BF4-AA9D-6A362B9FEAAF}" dt="2021-01-13T15:30:16.783" v="2659"/>
          <ac:spMkLst>
            <pc:docMk/>
            <pc:sldMk cId="2025314819" sldId="269"/>
            <ac:spMk id="57" creationId="{5B984409-6A24-4E57-9A3C-2C3238AFA943}"/>
          </ac:spMkLst>
        </pc:spChg>
        <pc:spChg chg="add mod">
          <ac:chgData name="James Rix" userId="cb545cd9-4117-4a28-ae57-51585a740fdd" providerId="ADAL" clId="{A1AE940E-CFD6-4BF4-AA9D-6A362B9FEAAF}" dt="2021-01-13T19:04:27.245" v="3841"/>
          <ac:spMkLst>
            <pc:docMk/>
            <pc:sldMk cId="2025314819" sldId="269"/>
            <ac:spMk id="60" creationId="{A88B0D63-E4FD-49A2-91F2-EE1C8CF9D63D}"/>
          </ac:spMkLst>
        </pc:spChg>
        <pc:picChg chg="add mod">
          <ac:chgData name="James Rix" userId="cb545cd9-4117-4a28-ae57-51585a740fdd" providerId="ADAL" clId="{A1AE940E-CFD6-4BF4-AA9D-6A362B9FEAAF}" dt="2021-01-13T12:46:36.473" v="1856" actId="1076"/>
          <ac:picMkLst>
            <pc:docMk/>
            <pc:sldMk cId="2025314819" sldId="269"/>
            <ac:picMk id="8" creationId="{AE2A8B66-7B22-4443-B53D-C523FF6D64A0}"/>
          </ac:picMkLst>
        </pc:picChg>
        <pc:picChg chg="add mod">
          <ac:chgData name="James Rix" userId="cb545cd9-4117-4a28-ae57-51585a740fdd" providerId="ADAL" clId="{A1AE940E-CFD6-4BF4-AA9D-6A362B9FEAAF}" dt="2021-01-13T15:25:03.854" v="2620" actId="1076"/>
          <ac:picMkLst>
            <pc:docMk/>
            <pc:sldMk cId="2025314819" sldId="269"/>
            <ac:picMk id="30" creationId="{74CC4FB6-EB39-4EB1-BB9E-6BF4614CD06F}"/>
          </ac:picMkLst>
        </pc:picChg>
        <pc:picChg chg="add mod">
          <ac:chgData name="James Rix" userId="cb545cd9-4117-4a28-ae57-51585a740fdd" providerId="ADAL" clId="{A1AE940E-CFD6-4BF4-AA9D-6A362B9FEAAF}" dt="2021-01-13T15:11:39.851" v="2136" actId="1076"/>
          <ac:picMkLst>
            <pc:docMk/>
            <pc:sldMk cId="2025314819" sldId="269"/>
            <ac:picMk id="32" creationId="{47D21224-5F92-4C62-9EDF-C4D41B923165}"/>
          </ac:picMkLst>
        </pc:picChg>
        <pc:picChg chg="add mod modCrop">
          <ac:chgData name="James Rix" userId="cb545cd9-4117-4a28-ae57-51585a740fdd" providerId="ADAL" clId="{A1AE940E-CFD6-4BF4-AA9D-6A362B9FEAAF}" dt="2021-01-13T15:13:45.171" v="2161" actId="1076"/>
          <ac:picMkLst>
            <pc:docMk/>
            <pc:sldMk cId="2025314819" sldId="269"/>
            <ac:picMk id="43" creationId="{A039AC58-D567-4BAE-9E7C-AF557824FBA0}"/>
          </ac:picMkLst>
        </pc:picChg>
        <pc:picChg chg="add mod">
          <ac:chgData name="James Rix" userId="cb545cd9-4117-4a28-ae57-51585a740fdd" providerId="ADAL" clId="{A1AE940E-CFD6-4BF4-AA9D-6A362B9FEAAF}" dt="2021-01-13T15:30:49.385" v="2667" actId="1076"/>
          <ac:picMkLst>
            <pc:docMk/>
            <pc:sldMk cId="2025314819" sldId="269"/>
            <ac:picMk id="59" creationId="{5E0D356D-4F98-4827-A5FA-806C2873B01D}"/>
          </ac:picMkLst>
        </pc:picChg>
        <pc:cxnChg chg="add mod">
          <ac:chgData name="James Rix" userId="cb545cd9-4117-4a28-ae57-51585a740fdd" providerId="ADAL" clId="{A1AE940E-CFD6-4BF4-AA9D-6A362B9FEAAF}" dt="2021-01-13T15:07:37.515" v="1895" actId="14100"/>
          <ac:cxnSpMkLst>
            <pc:docMk/>
            <pc:sldMk cId="2025314819" sldId="269"/>
            <ac:cxnSpMk id="15" creationId="{09ECD314-17EC-4044-9BBD-EF87CF18EF56}"/>
          </ac:cxnSpMkLst>
        </pc:cxnChg>
        <pc:cxnChg chg="add mod">
          <ac:chgData name="James Rix" userId="cb545cd9-4117-4a28-ae57-51585a740fdd" providerId="ADAL" clId="{A1AE940E-CFD6-4BF4-AA9D-6A362B9FEAAF}" dt="2021-01-13T15:07:34.443" v="1894" actId="14100"/>
          <ac:cxnSpMkLst>
            <pc:docMk/>
            <pc:sldMk cId="2025314819" sldId="269"/>
            <ac:cxnSpMk id="16" creationId="{BB7094DC-EA63-4037-A089-2806E21BFE16}"/>
          </ac:cxnSpMkLst>
        </pc:cxnChg>
        <pc:cxnChg chg="add mod">
          <ac:chgData name="James Rix" userId="cb545cd9-4117-4a28-ae57-51585a740fdd" providerId="ADAL" clId="{A1AE940E-CFD6-4BF4-AA9D-6A362B9FEAAF}" dt="2021-01-13T12:47:01.238" v="1863" actId="1076"/>
          <ac:cxnSpMkLst>
            <pc:docMk/>
            <pc:sldMk cId="2025314819" sldId="269"/>
            <ac:cxnSpMk id="17" creationId="{ED246110-38E0-459D-876C-393175226B50}"/>
          </ac:cxnSpMkLst>
        </pc:cxnChg>
        <pc:cxnChg chg="add mod">
          <ac:chgData name="James Rix" userId="cb545cd9-4117-4a28-ae57-51585a740fdd" providerId="ADAL" clId="{A1AE940E-CFD6-4BF4-AA9D-6A362B9FEAAF}" dt="2021-01-13T15:07:26.819" v="1892" actId="1076"/>
          <ac:cxnSpMkLst>
            <pc:docMk/>
            <pc:sldMk cId="2025314819" sldId="269"/>
            <ac:cxnSpMk id="18" creationId="{50B9828E-8FDE-4B42-864A-B9F52D3C633F}"/>
          </ac:cxnSpMkLst>
        </pc:cxnChg>
        <pc:cxnChg chg="add mod">
          <ac:chgData name="James Rix" userId="cb545cd9-4117-4a28-ae57-51585a740fdd" providerId="ADAL" clId="{A1AE940E-CFD6-4BF4-AA9D-6A362B9FEAAF}" dt="2021-01-13T12:46:50.485" v="1860" actId="14100"/>
          <ac:cxnSpMkLst>
            <pc:docMk/>
            <pc:sldMk cId="2025314819" sldId="269"/>
            <ac:cxnSpMk id="19" creationId="{D0C452D8-DE50-4715-A95C-0554B171F50B}"/>
          </ac:cxnSpMkLst>
        </pc:cxnChg>
        <pc:cxnChg chg="add mod">
          <ac:chgData name="James Rix" userId="cb545cd9-4117-4a28-ae57-51585a740fdd" providerId="ADAL" clId="{A1AE940E-CFD6-4BF4-AA9D-6A362B9FEAAF}" dt="2021-01-13T12:46:56.589" v="1862" actId="14100"/>
          <ac:cxnSpMkLst>
            <pc:docMk/>
            <pc:sldMk cId="2025314819" sldId="269"/>
            <ac:cxnSpMk id="20" creationId="{B8D28950-53AE-458A-ACCC-CE1C255B8CFC}"/>
          </ac:cxnSpMkLst>
        </pc:cxnChg>
        <pc:cxnChg chg="add mod">
          <ac:chgData name="James Rix" userId="cb545cd9-4117-4a28-ae57-51585a740fdd" providerId="ADAL" clId="{A1AE940E-CFD6-4BF4-AA9D-6A362B9FEAAF}" dt="2021-01-13T15:12:31.693" v="2146" actId="13822"/>
          <ac:cxnSpMkLst>
            <pc:docMk/>
            <pc:sldMk cId="2025314819" sldId="269"/>
            <ac:cxnSpMk id="36" creationId="{C33BEF54-83CF-44F1-AE9C-5F1E5DADF6F8}"/>
          </ac:cxnSpMkLst>
        </pc:cxnChg>
        <pc:cxnChg chg="add mod">
          <ac:chgData name="James Rix" userId="cb545cd9-4117-4a28-ae57-51585a740fdd" providerId="ADAL" clId="{A1AE940E-CFD6-4BF4-AA9D-6A362B9FEAAF}" dt="2021-01-13T15:24:04.850" v="2616" actId="14100"/>
          <ac:cxnSpMkLst>
            <pc:docMk/>
            <pc:sldMk cId="2025314819" sldId="269"/>
            <ac:cxnSpMk id="39" creationId="{03ADFF19-5980-4876-97D6-EE8D4BF249FD}"/>
          </ac:cxnSpMkLst>
        </pc:cxnChg>
        <pc:cxnChg chg="add mod">
          <ac:chgData name="James Rix" userId="cb545cd9-4117-4a28-ae57-51585a740fdd" providerId="ADAL" clId="{A1AE940E-CFD6-4BF4-AA9D-6A362B9FEAAF}" dt="2021-01-13T15:22:03.180" v="2598" actId="208"/>
          <ac:cxnSpMkLst>
            <pc:docMk/>
            <pc:sldMk cId="2025314819" sldId="269"/>
            <ac:cxnSpMk id="44" creationId="{642007B1-F52E-4CCE-A097-724AC30A4D15}"/>
          </ac:cxnSpMkLst>
        </pc:cxnChg>
        <pc:cxnChg chg="add mod">
          <ac:chgData name="James Rix" userId="cb545cd9-4117-4a28-ae57-51585a740fdd" providerId="ADAL" clId="{A1AE940E-CFD6-4BF4-AA9D-6A362B9FEAAF}" dt="2021-01-13T15:23:08.890" v="2610" actId="1076"/>
          <ac:cxnSpMkLst>
            <pc:docMk/>
            <pc:sldMk cId="2025314819" sldId="269"/>
            <ac:cxnSpMk id="48" creationId="{141D61D7-386F-4E5C-8183-002D5F22F11A}"/>
          </ac:cxnSpMkLst>
        </pc:cxnChg>
        <pc:cxnChg chg="add mod">
          <ac:chgData name="James Rix" userId="cb545cd9-4117-4a28-ae57-51585a740fdd" providerId="ADAL" clId="{A1AE940E-CFD6-4BF4-AA9D-6A362B9FEAAF}" dt="2021-01-13T15:23:31.898" v="2612" actId="1076"/>
          <ac:cxnSpMkLst>
            <pc:docMk/>
            <pc:sldMk cId="2025314819" sldId="269"/>
            <ac:cxnSpMk id="49" creationId="{0595E986-B131-4132-BA82-81DF2EBA25B3}"/>
          </ac:cxnSpMkLst>
        </pc:cxnChg>
        <pc:cxnChg chg="add mod">
          <ac:chgData name="James Rix" userId="cb545cd9-4117-4a28-ae57-51585a740fdd" providerId="ADAL" clId="{A1AE940E-CFD6-4BF4-AA9D-6A362B9FEAAF}" dt="2021-01-13T15:25:00.195" v="2618" actId="1076"/>
          <ac:cxnSpMkLst>
            <pc:docMk/>
            <pc:sldMk cId="2025314819" sldId="269"/>
            <ac:cxnSpMk id="53" creationId="{8E94ED63-D274-4285-9ACD-D6F3F222CE48}"/>
          </ac:cxnSpMkLst>
        </pc:cxnChg>
      </pc:sldChg>
      <pc:sldChg chg="addSp modSp add mod modAnim">
        <pc:chgData name="James Rix" userId="cb545cd9-4117-4a28-ae57-51585a740fdd" providerId="ADAL" clId="{A1AE940E-CFD6-4BF4-AA9D-6A362B9FEAAF}" dt="2021-01-13T19:28:35.902" v="3845" actId="1076"/>
        <pc:sldMkLst>
          <pc:docMk/>
          <pc:sldMk cId="32762446" sldId="270"/>
        </pc:sldMkLst>
        <pc:spChg chg="mod">
          <ac:chgData name="James Rix" userId="cb545cd9-4117-4a28-ae57-51585a740fdd" providerId="ADAL" clId="{A1AE940E-CFD6-4BF4-AA9D-6A362B9FEAAF}" dt="2021-01-13T08:58:22.520" v="657" actId="20577"/>
          <ac:spMkLst>
            <pc:docMk/>
            <pc:sldMk cId="32762446" sldId="270"/>
            <ac:spMk id="4" creationId="{2E8922C6-9F9D-44BC-B083-B31729A7EDC2}"/>
          </ac:spMkLst>
        </pc:spChg>
        <pc:spChg chg="add mod">
          <ac:chgData name="James Rix" userId="cb545cd9-4117-4a28-ae57-51585a740fdd" providerId="ADAL" clId="{A1AE940E-CFD6-4BF4-AA9D-6A362B9FEAAF}" dt="2021-01-13T11:45:15.661" v="1793"/>
          <ac:spMkLst>
            <pc:docMk/>
            <pc:sldMk cId="32762446" sldId="270"/>
            <ac:spMk id="6" creationId="{399D1B74-1263-4C8A-BA43-5765901556E3}"/>
          </ac:spMkLst>
        </pc:spChg>
        <pc:spChg chg="add mod">
          <ac:chgData name="James Rix" userId="cb545cd9-4117-4a28-ae57-51585a740fdd" providerId="ADAL" clId="{A1AE940E-CFD6-4BF4-AA9D-6A362B9FEAAF}" dt="2021-01-13T19:28:35.902" v="3845" actId="1076"/>
          <ac:spMkLst>
            <pc:docMk/>
            <pc:sldMk cId="32762446" sldId="270"/>
            <ac:spMk id="7" creationId="{D538D596-E85F-4531-9820-9A5E9AD2FC0C}"/>
          </ac:spMkLst>
        </pc:spChg>
        <pc:spChg chg="add mod">
          <ac:chgData name="James Rix" userId="cb545cd9-4117-4a28-ae57-51585a740fdd" providerId="ADAL" clId="{A1AE940E-CFD6-4BF4-AA9D-6A362B9FEAAF}" dt="2021-01-13T13:14:11.251" v="1874" actId="1076"/>
          <ac:spMkLst>
            <pc:docMk/>
            <pc:sldMk cId="32762446" sldId="270"/>
            <ac:spMk id="9" creationId="{9D2A2208-D8F9-4E1C-B6DF-0B08325B9DCB}"/>
          </ac:spMkLst>
        </pc:spChg>
        <pc:spChg chg="add mod">
          <ac:chgData name="James Rix" userId="cb545cd9-4117-4a28-ae57-51585a740fdd" providerId="ADAL" clId="{A1AE940E-CFD6-4BF4-AA9D-6A362B9FEAAF}" dt="2021-01-13T13:14:17.707" v="1876" actId="1076"/>
          <ac:spMkLst>
            <pc:docMk/>
            <pc:sldMk cId="32762446" sldId="270"/>
            <ac:spMk id="10" creationId="{D654ECA3-E2D3-451A-B499-4146EC0BFBE7}"/>
          </ac:spMkLst>
        </pc:spChg>
        <pc:spChg chg="add mod">
          <ac:chgData name="James Rix" userId="cb545cd9-4117-4a28-ae57-51585a740fdd" providerId="ADAL" clId="{A1AE940E-CFD6-4BF4-AA9D-6A362B9FEAAF}" dt="2021-01-13T15:16:19.098" v="2166" actId="1076"/>
          <ac:spMkLst>
            <pc:docMk/>
            <pc:sldMk cId="32762446" sldId="270"/>
            <ac:spMk id="11" creationId="{E36DA66C-403B-43CB-9194-12956B4DB185}"/>
          </ac:spMkLst>
        </pc:spChg>
        <pc:spChg chg="add mod">
          <ac:chgData name="James Rix" userId="cb545cd9-4117-4a28-ae57-51585a740fdd" providerId="ADAL" clId="{A1AE940E-CFD6-4BF4-AA9D-6A362B9FEAAF}" dt="2021-01-13T13:13:55.156" v="1870" actId="1076"/>
          <ac:spMkLst>
            <pc:docMk/>
            <pc:sldMk cId="32762446" sldId="270"/>
            <ac:spMk id="12" creationId="{5B4A1C7F-0CEB-49A6-8635-A138C4E3981F}"/>
          </ac:spMkLst>
        </pc:spChg>
        <pc:spChg chg="add mod">
          <ac:chgData name="James Rix" userId="cb545cd9-4117-4a28-ae57-51585a740fdd" providerId="ADAL" clId="{A1AE940E-CFD6-4BF4-AA9D-6A362B9FEAAF}" dt="2021-01-13T13:13:58.427" v="1871" actId="1076"/>
          <ac:spMkLst>
            <pc:docMk/>
            <pc:sldMk cId="32762446" sldId="270"/>
            <ac:spMk id="13" creationId="{4431F79A-6BAB-482B-92CE-DE1297C24AE1}"/>
          </ac:spMkLst>
        </pc:spChg>
        <pc:spChg chg="add mod">
          <ac:chgData name="James Rix" userId="cb545cd9-4117-4a28-ae57-51585a740fdd" providerId="ADAL" clId="{A1AE940E-CFD6-4BF4-AA9D-6A362B9FEAAF}" dt="2021-01-13T15:16:06.835" v="2162" actId="1076"/>
          <ac:spMkLst>
            <pc:docMk/>
            <pc:sldMk cId="32762446" sldId="270"/>
            <ac:spMk id="14" creationId="{1E46C1E4-02A2-4ECD-8FB1-81358EBEC7DA}"/>
          </ac:spMkLst>
        </pc:spChg>
        <pc:spChg chg="add mod">
          <ac:chgData name="James Rix" userId="cb545cd9-4117-4a28-ae57-51585a740fdd" providerId="ADAL" clId="{A1AE940E-CFD6-4BF4-AA9D-6A362B9FEAAF}" dt="2021-01-13T15:20:59.786" v="2590" actId="14100"/>
          <ac:spMkLst>
            <pc:docMk/>
            <pc:sldMk cId="32762446" sldId="270"/>
            <ac:spMk id="25" creationId="{D356684A-734A-4B8C-9ABE-2EF1F4FB7C3A}"/>
          </ac:spMkLst>
        </pc:spChg>
        <pc:spChg chg="add mod">
          <ac:chgData name="James Rix" userId="cb545cd9-4117-4a28-ae57-51585a740fdd" providerId="ADAL" clId="{A1AE940E-CFD6-4BF4-AA9D-6A362B9FEAAF}" dt="2021-01-13T15:23:37.026" v="2614" actId="1076"/>
          <ac:spMkLst>
            <pc:docMk/>
            <pc:sldMk cId="32762446" sldId="270"/>
            <ac:spMk id="32" creationId="{9B443BBB-EC5D-4BAB-9BCB-712D7044BBED}"/>
          </ac:spMkLst>
        </pc:spChg>
        <pc:spChg chg="add mod">
          <ac:chgData name="James Rix" userId="cb545cd9-4117-4a28-ae57-51585a740fdd" providerId="ADAL" clId="{A1AE940E-CFD6-4BF4-AA9D-6A362B9FEAAF}" dt="2021-01-13T15:25:44.146" v="2628" actId="14100"/>
          <ac:spMkLst>
            <pc:docMk/>
            <pc:sldMk cId="32762446" sldId="270"/>
            <ac:spMk id="34" creationId="{1711E90D-B28B-4D1F-93AC-2A8890A4FFD9}"/>
          </ac:spMkLst>
        </pc:spChg>
        <pc:spChg chg="add mod">
          <ac:chgData name="James Rix" userId="cb545cd9-4117-4a28-ae57-51585a740fdd" providerId="ADAL" clId="{A1AE940E-CFD6-4BF4-AA9D-6A362B9FEAAF}" dt="2021-01-13T15:26:02.354" v="2638" actId="1076"/>
          <ac:spMkLst>
            <pc:docMk/>
            <pc:sldMk cId="32762446" sldId="270"/>
            <ac:spMk id="35" creationId="{D1E68261-5A4E-4AFA-AA16-EE6DDDADE030}"/>
          </ac:spMkLst>
        </pc:spChg>
        <pc:spChg chg="add mod">
          <ac:chgData name="James Rix" userId="cb545cd9-4117-4a28-ae57-51585a740fdd" providerId="ADAL" clId="{A1AE940E-CFD6-4BF4-AA9D-6A362B9FEAAF}" dt="2021-01-13T19:04:22.762" v="3840" actId="1076"/>
          <ac:spMkLst>
            <pc:docMk/>
            <pc:sldMk cId="32762446" sldId="270"/>
            <ac:spMk id="41" creationId="{5184F7F7-FCAE-4215-9D4B-E136F72CE22A}"/>
          </ac:spMkLst>
        </pc:spChg>
        <pc:spChg chg="add mod">
          <ac:chgData name="James Rix" userId="cb545cd9-4117-4a28-ae57-51585a740fdd" providerId="ADAL" clId="{A1AE940E-CFD6-4BF4-AA9D-6A362B9FEAAF}" dt="2021-01-13T15:27:32.940" v="2655" actId="20577"/>
          <ac:spMkLst>
            <pc:docMk/>
            <pc:sldMk cId="32762446" sldId="270"/>
            <ac:spMk id="42" creationId="{DA131B44-7816-43DF-9964-4CB44B2AFAC9}"/>
          </ac:spMkLst>
        </pc:spChg>
        <pc:picChg chg="add mod">
          <ac:chgData name="James Rix" userId="cb545cd9-4117-4a28-ae57-51585a740fdd" providerId="ADAL" clId="{A1AE940E-CFD6-4BF4-AA9D-6A362B9FEAAF}" dt="2021-01-13T15:21:34.270" v="2593" actId="962"/>
          <ac:picMkLst>
            <pc:docMk/>
            <pc:sldMk cId="32762446" sldId="270"/>
            <ac:picMk id="8" creationId="{2F20159F-A4A7-4126-A946-FC3B210B5DC1}"/>
          </ac:picMkLst>
        </pc:picChg>
        <pc:picChg chg="add mod">
          <ac:chgData name="James Rix" userId="cb545cd9-4117-4a28-ae57-51585a740fdd" providerId="ADAL" clId="{A1AE940E-CFD6-4BF4-AA9D-6A362B9FEAAF}" dt="2021-01-13T15:21:43.404" v="2595" actId="1076"/>
          <ac:picMkLst>
            <pc:docMk/>
            <pc:sldMk cId="32762446" sldId="270"/>
            <ac:picMk id="27" creationId="{41BA085E-A6E2-4E63-AC2C-FEA2D6DBD87A}"/>
          </ac:picMkLst>
        </pc:picChg>
        <pc:picChg chg="add mod">
          <ac:chgData name="James Rix" userId="cb545cd9-4117-4a28-ae57-51585a740fdd" providerId="ADAL" clId="{A1AE940E-CFD6-4BF4-AA9D-6A362B9FEAAF}" dt="2021-01-13T15:21:38.410" v="2594" actId="1076"/>
          <ac:picMkLst>
            <pc:docMk/>
            <pc:sldMk cId="32762446" sldId="270"/>
            <ac:picMk id="29" creationId="{64B16C3A-7AED-4550-B043-67CC9FF2FC43}"/>
          </ac:picMkLst>
        </pc:picChg>
        <pc:picChg chg="add mod">
          <ac:chgData name="James Rix" userId="cb545cd9-4117-4a28-ae57-51585a740fdd" providerId="ADAL" clId="{A1AE940E-CFD6-4BF4-AA9D-6A362B9FEAAF}" dt="2021-01-13T15:33:14.369" v="2672" actId="1076"/>
          <ac:picMkLst>
            <pc:docMk/>
            <pc:sldMk cId="32762446" sldId="270"/>
            <ac:picMk id="1026" creationId="{62ACE9D9-701B-41B6-A227-0BA19A017E6E}"/>
          </ac:picMkLst>
        </pc:picChg>
        <pc:cxnChg chg="add mod">
          <ac:chgData name="James Rix" userId="cb545cd9-4117-4a28-ae57-51585a740fdd" providerId="ADAL" clId="{A1AE940E-CFD6-4BF4-AA9D-6A362B9FEAAF}" dt="2021-01-13T13:14:13.779" v="1875" actId="14100"/>
          <ac:cxnSpMkLst>
            <pc:docMk/>
            <pc:sldMk cId="32762446" sldId="270"/>
            <ac:cxnSpMk id="15" creationId="{2119CF32-9C1B-4048-B9C7-79BCC72BF7C7}"/>
          </ac:cxnSpMkLst>
        </pc:cxnChg>
        <pc:cxnChg chg="add mod">
          <ac:chgData name="James Rix" userId="cb545cd9-4117-4a28-ae57-51585a740fdd" providerId="ADAL" clId="{A1AE940E-CFD6-4BF4-AA9D-6A362B9FEAAF}" dt="2021-01-13T13:14:20.955" v="1877" actId="14100"/>
          <ac:cxnSpMkLst>
            <pc:docMk/>
            <pc:sldMk cId="32762446" sldId="270"/>
            <ac:cxnSpMk id="16" creationId="{8184AF15-A07F-4053-9A76-598E4CB6112A}"/>
          </ac:cxnSpMkLst>
        </pc:cxnChg>
        <pc:cxnChg chg="add mod">
          <ac:chgData name="James Rix" userId="cb545cd9-4117-4a28-ae57-51585a740fdd" providerId="ADAL" clId="{A1AE940E-CFD6-4BF4-AA9D-6A362B9FEAAF}" dt="2021-01-13T13:13:55.156" v="1870" actId="1076"/>
          <ac:cxnSpMkLst>
            <pc:docMk/>
            <pc:sldMk cId="32762446" sldId="270"/>
            <ac:cxnSpMk id="17" creationId="{EFA37BF6-D219-4B31-9EF4-BA5249086E26}"/>
          </ac:cxnSpMkLst>
        </pc:cxnChg>
        <pc:cxnChg chg="add mod">
          <ac:chgData name="James Rix" userId="cb545cd9-4117-4a28-ae57-51585a740fdd" providerId="ADAL" clId="{A1AE940E-CFD6-4BF4-AA9D-6A362B9FEAAF}" dt="2021-01-13T13:13:58.427" v="1871" actId="1076"/>
          <ac:cxnSpMkLst>
            <pc:docMk/>
            <pc:sldMk cId="32762446" sldId="270"/>
            <ac:cxnSpMk id="18" creationId="{7B915080-F4EF-4DFB-B72A-D19260E4695E}"/>
          </ac:cxnSpMkLst>
        </pc:cxnChg>
        <pc:cxnChg chg="add mod">
          <ac:chgData name="James Rix" userId="cb545cd9-4117-4a28-ae57-51585a740fdd" providerId="ADAL" clId="{A1AE940E-CFD6-4BF4-AA9D-6A362B9FEAAF}" dt="2021-01-13T15:16:14.106" v="2165" actId="14100"/>
          <ac:cxnSpMkLst>
            <pc:docMk/>
            <pc:sldMk cId="32762446" sldId="270"/>
            <ac:cxnSpMk id="19" creationId="{28064FED-5F2F-4984-A15A-809EFAB3691D}"/>
          </ac:cxnSpMkLst>
        </pc:cxnChg>
        <pc:cxnChg chg="add mod">
          <ac:chgData name="James Rix" userId="cb545cd9-4117-4a28-ae57-51585a740fdd" providerId="ADAL" clId="{A1AE940E-CFD6-4BF4-AA9D-6A362B9FEAAF}" dt="2021-01-13T15:16:22.218" v="2167" actId="14100"/>
          <ac:cxnSpMkLst>
            <pc:docMk/>
            <pc:sldMk cId="32762446" sldId="270"/>
            <ac:cxnSpMk id="20" creationId="{1CB601FC-4E8E-45DC-9516-EC17447D9516}"/>
          </ac:cxnSpMkLst>
        </pc:cxnChg>
        <pc:cxnChg chg="add mod">
          <ac:chgData name="James Rix" userId="cb545cd9-4117-4a28-ae57-51585a740fdd" providerId="ADAL" clId="{A1AE940E-CFD6-4BF4-AA9D-6A362B9FEAAF}" dt="2021-01-13T15:23:37.026" v="2614" actId="1076"/>
          <ac:cxnSpMkLst>
            <pc:docMk/>
            <pc:sldMk cId="32762446" sldId="270"/>
            <ac:cxnSpMk id="31" creationId="{038D20EF-1DC0-450B-8FBA-D2ADEE3778B7}"/>
          </ac:cxnSpMkLst>
        </pc:cxnChg>
        <pc:cxnChg chg="add mod">
          <ac:chgData name="James Rix" userId="cb545cd9-4117-4a28-ae57-51585a740fdd" providerId="ADAL" clId="{A1AE940E-CFD6-4BF4-AA9D-6A362B9FEAAF}" dt="2021-01-13T15:25:32.786" v="2626" actId="14100"/>
          <ac:cxnSpMkLst>
            <pc:docMk/>
            <pc:sldMk cId="32762446" sldId="270"/>
            <ac:cxnSpMk id="33" creationId="{5F8B0D20-4A00-408D-B55C-F52532E1EE8A}"/>
          </ac:cxnSpMkLst>
        </pc:cxnChg>
        <pc:cxnChg chg="add mod">
          <ac:chgData name="James Rix" userId="cb545cd9-4117-4a28-ae57-51585a740fdd" providerId="ADAL" clId="{A1AE940E-CFD6-4BF4-AA9D-6A362B9FEAAF}" dt="2021-01-13T15:26:24.548" v="2641" actId="208"/>
          <ac:cxnSpMkLst>
            <pc:docMk/>
            <pc:sldMk cId="32762446" sldId="270"/>
            <ac:cxnSpMk id="38" creationId="{0A81A5E4-F6C0-40B1-89AB-C6D03F99CBA2}"/>
          </ac:cxnSpMkLst>
        </pc:cxnChg>
        <pc:cxnChg chg="add mod">
          <ac:chgData name="James Rix" userId="cb545cd9-4117-4a28-ae57-51585a740fdd" providerId="ADAL" clId="{A1AE940E-CFD6-4BF4-AA9D-6A362B9FEAAF}" dt="2021-01-13T15:27:05.867" v="2644" actId="208"/>
          <ac:cxnSpMkLst>
            <pc:docMk/>
            <pc:sldMk cId="32762446" sldId="270"/>
            <ac:cxnSpMk id="40" creationId="{17F53AC1-444D-4E82-AC7B-90FE97571466}"/>
          </ac:cxnSpMkLst>
        </pc:cxnChg>
      </pc:sldChg>
      <pc:sldChg chg="add del">
        <pc:chgData name="James Rix" userId="cb545cd9-4117-4a28-ae57-51585a740fdd" providerId="ADAL" clId="{A1AE940E-CFD6-4BF4-AA9D-6A362B9FEAAF}" dt="2021-01-13T15:47:03.946" v="3098" actId="47"/>
        <pc:sldMkLst>
          <pc:docMk/>
          <pc:sldMk cId="134020426" sldId="271"/>
        </pc:sldMkLst>
      </pc:sldChg>
      <pc:sldChg chg="add del">
        <pc:chgData name="James Rix" userId="cb545cd9-4117-4a28-ae57-51585a740fdd" providerId="ADAL" clId="{A1AE940E-CFD6-4BF4-AA9D-6A362B9FEAAF}" dt="2021-01-13T15:47:04.917" v="3099" actId="47"/>
        <pc:sldMkLst>
          <pc:docMk/>
          <pc:sldMk cId="1239080381" sldId="272"/>
        </pc:sldMkLst>
      </pc:sldChg>
      <pc:sldChg chg="delSp add del mod delAnim">
        <pc:chgData name="James Rix" userId="cb545cd9-4117-4a28-ae57-51585a740fdd" providerId="ADAL" clId="{A1AE940E-CFD6-4BF4-AA9D-6A362B9FEAAF}" dt="2021-01-13T15:47:05.819" v="3100" actId="47"/>
        <pc:sldMkLst>
          <pc:docMk/>
          <pc:sldMk cId="2813241276" sldId="273"/>
        </pc:sldMkLst>
        <pc:spChg chg="del">
          <ac:chgData name="James Rix" userId="cb545cd9-4117-4a28-ae57-51585a740fdd" providerId="ADAL" clId="{A1AE940E-CFD6-4BF4-AA9D-6A362B9FEAAF}" dt="2021-01-13T11:50:06.156" v="1839" actId="478"/>
          <ac:spMkLst>
            <pc:docMk/>
            <pc:sldMk cId="2813241276" sldId="273"/>
            <ac:spMk id="6" creationId="{EF545662-2259-4BFD-838C-F1F0F5B49F01}"/>
          </ac:spMkLst>
        </pc:spChg>
        <pc:spChg chg="del">
          <ac:chgData name="James Rix" userId="cb545cd9-4117-4a28-ae57-51585a740fdd" providerId="ADAL" clId="{A1AE940E-CFD6-4BF4-AA9D-6A362B9FEAAF}" dt="2021-01-13T11:50:07.836" v="1840" actId="478"/>
          <ac:spMkLst>
            <pc:docMk/>
            <pc:sldMk cId="2813241276" sldId="273"/>
            <ac:spMk id="7" creationId="{436128CB-42BC-431B-89A6-908F1CE67796}"/>
          </ac:spMkLst>
        </pc:spChg>
        <pc:picChg chg="del">
          <ac:chgData name="James Rix" userId="cb545cd9-4117-4a28-ae57-51585a740fdd" providerId="ADAL" clId="{A1AE940E-CFD6-4BF4-AA9D-6A362B9FEAAF}" dt="2021-01-13T11:50:05.025" v="1838" actId="478"/>
          <ac:picMkLst>
            <pc:docMk/>
            <pc:sldMk cId="2813241276" sldId="273"/>
            <ac:picMk id="8" creationId="{AE2A8B66-7B22-4443-B53D-C523FF6D64A0}"/>
          </ac:picMkLst>
        </pc:picChg>
      </pc:sldChg>
      <pc:sldChg chg="addSp delSp modSp add mod delAnim">
        <pc:chgData name="James Rix" userId="cb545cd9-4117-4a28-ae57-51585a740fdd" providerId="ADAL" clId="{A1AE940E-CFD6-4BF4-AA9D-6A362B9FEAAF}" dt="2021-01-13T15:46:59.604" v="3097" actId="5793"/>
        <pc:sldMkLst>
          <pc:docMk/>
          <pc:sldMk cId="3674346675" sldId="274"/>
        </pc:sldMkLst>
        <pc:spChg chg="mod">
          <ac:chgData name="James Rix" userId="cb545cd9-4117-4a28-ae57-51585a740fdd" providerId="ADAL" clId="{A1AE940E-CFD6-4BF4-AA9D-6A362B9FEAAF}" dt="2021-01-13T15:46:59.604" v="3097" actId="5793"/>
          <ac:spMkLst>
            <pc:docMk/>
            <pc:sldMk cId="3674346675" sldId="274"/>
            <ac:spMk id="4" creationId="{2E8922C6-9F9D-44BC-B083-B31729A7EDC2}"/>
          </ac:spMkLst>
        </pc:spChg>
        <pc:spChg chg="del">
          <ac:chgData name="James Rix" userId="cb545cd9-4117-4a28-ae57-51585a740fdd" providerId="ADAL" clId="{A1AE940E-CFD6-4BF4-AA9D-6A362B9FEAAF}" dt="2021-01-13T11:50:15.068" v="1844" actId="478"/>
          <ac:spMkLst>
            <pc:docMk/>
            <pc:sldMk cId="3674346675" sldId="274"/>
            <ac:spMk id="6" creationId="{399D1B74-1263-4C8A-BA43-5765901556E3}"/>
          </ac:spMkLst>
        </pc:spChg>
        <pc:spChg chg="del">
          <ac:chgData name="James Rix" userId="cb545cd9-4117-4a28-ae57-51585a740fdd" providerId="ADAL" clId="{A1AE940E-CFD6-4BF4-AA9D-6A362B9FEAAF}" dt="2021-01-13T11:50:14.139" v="1843" actId="478"/>
          <ac:spMkLst>
            <pc:docMk/>
            <pc:sldMk cId="3674346675" sldId="274"/>
            <ac:spMk id="7" creationId="{D538D596-E85F-4531-9820-9A5E9AD2FC0C}"/>
          </ac:spMkLst>
        </pc:spChg>
        <pc:graphicFrameChg chg="add mod modGraphic">
          <ac:chgData name="James Rix" userId="cb545cd9-4117-4a28-ae57-51585a740fdd" providerId="ADAL" clId="{A1AE940E-CFD6-4BF4-AA9D-6A362B9FEAAF}" dt="2021-01-13T15:46:50.400" v="3088" actId="1076"/>
          <ac:graphicFrameMkLst>
            <pc:docMk/>
            <pc:sldMk cId="3674346675" sldId="274"/>
            <ac:graphicFrameMk id="2" creationId="{9663B8AC-1D56-46C6-A864-4EA1DB8BAC0F}"/>
          </ac:graphicFrameMkLst>
        </pc:graphicFrameChg>
        <pc:picChg chg="del">
          <ac:chgData name="James Rix" userId="cb545cd9-4117-4a28-ae57-51585a740fdd" providerId="ADAL" clId="{A1AE940E-CFD6-4BF4-AA9D-6A362B9FEAAF}" dt="2021-01-13T11:50:13.588" v="1842" actId="478"/>
          <ac:picMkLst>
            <pc:docMk/>
            <pc:sldMk cId="3674346675" sldId="274"/>
            <ac:picMk id="8" creationId="{2F20159F-A4A7-4126-A946-FC3B210B5DC1}"/>
          </ac:picMkLst>
        </pc:picChg>
      </pc:sldChg>
      <pc:sldChg chg="addSp modSp add mod">
        <pc:chgData name="James Rix" userId="cb545cd9-4117-4a28-ae57-51585a740fdd" providerId="ADAL" clId="{A1AE940E-CFD6-4BF4-AA9D-6A362B9FEAAF}" dt="2021-01-13T19:30:32.272" v="3866" actId="1076"/>
        <pc:sldMkLst>
          <pc:docMk/>
          <pc:sldMk cId="2706253732" sldId="275"/>
        </pc:sldMkLst>
        <pc:spChg chg="mod">
          <ac:chgData name="James Rix" userId="cb545cd9-4117-4a28-ae57-51585a740fdd" providerId="ADAL" clId="{A1AE940E-CFD6-4BF4-AA9D-6A362B9FEAAF}" dt="2021-01-13T18:49:20.910" v="3702" actId="20577"/>
          <ac:spMkLst>
            <pc:docMk/>
            <pc:sldMk cId="2706253732" sldId="275"/>
            <ac:spMk id="4" creationId="{2E8922C6-9F9D-44BC-B083-B31729A7EDC2}"/>
          </ac:spMkLst>
        </pc:spChg>
        <pc:spChg chg="add mod">
          <ac:chgData name="James Rix" userId="cb545cd9-4117-4a28-ae57-51585a740fdd" providerId="ADAL" clId="{A1AE940E-CFD6-4BF4-AA9D-6A362B9FEAAF}" dt="2021-01-13T19:30:07.377" v="3862" actId="1076"/>
          <ac:spMkLst>
            <pc:docMk/>
            <pc:sldMk cId="2706253732" sldId="275"/>
            <ac:spMk id="7" creationId="{17A29CE6-1FE3-4AF0-BC20-83C7ED940DB7}"/>
          </ac:spMkLst>
        </pc:spChg>
        <pc:spChg chg="add mod">
          <ac:chgData name="James Rix" userId="cb545cd9-4117-4a28-ae57-51585a740fdd" providerId="ADAL" clId="{A1AE940E-CFD6-4BF4-AA9D-6A362B9FEAAF}" dt="2021-01-13T19:30:07.377" v="3862" actId="1076"/>
          <ac:spMkLst>
            <pc:docMk/>
            <pc:sldMk cId="2706253732" sldId="275"/>
            <ac:spMk id="8" creationId="{E5099B9A-F279-4C05-887C-09183C8EA259}"/>
          </ac:spMkLst>
        </pc:spChg>
        <pc:spChg chg="add mod">
          <ac:chgData name="James Rix" userId="cb545cd9-4117-4a28-ae57-51585a740fdd" providerId="ADAL" clId="{A1AE940E-CFD6-4BF4-AA9D-6A362B9FEAAF}" dt="2021-01-13T19:30:07.377" v="3862" actId="1076"/>
          <ac:spMkLst>
            <pc:docMk/>
            <pc:sldMk cId="2706253732" sldId="275"/>
            <ac:spMk id="9" creationId="{CFD7F838-DB00-4FDB-9DCE-43CEEE868AAC}"/>
          </ac:spMkLst>
        </pc:spChg>
        <pc:spChg chg="add mod">
          <ac:chgData name="James Rix" userId="cb545cd9-4117-4a28-ae57-51585a740fdd" providerId="ADAL" clId="{A1AE940E-CFD6-4BF4-AA9D-6A362B9FEAAF}" dt="2021-01-13T19:30:07.377" v="3862" actId="1076"/>
          <ac:spMkLst>
            <pc:docMk/>
            <pc:sldMk cId="2706253732" sldId="275"/>
            <ac:spMk id="10" creationId="{BB8E852E-A55E-4AF9-B3F0-E899CE1A9017}"/>
          </ac:spMkLst>
        </pc:spChg>
        <pc:spChg chg="add mod">
          <ac:chgData name="James Rix" userId="cb545cd9-4117-4a28-ae57-51585a740fdd" providerId="ADAL" clId="{A1AE940E-CFD6-4BF4-AA9D-6A362B9FEAAF}" dt="2021-01-13T19:30:07.377" v="3862" actId="1076"/>
          <ac:spMkLst>
            <pc:docMk/>
            <pc:sldMk cId="2706253732" sldId="275"/>
            <ac:spMk id="11" creationId="{FC246D81-5EE2-4F62-9363-AEAAAEAC6855}"/>
          </ac:spMkLst>
        </pc:spChg>
        <pc:spChg chg="add mod">
          <ac:chgData name="James Rix" userId="cb545cd9-4117-4a28-ae57-51585a740fdd" providerId="ADAL" clId="{A1AE940E-CFD6-4BF4-AA9D-6A362B9FEAAF}" dt="2021-01-13T19:30:11.384" v="3863" actId="1076"/>
          <ac:spMkLst>
            <pc:docMk/>
            <pc:sldMk cId="2706253732" sldId="275"/>
            <ac:spMk id="12" creationId="{928CBA7D-E9D1-4360-B4FE-9EDE4ED1A7E2}"/>
          </ac:spMkLst>
        </pc:spChg>
        <pc:spChg chg="add mod">
          <ac:chgData name="James Rix" userId="cb545cd9-4117-4a28-ae57-51585a740fdd" providerId="ADAL" clId="{A1AE940E-CFD6-4BF4-AA9D-6A362B9FEAAF}" dt="2021-01-13T19:30:32.272" v="3866" actId="1076"/>
          <ac:spMkLst>
            <pc:docMk/>
            <pc:sldMk cId="2706253732" sldId="275"/>
            <ac:spMk id="25" creationId="{A6DBBAB8-2BFA-4AA4-AFE8-7606CB5A9360}"/>
          </ac:spMkLst>
        </pc:spChg>
        <pc:spChg chg="add mod">
          <ac:chgData name="James Rix" userId="cb545cd9-4117-4a28-ae57-51585a740fdd" providerId="ADAL" clId="{A1AE940E-CFD6-4BF4-AA9D-6A362B9FEAAF}" dt="2021-01-13T19:30:32.272" v="3866" actId="1076"/>
          <ac:spMkLst>
            <pc:docMk/>
            <pc:sldMk cId="2706253732" sldId="275"/>
            <ac:spMk id="26" creationId="{F6325EA7-D8F0-4A08-827E-D22BA7FFFA94}"/>
          </ac:spMkLst>
        </pc:spChg>
        <pc:picChg chg="add mod">
          <ac:chgData name="James Rix" userId="cb545cd9-4117-4a28-ae57-51585a740fdd" providerId="ADAL" clId="{A1AE940E-CFD6-4BF4-AA9D-6A362B9FEAAF}" dt="2021-01-13T19:30:07.377" v="3862" actId="1076"/>
          <ac:picMkLst>
            <pc:docMk/>
            <pc:sldMk cId="2706253732" sldId="275"/>
            <ac:picMk id="6" creationId="{B01D6CD9-44AE-461F-9AC9-4CA1C7D71C64}"/>
          </ac:picMkLst>
        </pc:picChg>
        <pc:cxnChg chg="add mod">
          <ac:chgData name="James Rix" userId="cb545cd9-4117-4a28-ae57-51585a740fdd" providerId="ADAL" clId="{A1AE940E-CFD6-4BF4-AA9D-6A362B9FEAAF}" dt="2021-01-13T19:30:07.377" v="3862" actId="1076"/>
          <ac:cxnSpMkLst>
            <pc:docMk/>
            <pc:sldMk cId="2706253732" sldId="275"/>
            <ac:cxnSpMk id="13" creationId="{CE5AD74B-2947-458A-9679-1CAED1266391}"/>
          </ac:cxnSpMkLst>
        </pc:cxnChg>
        <pc:cxnChg chg="add mod">
          <ac:chgData name="James Rix" userId="cb545cd9-4117-4a28-ae57-51585a740fdd" providerId="ADAL" clId="{A1AE940E-CFD6-4BF4-AA9D-6A362B9FEAAF}" dt="2021-01-13T19:30:07.377" v="3862" actId="1076"/>
          <ac:cxnSpMkLst>
            <pc:docMk/>
            <pc:sldMk cId="2706253732" sldId="275"/>
            <ac:cxnSpMk id="14" creationId="{5AA6D6AD-0A63-4D95-B183-4CF42E16E3AF}"/>
          </ac:cxnSpMkLst>
        </pc:cxnChg>
        <pc:cxnChg chg="add mod">
          <ac:chgData name="James Rix" userId="cb545cd9-4117-4a28-ae57-51585a740fdd" providerId="ADAL" clId="{A1AE940E-CFD6-4BF4-AA9D-6A362B9FEAAF}" dt="2021-01-13T19:30:07.377" v="3862" actId="1076"/>
          <ac:cxnSpMkLst>
            <pc:docMk/>
            <pc:sldMk cId="2706253732" sldId="275"/>
            <ac:cxnSpMk id="15" creationId="{045DEA35-3E64-428E-BBDC-8E791BC50A23}"/>
          </ac:cxnSpMkLst>
        </pc:cxnChg>
        <pc:cxnChg chg="add mod">
          <ac:chgData name="James Rix" userId="cb545cd9-4117-4a28-ae57-51585a740fdd" providerId="ADAL" clId="{A1AE940E-CFD6-4BF4-AA9D-6A362B9FEAAF}" dt="2021-01-13T19:30:07.377" v="3862" actId="1076"/>
          <ac:cxnSpMkLst>
            <pc:docMk/>
            <pc:sldMk cId="2706253732" sldId="275"/>
            <ac:cxnSpMk id="16" creationId="{1D7D11CD-9214-4A1C-A4E8-A19C9707CBC3}"/>
          </ac:cxnSpMkLst>
        </pc:cxnChg>
        <pc:cxnChg chg="add mod">
          <ac:chgData name="James Rix" userId="cb545cd9-4117-4a28-ae57-51585a740fdd" providerId="ADAL" clId="{A1AE940E-CFD6-4BF4-AA9D-6A362B9FEAAF}" dt="2021-01-13T19:30:14.136" v="3864" actId="14100"/>
          <ac:cxnSpMkLst>
            <pc:docMk/>
            <pc:sldMk cId="2706253732" sldId="275"/>
            <ac:cxnSpMk id="17" creationId="{E6148A84-CFCD-410D-817E-A791F7EA1DFA}"/>
          </ac:cxnSpMkLst>
        </pc:cxnChg>
        <pc:cxnChg chg="add mod">
          <ac:chgData name="James Rix" userId="cb545cd9-4117-4a28-ae57-51585a740fdd" providerId="ADAL" clId="{A1AE940E-CFD6-4BF4-AA9D-6A362B9FEAAF}" dt="2021-01-13T19:30:07.377" v="3862" actId="1076"/>
          <ac:cxnSpMkLst>
            <pc:docMk/>
            <pc:sldMk cId="2706253732" sldId="275"/>
            <ac:cxnSpMk id="18" creationId="{103CA150-5EBF-4735-99F9-51330A612B08}"/>
          </ac:cxnSpMkLst>
        </pc:cxnChg>
      </pc:sldChg>
      <pc:sldChg chg="addSp modSp add mod">
        <pc:chgData name="James Rix" userId="cb545cd9-4117-4a28-ae57-51585a740fdd" providerId="ADAL" clId="{A1AE940E-CFD6-4BF4-AA9D-6A362B9FEAAF}" dt="2021-01-13T19:29:48.120" v="3859" actId="1076"/>
        <pc:sldMkLst>
          <pc:docMk/>
          <pc:sldMk cId="1576061098" sldId="276"/>
        </pc:sldMkLst>
        <pc:spChg chg="mod">
          <ac:chgData name="James Rix" userId="cb545cd9-4117-4a28-ae57-51585a740fdd" providerId="ADAL" clId="{A1AE940E-CFD6-4BF4-AA9D-6A362B9FEAAF}" dt="2021-01-13T18:49:27.581" v="3707" actId="20577"/>
          <ac:spMkLst>
            <pc:docMk/>
            <pc:sldMk cId="1576061098" sldId="276"/>
            <ac:spMk id="4" creationId="{2E8922C6-9F9D-44BC-B083-B31729A7EDC2}"/>
          </ac:spMkLst>
        </pc:spChg>
        <pc:spChg chg="add mod">
          <ac:chgData name="James Rix" userId="cb545cd9-4117-4a28-ae57-51585a740fdd" providerId="ADAL" clId="{A1AE940E-CFD6-4BF4-AA9D-6A362B9FEAAF}" dt="2021-01-13T19:29:34.826" v="3856" actId="1076"/>
          <ac:spMkLst>
            <pc:docMk/>
            <pc:sldMk cId="1576061098" sldId="276"/>
            <ac:spMk id="7" creationId="{C06569F6-3CB7-4629-B541-3A37247356F3}"/>
          </ac:spMkLst>
        </pc:spChg>
        <pc:spChg chg="add mod">
          <ac:chgData name="James Rix" userId="cb545cd9-4117-4a28-ae57-51585a740fdd" providerId="ADAL" clId="{A1AE940E-CFD6-4BF4-AA9D-6A362B9FEAAF}" dt="2021-01-13T19:29:34.826" v="3856" actId="1076"/>
          <ac:spMkLst>
            <pc:docMk/>
            <pc:sldMk cId="1576061098" sldId="276"/>
            <ac:spMk id="8" creationId="{E28C4F44-D2EC-4AFD-A69D-59D74F9F4B06}"/>
          </ac:spMkLst>
        </pc:spChg>
        <pc:spChg chg="add mod">
          <ac:chgData name="James Rix" userId="cb545cd9-4117-4a28-ae57-51585a740fdd" providerId="ADAL" clId="{A1AE940E-CFD6-4BF4-AA9D-6A362B9FEAAF}" dt="2021-01-13T19:29:34.826" v="3856" actId="1076"/>
          <ac:spMkLst>
            <pc:docMk/>
            <pc:sldMk cId="1576061098" sldId="276"/>
            <ac:spMk id="9" creationId="{ED4AED4E-E0C0-4A96-8124-0F7684B0A228}"/>
          </ac:spMkLst>
        </pc:spChg>
        <pc:spChg chg="add mod">
          <ac:chgData name="James Rix" userId="cb545cd9-4117-4a28-ae57-51585a740fdd" providerId="ADAL" clId="{A1AE940E-CFD6-4BF4-AA9D-6A362B9FEAAF}" dt="2021-01-13T19:29:34.826" v="3856" actId="1076"/>
          <ac:spMkLst>
            <pc:docMk/>
            <pc:sldMk cId="1576061098" sldId="276"/>
            <ac:spMk id="10" creationId="{C54E2F52-E9AD-443B-BDED-A001D458CFCF}"/>
          </ac:spMkLst>
        </pc:spChg>
        <pc:spChg chg="add mod">
          <ac:chgData name="James Rix" userId="cb545cd9-4117-4a28-ae57-51585a740fdd" providerId="ADAL" clId="{A1AE940E-CFD6-4BF4-AA9D-6A362B9FEAAF}" dt="2021-01-13T19:29:34.826" v="3856" actId="1076"/>
          <ac:spMkLst>
            <pc:docMk/>
            <pc:sldMk cId="1576061098" sldId="276"/>
            <ac:spMk id="11" creationId="{770CAFF4-7DDC-4E7F-B00E-0B8BD770B4EF}"/>
          </ac:spMkLst>
        </pc:spChg>
        <pc:spChg chg="add mod">
          <ac:chgData name="James Rix" userId="cb545cd9-4117-4a28-ae57-51585a740fdd" providerId="ADAL" clId="{A1AE940E-CFD6-4BF4-AA9D-6A362B9FEAAF}" dt="2021-01-13T19:29:34.826" v="3856" actId="1076"/>
          <ac:spMkLst>
            <pc:docMk/>
            <pc:sldMk cId="1576061098" sldId="276"/>
            <ac:spMk id="12" creationId="{E5ECA34D-9EC2-40BA-8253-9C12DFF68165}"/>
          </ac:spMkLst>
        </pc:spChg>
        <pc:spChg chg="add mod">
          <ac:chgData name="James Rix" userId="cb545cd9-4117-4a28-ae57-51585a740fdd" providerId="ADAL" clId="{A1AE940E-CFD6-4BF4-AA9D-6A362B9FEAAF}" dt="2021-01-13T19:29:41.416" v="3857" actId="1076"/>
          <ac:spMkLst>
            <pc:docMk/>
            <pc:sldMk cId="1576061098" sldId="276"/>
            <ac:spMk id="25" creationId="{47422DA2-CDA8-4F52-A562-0EAF2E2CAC9C}"/>
          </ac:spMkLst>
        </pc:spChg>
        <pc:spChg chg="add mod">
          <ac:chgData name="James Rix" userId="cb545cd9-4117-4a28-ae57-51585a740fdd" providerId="ADAL" clId="{A1AE940E-CFD6-4BF4-AA9D-6A362B9FEAAF}" dt="2021-01-13T19:29:48.120" v="3859" actId="1076"/>
          <ac:spMkLst>
            <pc:docMk/>
            <pc:sldMk cId="1576061098" sldId="276"/>
            <ac:spMk id="26" creationId="{C978776D-06AD-46D3-87A9-19BF795879E4}"/>
          </ac:spMkLst>
        </pc:spChg>
        <pc:picChg chg="add mod">
          <ac:chgData name="James Rix" userId="cb545cd9-4117-4a28-ae57-51585a740fdd" providerId="ADAL" clId="{A1AE940E-CFD6-4BF4-AA9D-6A362B9FEAAF}" dt="2021-01-13T19:29:34.826" v="3856" actId="1076"/>
          <ac:picMkLst>
            <pc:docMk/>
            <pc:sldMk cId="1576061098" sldId="276"/>
            <ac:picMk id="6" creationId="{8E01F37A-749B-454F-B774-53A741B2B82F}"/>
          </ac:picMkLst>
        </pc:picChg>
        <pc:cxnChg chg="add mod">
          <ac:chgData name="James Rix" userId="cb545cd9-4117-4a28-ae57-51585a740fdd" providerId="ADAL" clId="{A1AE940E-CFD6-4BF4-AA9D-6A362B9FEAAF}" dt="2021-01-13T19:29:34.826" v="3856" actId="1076"/>
          <ac:cxnSpMkLst>
            <pc:docMk/>
            <pc:sldMk cId="1576061098" sldId="276"/>
            <ac:cxnSpMk id="13" creationId="{83F8D717-650D-4979-BA40-CCBA74CBFED7}"/>
          </ac:cxnSpMkLst>
        </pc:cxnChg>
        <pc:cxnChg chg="add mod">
          <ac:chgData name="James Rix" userId="cb545cd9-4117-4a28-ae57-51585a740fdd" providerId="ADAL" clId="{A1AE940E-CFD6-4BF4-AA9D-6A362B9FEAAF}" dt="2021-01-13T19:29:34.826" v="3856" actId="1076"/>
          <ac:cxnSpMkLst>
            <pc:docMk/>
            <pc:sldMk cId="1576061098" sldId="276"/>
            <ac:cxnSpMk id="14" creationId="{BAB44656-4CB5-4887-AA59-18C53F7D593A}"/>
          </ac:cxnSpMkLst>
        </pc:cxnChg>
        <pc:cxnChg chg="add mod">
          <ac:chgData name="James Rix" userId="cb545cd9-4117-4a28-ae57-51585a740fdd" providerId="ADAL" clId="{A1AE940E-CFD6-4BF4-AA9D-6A362B9FEAAF}" dt="2021-01-13T19:29:34.826" v="3856" actId="1076"/>
          <ac:cxnSpMkLst>
            <pc:docMk/>
            <pc:sldMk cId="1576061098" sldId="276"/>
            <ac:cxnSpMk id="15" creationId="{770F8B10-22B4-4015-B4EC-5B527519914D}"/>
          </ac:cxnSpMkLst>
        </pc:cxnChg>
        <pc:cxnChg chg="add mod">
          <ac:chgData name="James Rix" userId="cb545cd9-4117-4a28-ae57-51585a740fdd" providerId="ADAL" clId="{A1AE940E-CFD6-4BF4-AA9D-6A362B9FEAAF}" dt="2021-01-13T19:29:34.826" v="3856" actId="1076"/>
          <ac:cxnSpMkLst>
            <pc:docMk/>
            <pc:sldMk cId="1576061098" sldId="276"/>
            <ac:cxnSpMk id="16" creationId="{F993B4EE-0585-44F2-93EF-8C85DE80AF94}"/>
          </ac:cxnSpMkLst>
        </pc:cxnChg>
        <pc:cxnChg chg="add mod">
          <ac:chgData name="James Rix" userId="cb545cd9-4117-4a28-ae57-51585a740fdd" providerId="ADAL" clId="{A1AE940E-CFD6-4BF4-AA9D-6A362B9FEAAF}" dt="2021-01-13T19:29:34.826" v="3856" actId="1076"/>
          <ac:cxnSpMkLst>
            <pc:docMk/>
            <pc:sldMk cId="1576061098" sldId="276"/>
            <ac:cxnSpMk id="17" creationId="{7D49782A-F9B2-4039-8100-02A25BC54D14}"/>
          </ac:cxnSpMkLst>
        </pc:cxnChg>
        <pc:cxnChg chg="add mod">
          <ac:chgData name="James Rix" userId="cb545cd9-4117-4a28-ae57-51585a740fdd" providerId="ADAL" clId="{A1AE940E-CFD6-4BF4-AA9D-6A362B9FEAAF}" dt="2021-01-13T19:29:34.826" v="3856" actId="1076"/>
          <ac:cxnSpMkLst>
            <pc:docMk/>
            <pc:sldMk cId="1576061098" sldId="276"/>
            <ac:cxnSpMk id="18" creationId="{8B3467C6-DD4F-4975-A8A8-F6A0C6E5116D}"/>
          </ac:cxnSpMkLst>
        </pc:cxnChg>
      </pc:sldChg>
      <pc:sldChg chg="addSp modSp add mod">
        <pc:chgData name="James Rix" userId="cb545cd9-4117-4a28-ae57-51585a740fdd" providerId="ADAL" clId="{A1AE940E-CFD6-4BF4-AA9D-6A362B9FEAAF}" dt="2021-01-13T19:29:13.920" v="3853" actId="14100"/>
        <pc:sldMkLst>
          <pc:docMk/>
          <pc:sldMk cId="3725774576" sldId="277"/>
        </pc:sldMkLst>
        <pc:spChg chg="mod">
          <ac:chgData name="James Rix" userId="cb545cd9-4117-4a28-ae57-51585a740fdd" providerId="ADAL" clId="{A1AE940E-CFD6-4BF4-AA9D-6A362B9FEAAF}" dt="2021-01-13T18:49:32.461" v="3711" actId="20577"/>
          <ac:spMkLst>
            <pc:docMk/>
            <pc:sldMk cId="3725774576" sldId="277"/>
            <ac:spMk id="4" creationId="{2E8922C6-9F9D-44BC-B083-B31729A7EDC2}"/>
          </ac:spMkLst>
        </pc:spChg>
        <pc:spChg chg="add mod">
          <ac:chgData name="James Rix" userId="cb545cd9-4117-4a28-ae57-51585a740fdd" providerId="ADAL" clId="{A1AE940E-CFD6-4BF4-AA9D-6A362B9FEAAF}" dt="2021-01-13T19:29:06.690" v="3851" actId="1076"/>
          <ac:spMkLst>
            <pc:docMk/>
            <pc:sldMk cId="3725774576" sldId="277"/>
            <ac:spMk id="7" creationId="{CFC2A17F-9862-453A-B462-677859654AFE}"/>
          </ac:spMkLst>
        </pc:spChg>
        <pc:spChg chg="add mod">
          <ac:chgData name="James Rix" userId="cb545cd9-4117-4a28-ae57-51585a740fdd" providerId="ADAL" clId="{A1AE940E-CFD6-4BF4-AA9D-6A362B9FEAAF}" dt="2021-01-13T19:29:06.690" v="3851" actId="1076"/>
          <ac:spMkLst>
            <pc:docMk/>
            <pc:sldMk cId="3725774576" sldId="277"/>
            <ac:spMk id="8" creationId="{98C78B1F-5D6E-418B-9378-A4D445A820C7}"/>
          </ac:spMkLst>
        </pc:spChg>
        <pc:spChg chg="add mod">
          <ac:chgData name="James Rix" userId="cb545cd9-4117-4a28-ae57-51585a740fdd" providerId="ADAL" clId="{A1AE940E-CFD6-4BF4-AA9D-6A362B9FEAAF}" dt="2021-01-13T19:29:06.690" v="3851" actId="1076"/>
          <ac:spMkLst>
            <pc:docMk/>
            <pc:sldMk cId="3725774576" sldId="277"/>
            <ac:spMk id="9" creationId="{03CD0404-A530-4395-8F9C-49F0A39B4F4F}"/>
          </ac:spMkLst>
        </pc:spChg>
        <pc:spChg chg="add mod">
          <ac:chgData name="James Rix" userId="cb545cd9-4117-4a28-ae57-51585a740fdd" providerId="ADAL" clId="{A1AE940E-CFD6-4BF4-AA9D-6A362B9FEAAF}" dt="2021-01-13T19:29:06.690" v="3851" actId="1076"/>
          <ac:spMkLst>
            <pc:docMk/>
            <pc:sldMk cId="3725774576" sldId="277"/>
            <ac:spMk id="10" creationId="{6D118D3A-F9D8-4B2E-B5E0-7B698BC3DE50}"/>
          </ac:spMkLst>
        </pc:spChg>
        <pc:spChg chg="add mod">
          <ac:chgData name="James Rix" userId="cb545cd9-4117-4a28-ae57-51585a740fdd" providerId="ADAL" clId="{A1AE940E-CFD6-4BF4-AA9D-6A362B9FEAAF}" dt="2021-01-13T19:29:06.690" v="3851" actId="1076"/>
          <ac:spMkLst>
            <pc:docMk/>
            <pc:sldMk cId="3725774576" sldId="277"/>
            <ac:spMk id="11" creationId="{CCD376AE-0182-40D5-ABB3-71DD515DB316}"/>
          </ac:spMkLst>
        </pc:spChg>
        <pc:spChg chg="add mod">
          <ac:chgData name="James Rix" userId="cb545cd9-4117-4a28-ae57-51585a740fdd" providerId="ADAL" clId="{A1AE940E-CFD6-4BF4-AA9D-6A362B9FEAAF}" dt="2021-01-13T19:29:10.224" v="3852" actId="1076"/>
          <ac:spMkLst>
            <pc:docMk/>
            <pc:sldMk cId="3725774576" sldId="277"/>
            <ac:spMk id="12" creationId="{D829F2CF-4F50-485E-9049-E7F4F98870A9}"/>
          </ac:spMkLst>
        </pc:spChg>
        <pc:spChg chg="add mod">
          <ac:chgData name="James Rix" userId="cb545cd9-4117-4a28-ae57-51585a740fdd" providerId="ADAL" clId="{A1AE940E-CFD6-4BF4-AA9D-6A362B9FEAAF}" dt="2021-01-13T19:28:50.737" v="3850" actId="1076"/>
          <ac:spMkLst>
            <pc:docMk/>
            <pc:sldMk cId="3725774576" sldId="277"/>
            <ac:spMk id="24" creationId="{11D6B8F0-7D94-41AB-BAD5-9544F5CF3D82}"/>
          </ac:spMkLst>
        </pc:spChg>
        <pc:spChg chg="add mod">
          <ac:chgData name="James Rix" userId="cb545cd9-4117-4a28-ae57-51585a740fdd" providerId="ADAL" clId="{A1AE940E-CFD6-4BF4-AA9D-6A362B9FEAAF}" dt="2021-01-13T19:28:50.737" v="3850" actId="1076"/>
          <ac:spMkLst>
            <pc:docMk/>
            <pc:sldMk cId="3725774576" sldId="277"/>
            <ac:spMk id="25" creationId="{9E77090B-5CFA-4330-B7FD-60E3C6A77C1C}"/>
          </ac:spMkLst>
        </pc:spChg>
        <pc:picChg chg="add mod">
          <ac:chgData name="James Rix" userId="cb545cd9-4117-4a28-ae57-51585a740fdd" providerId="ADAL" clId="{A1AE940E-CFD6-4BF4-AA9D-6A362B9FEAAF}" dt="2021-01-13T19:29:06.690" v="3851" actId="1076"/>
          <ac:picMkLst>
            <pc:docMk/>
            <pc:sldMk cId="3725774576" sldId="277"/>
            <ac:picMk id="6" creationId="{49EE97C9-D7B8-4082-9EE5-171388E990AF}"/>
          </ac:picMkLst>
        </pc:picChg>
        <pc:cxnChg chg="add mod">
          <ac:chgData name="James Rix" userId="cb545cd9-4117-4a28-ae57-51585a740fdd" providerId="ADAL" clId="{A1AE940E-CFD6-4BF4-AA9D-6A362B9FEAAF}" dt="2021-01-13T19:29:06.690" v="3851" actId="1076"/>
          <ac:cxnSpMkLst>
            <pc:docMk/>
            <pc:sldMk cId="3725774576" sldId="277"/>
            <ac:cxnSpMk id="13" creationId="{5DBA8F95-D153-485B-A50F-BE4C4990DFE5}"/>
          </ac:cxnSpMkLst>
        </pc:cxnChg>
        <pc:cxnChg chg="add mod">
          <ac:chgData name="James Rix" userId="cb545cd9-4117-4a28-ae57-51585a740fdd" providerId="ADAL" clId="{A1AE940E-CFD6-4BF4-AA9D-6A362B9FEAAF}" dt="2021-01-13T19:29:06.690" v="3851" actId="1076"/>
          <ac:cxnSpMkLst>
            <pc:docMk/>
            <pc:sldMk cId="3725774576" sldId="277"/>
            <ac:cxnSpMk id="14" creationId="{FF150E64-B948-4C16-AFFD-8C79D10EE7BF}"/>
          </ac:cxnSpMkLst>
        </pc:cxnChg>
        <pc:cxnChg chg="add mod">
          <ac:chgData name="James Rix" userId="cb545cd9-4117-4a28-ae57-51585a740fdd" providerId="ADAL" clId="{A1AE940E-CFD6-4BF4-AA9D-6A362B9FEAAF}" dt="2021-01-13T19:29:06.690" v="3851" actId="1076"/>
          <ac:cxnSpMkLst>
            <pc:docMk/>
            <pc:sldMk cId="3725774576" sldId="277"/>
            <ac:cxnSpMk id="15" creationId="{8D82D9F9-8C5A-4519-B854-16CFF03E8609}"/>
          </ac:cxnSpMkLst>
        </pc:cxnChg>
        <pc:cxnChg chg="add mod">
          <ac:chgData name="James Rix" userId="cb545cd9-4117-4a28-ae57-51585a740fdd" providerId="ADAL" clId="{A1AE940E-CFD6-4BF4-AA9D-6A362B9FEAAF}" dt="2021-01-13T19:29:06.690" v="3851" actId="1076"/>
          <ac:cxnSpMkLst>
            <pc:docMk/>
            <pc:sldMk cId="3725774576" sldId="277"/>
            <ac:cxnSpMk id="16" creationId="{FFBB0BA9-9A48-41C7-9E55-8F0702FCD3C2}"/>
          </ac:cxnSpMkLst>
        </pc:cxnChg>
        <pc:cxnChg chg="add mod">
          <ac:chgData name="James Rix" userId="cb545cd9-4117-4a28-ae57-51585a740fdd" providerId="ADAL" clId="{A1AE940E-CFD6-4BF4-AA9D-6A362B9FEAAF}" dt="2021-01-13T19:29:13.920" v="3853" actId="14100"/>
          <ac:cxnSpMkLst>
            <pc:docMk/>
            <pc:sldMk cId="3725774576" sldId="277"/>
            <ac:cxnSpMk id="17" creationId="{DC58B873-DFF7-4619-A2F9-F60636779C20}"/>
          </ac:cxnSpMkLst>
        </pc:cxnChg>
        <pc:cxnChg chg="add mod">
          <ac:chgData name="James Rix" userId="cb545cd9-4117-4a28-ae57-51585a740fdd" providerId="ADAL" clId="{A1AE940E-CFD6-4BF4-AA9D-6A362B9FEAAF}" dt="2021-01-13T19:29:06.690" v="3851" actId="1076"/>
          <ac:cxnSpMkLst>
            <pc:docMk/>
            <pc:sldMk cId="3725774576" sldId="277"/>
            <ac:cxnSpMk id="18" creationId="{3A94CDF4-E05E-410B-BB7B-5662CD2EE272}"/>
          </ac:cxnSpMkLst>
        </pc:cxnChg>
      </pc:sldChg>
      <pc:sldChg chg="addSp modSp add mod">
        <pc:chgData name="James Rix" userId="cb545cd9-4117-4a28-ae57-51585a740fdd" providerId="ADAL" clId="{A1AE940E-CFD6-4BF4-AA9D-6A362B9FEAAF}" dt="2021-01-13T18:58:36.962" v="3826" actId="14100"/>
        <pc:sldMkLst>
          <pc:docMk/>
          <pc:sldMk cId="3986764511" sldId="278"/>
        </pc:sldMkLst>
        <pc:spChg chg="mod">
          <ac:chgData name="James Rix" userId="cb545cd9-4117-4a28-ae57-51585a740fdd" providerId="ADAL" clId="{A1AE940E-CFD6-4BF4-AA9D-6A362B9FEAAF}" dt="2021-01-13T18:49:43.214" v="3722" actId="20577"/>
          <ac:spMkLst>
            <pc:docMk/>
            <pc:sldMk cId="3986764511" sldId="278"/>
            <ac:spMk id="4" creationId="{2E8922C6-9F9D-44BC-B083-B31729A7EDC2}"/>
          </ac:spMkLst>
        </pc:spChg>
        <pc:spChg chg="add mod">
          <ac:chgData name="James Rix" userId="cb545cd9-4117-4a28-ae57-51585a740fdd" providerId="ADAL" clId="{A1AE940E-CFD6-4BF4-AA9D-6A362B9FEAAF}" dt="2021-01-13T18:58:26.890" v="3822" actId="1076"/>
          <ac:spMkLst>
            <pc:docMk/>
            <pc:sldMk cId="3986764511" sldId="278"/>
            <ac:spMk id="7" creationId="{1C716EDA-2633-45C7-AF40-AFF8823FB23B}"/>
          </ac:spMkLst>
        </pc:spChg>
        <pc:spChg chg="add mod">
          <ac:chgData name="James Rix" userId="cb545cd9-4117-4a28-ae57-51585a740fdd" providerId="ADAL" clId="{A1AE940E-CFD6-4BF4-AA9D-6A362B9FEAAF}" dt="2021-01-13T18:58:34.426" v="3825" actId="1076"/>
          <ac:spMkLst>
            <pc:docMk/>
            <pc:sldMk cId="3986764511" sldId="278"/>
            <ac:spMk id="8" creationId="{C8157FDB-02B1-4B3C-A63A-C7E1204C8F99}"/>
          </ac:spMkLst>
        </pc:spChg>
        <pc:spChg chg="add mod">
          <ac:chgData name="James Rix" userId="cb545cd9-4117-4a28-ae57-51585a740fdd" providerId="ADAL" clId="{A1AE940E-CFD6-4BF4-AA9D-6A362B9FEAAF}" dt="2021-01-13T18:58:22.350" v="3821" actId="20577"/>
          <ac:spMkLst>
            <pc:docMk/>
            <pc:sldMk cId="3986764511" sldId="278"/>
            <ac:spMk id="9" creationId="{C1BEE7F2-13EA-478F-BAE3-BD84B56345D3}"/>
          </ac:spMkLst>
        </pc:spChg>
        <pc:spChg chg="add mod">
          <ac:chgData name="James Rix" userId="cb545cd9-4117-4a28-ae57-51585a740fdd" providerId="ADAL" clId="{A1AE940E-CFD6-4BF4-AA9D-6A362B9FEAAF}" dt="2021-01-13T18:51:51.622" v="3743"/>
          <ac:spMkLst>
            <pc:docMk/>
            <pc:sldMk cId="3986764511" sldId="278"/>
            <ac:spMk id="10" creationId="{1630FBEB-76BC-497C-9056-26DA0C3698C8}"/>
          </ac:spMkLst>
        </pc:spChg>
        <pc:spChg chg="add mod">
          <ac:chgData name="James Rix" userId="cb545cd9-4117-4a28-ae57-51585a740fdd" providerId="ADAL" clId="{A1AE940E-CFD6-4BF4-AA9D-6A362B9FEAAF}" dt="2021-01-13T18:51:51.622" v="3743"/>
          <ac:spMkLst>
            <pc:docMk/>
            <pc:sldMk cId="3986764511" sldId="278"/>
            <ac:spMk id="11" creationId="{68B32209-80FB-4084-B6E6-7CD3C4E0C137}"/>
          </ac:spMkLst>
        </pc:spChg>
        <pc:spChg chg="add mod">
          <ac:chgData name="James Rix" userId="cb545cd9-4117-4a28-ae57-51585a740fdd" providerId="ADAL" clId="{A1AE940E-CFD6-4BF4-AA9D-6A362B9FEAAF}" dt="2021-01-13T18:51:51.622" v="3743"/>
          <ac:spMkLst>
            <pc:docMk/>
            <pc:sldMk cId="3986764511" sldId="278"/>
            <ac:spMk id="12" creationId="{C8C3980D-679E-48F5-BC24-03991581923C}"/>
          </ac:spMkLst>
        </pc:spChg>
        <pc:picChg chg="add mod">
          <ac:chgData name="James Rix" userId="cb545cd9-4117-4a28-ae57-51585a740fdd" providerId="ADAL" clId="{A1AE940E-CFD6-4BF4-AA9D-6A362B9FEAAF}" dt="2021-01-13T18:50:55.531" v="3738" actId="1076"/>
          <ac:picMkLst>
            <pc:docMk/>
            <pc:sldMk cId="3986764511" sldId="278"/>
            <ac:picMk id="6" creationId="{5C7482E8-6A34-4D07-9080-455BFED9ACA7}"/>
          </ac:picMkLst>
        </pc:picChg>
        <pc:cxnChg chg="add mod">
          <ac:chgData name="James Rix" userId="cb545cd9-4117-4a28-ae57-51585a740fdd" providerId="ADAL" clId="{A1AE940E-CFD6-4BF4-AA9D-6A362B9FEAAF}" dt="2021-01-13T18:58:26.890" v="3822" actId="1076"/>
          <ac:cxnSpMkLst>
            <pc:docMk/>
            <pc:sldMk cId="3986764511" sldId="278"/>
            <ac:cxnSpMk id="13" creationId="{9049498D-D23F-4020-870A-1CF8D4090F07}"/>
          </ac:cxnSpMkLst>
        </pc:cxnChg>
        <pc:cxnChg chg="add mod">
          <ac:chgData name="James Rix" userId="cb545cd9-4117-4a28-ae57-51585a740fdd" providerId="ADAL" clId="{A1AE940E-CFD6-4BF4-AA9D-6A362B9FEAAF}" dt="2021-01-13T18:58:36.962" v="3826" actId="14100"/>
          <ac:cxnSpMkLst>
            <pc:docMk/>
            <pc:sldMk cId="3986764511" sldId="278"/>
            <ac:cxnSpMk id="14" creationId="{455D37D1-D87E-40C3-AAD4-298567AE6CE2}"/>
          </ac:cxnSpMkLst>
        </pc:cxnChg>
        <pc:cxnChg chg="add mod">
          <ac:chgData name="James Rix" userId="cb545cd9-4117-4a28-ae57-51585a740fdd" providerId="ADAL" clId="{A1AE940E-CFD6-4BF4-AA9D-6A362B9FEAAF}" dt="2021-01-13T18:51:51.622" v="3743"/>
          <ac:cxnSpMkLst>
            <pc:docMk/>
            <pc:sldMk cId="3986764511" sldId="278"/>
            <ac:cxnSpMk id="15" creationId="{43DE1C0A-2A61-40C4-A984-1E367F8A47AB}"/>
          </ac:cxnSpMkLst>
        </pc:cxnChg>
        <pc:cxnChg chg="add mod">
          <ac:chgData name="James Rix" userId="cb545cd9-4117-4a28-ae57-51585a740fdd" providerId="ADAL" clId="{A1AE940E-CFD6-4BF4-AA9D-6A362B9FEAAF}" dt="2021-01-13T18:51:51.622" v="3743"/>
          <ac:cxnSpMkLst>
            <pc:docMk/>
            <pc:sldMk cId="3986764511" sldId="278"/>
            <ac:cxnSpMk id="16" creationId="{1B33C09F-3DAA-44B3-B22C-3034F38B4A95}"/>
          </ac:cxnSpMkLst>
        </pc:cxnChg>
        <pc:cxnChg chg="add mod">
          <ac:chgData name="James Rix" userId="cb545cd9-4117-4a28-ae57-51585a740fdd" providerId="ADAL" clId="{A1AE940E-CFD6-4BF4-AA9D-6A362B9FEAAF}" dt="2021-01-13T18:58:12.010" v="3809" actId="14100"/>
          <ac:cxnSpMkLst>
            <pc:docMk/>
            <pc:sldMk cId="3986764511" sldId="278"/>
            <ac:cxnSpMk id="17" creationId="{CF86C39B-C2A3-405C-88C6-3686368C8647}"/>
          </ac:cxnSpMkLst>
        </pc:cxnChg>
        <pc:cxnChg chg="add mod">
          <ac:chgData name="James Rix" userId="cb545cd9-4117-4a28-ae57-51585a740fdd" providerId="ADAL" clId="{A1AE940E-CFD6-4BF4-AA9D-6A362B9FEAAF}" dt="2021-01-13T18:58:22.350" v="3821" actId="20577"/>
          <ac:cxnSpMkLst>
            <pc:docMk/>
            <pc:sldMk cId="3986764511" sldId="278"/>
            <ac:cxnSpMk id="18" creationId="{6BBB0F4D-ECA5-467B-9445-E952BDC4482A}"/>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DD7545-AF5E-4E91-9E70-2A8896DC5F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Educon</a:t>
            </a:r>
          </a:p>
        </p:txBody>
      </p:sp>
      <p:sp>
        <p:nvSpPr>
          <p:cNvPr id="3" name="Date Placeholder 2">
            <a:extLst>
              <a:ext uri="{FF2B5EF4-FFF2-40B4-BE49-F238E27FC236}">
                <a16:creationId xmlns:a16="http://schemas.microsoft.com/office/drawing/2014/main" id="{8B4152DB-95F0-4802-B87B-CC1346B631B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4F4162-BFF1-4B9B-876E-77F0BD8A0CA4}" type="datetimeFigureOut">
              <a:rPr lang="en-GB" smtClean="0"/>
              <a:t>02/06/2026</a:t>
            </a:fld>
            <a:endParaRPr lang="en-GB"/>
          </a:p>
        </p:txBody>
      </p:sp>
      <p:sp>
        <p:nvSpPr>
          <p:cNvPr id="4" name="Footer Placeholder 3">
            <a:extLst>
              <a:ext uri="{FF2B5EF4-FFF2-40B4-BE49-F238E27FC236}">
                <a16:creationId xmlns:a16="http://schemas.microsoft.com/office/drawing/2014/main" id="{F6729DA5-1A64-4704-904B-A5B3BFE3AC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D793F26-AD7B-437B-8A26-6E0FD8B476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D1D6B5-491F-45B4-90A2-781E2AE3ED9F}" type="slidenum">
              <a:rPr lang="en-GB" smtClean="0"/>
              <a:t>‹#›</a:t>
            </a:fld>
            <a:endParaRPr lang="en-GB"/>
          </a:p>
        </p:txBody>
      </p:sp>
    </p:spTree>
    <p:extLst>
      <p:ext uri="{BB962C8B-B14F-4D97-AF65-F5344CB8AC3E}">
        <p14:creationId xmlns:p14="http://schemas.microsoft.com/office/powerpoint/2010/main" val="374837891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Educon</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37BE2A-0E24-4E3C-817A-B9F547C33509}" type="datetimeFigureOut">
              <a:rPr lang="en-GB" smtClean="0"/>
              <a:t>02/06/2026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FB0795-35F4-4802-A63E-400C52EDE736}" type="slidenum">
              <a:rPr lang="en-GB" smtClean="0"/>
              <a:t>‹#›</a:t>
            </a:fld>
            <a:endParaRPr lang="en-GB"/>
          </a:p>
        </p:txBody>
      </p:sp>
    </p:spTree>
    <p:extLst>
      <p:ext uri="{BB962C8B-B14F-4D97-AF65-F5344CB8AC3E}">
        <p14:creationId xmlns:p14="http://schemas.microsoft.com/office/powerpoint/2010/main" val="45910814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16968-90CE-41D5-8376-F5657374A5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9F410E5-7678-4A5E-9502-D1EFF5DCE5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017B10E-CF41-4762-A201-F7798A72AD20}"/>
              </a:ext>
            </a:extLst>
          </p:cNvPr>
          <p:cNvSpPr>
            <a:spLocks noGrp="1"/>
          </p:cNvSpPr>
          <p:nvPr>
            <p:ph type="dt" sz="half" idx="10"/>
          </p:nvPr>
        </p:nvSpPr>
        <p:spPr/>
        <p:txBody>
          <a:bodyPr/>
          <a:lstStyle/>
          <a:p>
            <a:fld id="{801A0789-BD0C-4D0C-B341-39F0A1508750}" type="datetimeFigureOut">
              <a:rPr lang="en-GB" smtClean="0"/>
              <a:t>02/06/2026</a:t>
            </a:fld>
            <a:endParaRPr lang="en-GB"/>
          </a:p>
        </p:txBody>
      </p:sp>
      <p:sp>
        <p:nvSpPr>
          <p:cNvPr id="5" name="Footer Placeholder 4">
            <a:extLst>
              <a:ext uri="{FF2B5EF4-FFF2-40B4-BE49-F238E27FC236}">
                <a16:creationId xmlns:a16="http://schemas.microsoft.com/office/drawing/2014/main" id="{FF13C11A-8342-4C91-B188-2721C26B69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DB07E3-F8EA-47FD-93A0-8B04B25F275B}"/>
              </a:ext>
            </a:extLst>
          </p:cNvPr>
          <p:cNvSpPr>
            <a:spLocks noGrp="1"/>
          </p:cNvSpPr>
          <p:nvPr>
            <p:ph type="sldNum" sz="quarter" idx="12"/>
          </p:nvPr>
        </p:nvSpPr>
        <p:spPr/>
        <p:txBody>
          <a:bodyPr/>
          <a:lstStyle/>
          <a:p>
            <a:fld id="{A1BA2B97-AD64-4CFE-83BC-3512B03D3F49}" type="slidenum">
              <a:rPr lang="en-GB" smtClean="0"/>
              <a:t>‹#›</a:t>
            </a:fld>
            <a:endParaRPr lang="en-GB"/>
          </a:p>
        </p:txBody>
      </p:sp>
    </p:spTree>
    <p:extLst>
      <p:ext uri="{BB962C8B-B14F-4D97-AF65-F5344CB8AC3E}">
        <p14:creationId xmlns:p14="http://schemas.microsoft.com/office/powerpoint/2010/main" val="760181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4E69E-B4A7-478F-BCC5-0B54E185548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E61D29-24AB-49A5-9A8F-CE470F9154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8BAF41-192B-4A6D-B887-0BCABA308EB5}"/>
              </a:ext>
            </a:extLst>
          </p:cNvPr>
          <p:cNvSpPr>
            <a:spLocks noGrp="1"/>
          </p:cNvSpPr>
          <p:nvPr>
            <p:ph type="dt" sz="half" idx="10"/>
          </p:nvPr>
        </p:nvSpPr>
        <p:spPr/>
        <p:txBody>
          <a:bodyPr/>
          <a:lstStyle/>
          <a:p>
            <a:fld id="{801A0789-BD0C-4D0C-B341-39F0A1508750}" type="datetimeFigureOut">
              <a:rPr lang="en-GB" smtClean="0"/>
              <a:t>02/06/2026</a:t>
            </a:fld>
            <a:endParaRPr lang="en-GB"/>
          </a:p>
        </p:txBody>
      </p:sp>
      <p:sp>
        <p:nvSpPr>
          <p:cNvPr id="5" name="Footer Placeholder 4">
            <a:extLst>
              <a:ext uri="{FF2B5EF4-FFF2-40B4-BE49-F238E27FC236}">
                <a16:creationId xmlns:a16="http://schemas.microsoft.com/office/drawing/2014/main" id="{89E2322E-6054-4815-9225-307B59B4FE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618C52-12CE-4096-BAB0-7B84527FB07E}"/>
              </a:ext>
            </a:extLst>
          </p:cNvPr>
          <p:cNvSpPr>
            <a:spLocks noGrp="1"/>
          </p:cNvSpPr>
          <p:nvPr>
            <p:ph type="sldNum" sz="quarter" idx="12"/>
          </p:nvPr>
        </p:nvSpPr>
        <p:spPr/>
        <p:txBody>
          <a:bodyPr/>
          <a:lstStyle/>
          <a:p>
            <a:fld id="{A1BA2B97-AD64-4CFE-83BC-3512B03D3F49}" type="slidenum">
              <a:rPr lang="en-GB" smtClean="0"/>
              <a:t>‹#›</a:t>
            </a:fld>
            <a:endParaRPr lang="en-GB"/>
          </a:p>
        </p:txBody>
      </p:sp>
    </p:spTree>
    <p:extLst>
      <p:ext uri="{BB962C8B-B14F-4D97-AF65-F5344CB8AC3E}">
        <p14:creationId xmlns:p14="http://schemas.microsoft.com/office/powerpoint/2010/main" val="2357420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B13320-76E7-4BCC-92FC-729DF50D56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4052E3-8740-41E4-978E-C952F62CB8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C38C68-CFC3-4214-812F-35F301A89A33}"/>
              </a:ext>
            </a:extLst>
          </p:cNvPr>
          <p:cNvSpPr>
            <a:spLocks noGrp="1"/>
          </p:cNvSpPr>
          <p:nvPr>
            <p:ph type="dt" sz="half" idx="10"/>
          </p:nvPr>
        </p:nvSpPr>
        <p:spPr/>
        <p:txBody>
          <a:bodyPr/>
          <a:lstStyle/>
          <a:p>
            <a:fld id="{801A0789-BD0C-4D0C-B341-39F0A1508750}" type="datetimeFigureOut">
              <a:rPr lang="en-GB" smtClean="0"/>
              <a:t>02/06/2026</a:t>
            </a:fld>
            <a:endParaRPr lang="en-GB"/>
          </a:p>
        </p:txBody>
      </p:sp>
      <p:sp>
        <p:nvSpPr>
          <p:cNvPr id="5" name="Footer Placeholder 4">
            <a:extLst>
              <a:ext uri="{FF2B5EF4-FFF2-40B4-BE49-F238E27FC236}">
                <a16:creationId xmlns:a16="http://schemas.microsoft.com/office/drawing/2014/main" id="{FDE8EAD5-6945-4E6A-AAE3-9C17F6BE67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E74EDC-D752-4E95-8A04-06DF31247836}"/>
              </a:ext>
            </a:extLst>
          </p:cNvPr>
          <p:cNvSpPr>
            <a:spLocks noGrp="1"/>
          </p:cNvSpPr>
          <p:nvPr>
            <p:ph type="sldNum" sz="quarter" idx="12"/>
          </p:nvPr>
        </p:nvSpPr>
        <p:spPr/>
        <p:txBody>
          <a:bodyPr/>
          <a:lstStyle/>
          <a:p>
            <a:fld id="{A1BA2B97-AD64-4CFE-83BC-3512B03D3F49}" type="slidenum">
              <a:rPr lang="en-GB" smtClean="0"/>
              <a:t>‹#›</a:t>
            </a:fld>
            <a:endParaRPr lang="en-GB"/>
          </a:p>
        </p:txBody>
      </p:sp>
    </p:spTree>
    <p:extLst>
      <p:ext uri="{BB962C8B-B14F-4D97-AF65-F5344CB8AC3E}">
        <p14:creationId xmlns:p14="http://schemas.microsoft.com/office/powerpoint/2010/main" val="2584889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E2FDF-D580-4A5C-B523-17C88AC584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CAC49B-DBD3-47B0-9A15-65C54AC754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CA711B-B0D5-43CF-ADA7-39AE7CBAFDA6}"/>
              </a:ext>
            </a:extLst>
          </p:cNvPr>
          <p:cNvSpPr>
            <a:spLocks noGrp="1"/>
          </p:cNvSpPr>
          <p:nvPr>
            <p:ph type="dt" sz="half" idx="10"/>
          </p:nvPr>
        </p:nvSpPr>
        <p:spPr/>
        <p:txBody>
          <a:bodyPr/>
          <a:lstStyle/>
          <a:p>
            <a:fld id="{801A0789-BD0C-4D0C-B341-39F0A1508750}" type="datetimeFigureOut">
              <a:rPr lang="en-GB" smtClean="0"/>
              <a:t>02/06/2026</a:t>
            </a:fld>
            <a:endParaRPr lang="en-GB"/>
          </a:p>
        </p:txBody>
      </p:sp>
      <p:sp>
        <p:nvSpPr>
          <p:cNvPr id="5" name="Footer Placeholder 4">
            <a:extLst>
              <a:ext uri="{FF2B5EF4-FFF2-40B4-BE49-F238E27FC236}">
                <a16:creationId xmlns:a16="http://schemas.microsoft.com/office/drawing/2014/main" id="{156E87C6-2071-4FC0-BCBC-3D8AC1A2E8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25A862-74B0-4864-842F-36B0FCF650D2}"/>
              </a:ext>
            </a:extLst>
          </p:cNvPr>
          <p:cNvSpPr>
            <a:spLocks noGrp="1"/>
          </p:cNvSpPr>
          <p:nvPr>
            <p:ph type="sldNum" sz="quarter" idx="12"/>
          </p:nvPr>
        </p:nvSpPr>
        <p:spPr/>
        <p:txBody>
          <a:bodyPr/>
          <a:lstStyle/>
          <a:p>
            <a:fld id="{A1BA2B97-AD64-4CFE-83BC-3512B03D3F49}" type="slidenum">
              <a:rPr lang="en-GB" smtClean="0"/>
              <a:t>‹#›</a:t>
            </a:fld>
            <a:endParaRPr lang="en-GB"/>
          </a:p>
        </p:txBody>
      </p:sp>
    </p:spTree>
    <p:extLst>
      <p:ext uri="{BB962C8B-B14F-4D97-AF65-F5344CB8AC3E}">
        <p14:creationId xmlns:p14="http://schemas.microsoft.com/office/powerpoint/2010/main" val="4244830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C7410-E1C7-4AA1-9ADD-A12EF68FCD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28957BA-DDAD-47A5-8899-8C5593A79D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C62B65-A6C9-4327-9376-677AD466F416}"/>
              </a:ext>
            </a:extLst>
          </p:cNvPr>
          <p:cNvSpPr>
            <a:spLocks noGrp="1"/>
          </p:cNvSpPr>
          <p:nvPr>
            <p:ph type="dt" sz="half" idx="10"/>
          </p:nvPr>
        </p:nvSpPr>
        <p:spPr/>
        <p:txBody>
          <a:bodyPr/>
          <a:lstStyle/>
          <a:p>
            <a:fld id="{801A0789-BD0C-4D0C-B341-39F0A1508750}" type="datetimeFigureOut">
              <a:rPr lang="en-GB" smtClean="0"/>
              <a:t>02/06/2026</a:t>
            </a:fld>
            <a:endParaRPr lang="en-GB"/>
          </a:p>
        </p:txBody>
      </p:sp>
      <p:sp>
        <p:nvSpPr>
          <p:cNvPr id="5" name="Footer Placeholder 4">
            <a:extLst>
              <a:ext uri="{FF2B5EF4-FFF2-40B4-BE49-F238E27FC236}">
                <a16:creationId xmlns:a16="http://schemas.microsoft.com/office/drawing/2014/main" id="{66FD3DB5-F58C-4461-8306-A9C3BF05AB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251AB9-6984-42DE-8E87-E9A4F9ABB1A5}"/>
              </a:ext>
            </a:extLst>
          </p:cNvPr>
          <p:cNvSpPr>
            <a:spLocks noGrp="1"/>
          </p:cNvSpPr>
          <p:nvPr>
            <p:ph type="sldNum" sz="quarter" idx="12"/>
          </p:nvPr>
        </p:nvSpPr>
        <p:spPr/>
        <p:txBody>
          <a:bodyPr/>
          <a:lstStyle/>
          <a:p>
            <a:fld id="{A1BA2B97-AD64-4CFE-83BC-3512B03D3F49}" type="slidenum">
              <a:rPr lang="en-GB" smtClean="0"/>
              <a:t>‹#›</a:t>
            </a:fld>
            <a:endParaRPr lang="en-GB"/>
          </a:p>
        </p:txBody>
      </p:sp>
    </p:spTree>
    <p:extLst>
      <p:ext uri="{BB962C8B-B14F-4D97-AF65-F5344CB8AC3E}">
        <p14:creationId xmlns:p14="http://schemas.microsoft.com/office/powerpoint/2010/main" val="2433629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F4944-94B0-48F8-B2D4-33A88C6022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B4D75FB-1146-4860-9E93-2EF1BB3048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0597874-531F-4A67-9741-5CD9B2118E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212BE21-5764-4496-8395-EEB7CF32FC78}"/>
              </a:ext>
            </a:extLst>
          </p:cNvPr>
          <p:cNvSpPr>
            <a:spLocks noGrp="1"/>
          </p:cNvSpPr>
          <p:nvPr>
            <p:ph type="dt" sz="half" idx="10"/>
          </p:nvPr>
        </p:nvSpPr>
        <p:spPr/>
        <p:txBody>
          <a:bodyPr/>
          <a:lstStyle/>
          <a:p>
            <a:fld id="{801A0789-BD0C-4D0C-B341-39F0A1508750}" type="datetimeFigureOut">
              <a:rPr lang="en-GB" smtClean="0"/>
              <a:t>02/06/2026</a:t>
            </a:fld>
            <a:endParaRPr lang="en-GB"/>
          </a:p>
        </p:txBody>
      </p:sp>
      <p:sp>
        <p:nvSpPr>
          <p:cNvPr id="6" name="Footer Placeholder 5">
            <a:extLst>
              <a:ext uri="{FF2B5EF4-FFF2-40B4-BE49-F238E27FC236}">
                <a16:creationId xmlns:a16="http://schemas.microsoft.com/office/drawing/2014/main" id="{497CD56B-7F11-4CBC-B096-034AC83029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7BB44C-198B-4124-BD8C-F82B6DD07FBE}"/>
              </a:ext>
            </a:extLst>
          </p:cNvPr>
          <p:cNvSpPr>
            <a:spLocks noGrp="1"/>
          </p:cNvSpPr>
          <p:nvPr>
            <p:ph type="sldNum" sz="quarter" idx="12"/>
          </p:nvPr>
        </p:nvSpPr>
        <p:spPr/>
        <p:txBody>
          <a:bodyPr/>
          <a:lstStyle/>
          <a:p>
            <a:fld id="{A1BA2B97-AD64-4CFE-83BC-3512B03D3F49}" type="slidenum">
              <a:rPr lang="en-GB" smtClean="0"/>
              <a:t>‹#›</a:t>
            </a:fld>
            <a:endParaRPr lang="en-GB"/>
          </a:p>
        </p:txBody>
      </p:sp>
    </p:spTree>
    <p:extLst>
      <p:ext uri="{BB962C8B-B14F-4D97-AF65-F5344CB8AC3E}">
        <p14:creationId xmlns:p14="http://schemas.microsoft.com/office/powerpoint/2010/main" val="2511147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C2CE5-03A2-402A-9B9B-74E8991E270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FF0B0C-2A7D-4432-85B7-BA60ECCD36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80CC19-4A00-43C6-9880-1E5CA2E0B3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2CF9F7A-D67F-41BC-BB98-B48E65103E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3DC798-BD78-47C9-8F58-34A3E96CD6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3703AE-5EBC-4BB5-850A-7523475227A8}"/>
              </a:ext>
            </a:extLst>
          </p:cNvPr>
          <p:cNvSpPr>
            <a:spLocks noGrp="1"/>
          </p:cNvSpPr>
          <p:nvPr>
            <p:ph type="dt" sz="half" idx="10"/>
          </p:nvPr>
        </p:nvSpPr>
        <p:spPr/>
        <p:txBody>
          <a:bodyPr/>
          <a:lstStyle/>
          <a:p>
            <a:fld id="{801A0789-BD0C-4D0C-B341-39F0A1508750}" type="datetimeFigureOut">
              <a:rPr lang="en-GB" smtClean="0"/>
              <a:t>02/06/2026</a:t>
            </a:fld>
            <a:endParaRPr lang="en-GB"/>
          </a:p>
        </p:txBody>
      </p:sp>
      <p:sp>
        <p:nvSpPr>
          <p:cNvPr id="8" name="Footer Placeholder 7">
            <a:extLst>
              <a:ext uri="{FF2B5EF4-FFF2-40B4-BE49-F238E27FC236}">
                <a16:creationId xmlns:a16="http://schemas.microsoft.com/office/drawing/2014/main" id="{49738F76-F32C-4C60-8D02-45FF20ADBE1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4112E27-4B54-4409-B70E-2F2E3C155E83}"/>
              </a:ext>
            </a:extLst>
          </p:cNvPr>
          <p:cNvSpPr>
            <a:spLocks noGrp="1"/>
          </p:cNvSpPr>
          <p:nvPr>
            <p:ph type="sldNum" sz="quarter" idx="12"/>
          </p:nvPr>
        </p:nvSpPr>
        <p:spPr/>
        <p:txBody>
          <a:bodyPr/>
          <a:lstStyle/>
          <a:p>
            <a:fld id="{A1BA2B97-AD64-4CFE-83BC-3512B03D3F49}" type="slidenum">
              <a:rPr lang="en-GB" smtClean="0"/>
              <a:t>‹#›</a:t>
            </a:fld>
            <a:endParaRPr lang="en-GB"/>
          </a:p>
        </p:txBody>
      </p:sp>
    </p:spTree>
    <p:extLst>
      <p:ext uri="{BB962C8B-B14F-4D97-AF65-F5344CB8AC3E}">
        <p14:creationId xmlns:p14="http://schemas.microsoft.com/office/powerpoint/2010/main" val="357265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65D99-10CD-4B55-8108-52CB5120CA2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F2746C-3889-42C5-B021-9C15CE9E28E0}"/>
              </a:ext>
            </a:extLst>
          </p:cNvPr>
          <p:cNvSpPr>
            <a:spLocks noGrp="1"/>
          </p:cNvSpPr>
          <p:nvPr>
            <p:ph type="dt" sz="half" idx="10"/>
          </p:nvPr>
        </p:nvSpPr>
        <p:spPr/>
        <p:txBody>
          <a:bodyPr/>
          <a:lstStyle/>
          <a:p>
            <a:fld id="{801A0789-BD0C-4D0C-B341-39F0A1508750}" type="datetimeFigureOut">
              <a:rPr lang="en-GB" smtClean="0"/>
              <a:t>02/06/2026</a:t>
            </a:fld>
            <a:endParaRPr lang="en-GB"/>
          </a:p>
        </p:txBody>
      </p:sp>
      <p:sp>
        <p:nvSpPr>
          <p:cNvPr id="4" name="Footer Placeholder 3">
            <a:extLst>
              <a:ext uri="{FF2B5EF4-FFF2-40B4-BE49-F238E27FC236}">
                <a16:creationId xmlns:a16="http://schemas.microsoft.com/office/drawing/2014/main" id="{5E8E72EA-ABD6-435C-B1C5-E18E5D8AF27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5A0D4FF-DD1A-4A7B-9E9D-8E750F47A958}"/>
              </a:ext>
            </a:extLst>
          </p:cNvPr>
          <p:cNvSpPr>
            <a:spLocks noGrp="1"/>
          </p:cNvSpPr>
          <p:nvPr>
            <p:ph type="sldNum" sz="quarter" idx="12"/>
          </p:nvPr>
        </p:nvSpPr>
        <p:spPr/>
        <p:txBody>
          <a:bodyPr/>
          <a:lstStyle/>
          <a:p>
            <a:fld id="{A1BA2B97-AD64-4CFE-83BC-3512B03D3F49}" type="slidenum">
              <a:rPr lang="en-GB" smtClean="0"/>
              <a:t>‹#›</a:t>
            </a:fld>
            <a:endParaRPr lang="en-GB"/>
          </a:p>
        </p:txBody>
      </p:sp>
    </p:spTree>
    <p:extLst>
      <p:ext uri="{BB962C8B-B14F-4D97-AF65-F5344CB8AC3E}">
        <p14:creationId xmlns:p14="http://schemas.microsoft.com/office/powerpoint/2010/main" val="3288154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1CA198-0E32-4FD7-AE7D-AF4837ED6452}"/>
              </a:ext>
            </a:extLst>
          </p:cNvPr>
          <p:cNvSpPr>
            <a:spLocks noGrp="1"/>
          </p:cNvSpPr>
          <p:nvPr>
            <p:ph type="dt" sz="half" idx="10"/>
          </p:nvPr>
        </p:nvSpPr>
        <p:spPr/>
        <p:txBody>
          <a:bodyPr/>
          <a:lstStyle/>
          <a:p>
            <a:fld id="{801A0789-BD0C-4D0C-B341-39F0A1508750}" type="datetimeFigureOut">
              <a:rPr lang="en-GB" smtClean="0"/>
              <a:t>02/06/2026</a:t>
            </a:fld>
            <a:endParaRPr lang="en-GB"/>
          </a:p>
        </p:txBody>
      </p:sp>
      <p:sp>
        <p:nvSpPr>
          <p:cNvPr id="3" name="Footer Placeholder 2">
            <a:extLst>
              <a:ext uri="{FF2B5EF4-FFF2-40B4-BE49-F238E27FC236}">
                <a16:creationId xmlns:a16="http://schemas.microsoft.com/office/drawing/2014/main" id="{1237D865-881B-482D-840C-233DB755267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1D2A7C6-C6FF-4D53-98DF-32E5202EC182}"/>
              </a:ext>
            </a:extLst>
          </p:cNvPr>
          <p:cNvSpPr>
            <a:spLocks noGrp="1"/>
          </p:cNvSpPr>
          <p:nvPr>
            <p:ph type="sldNum" sz="quarter" idx="12"/>
          </p:nvPr>
        </p:nvSpPr>
        <p:spPr/>
        <p:txBody>
          <a:bodyPr/>
          <a:lstStyle/>
          <a:p>
            <a:fld id="{A1BA2B97-AD64-4CFE-83BC-3512B03D3F49}" type="slidenum">
              <a:rPr lang="en-GB" smtClean="0"/>
              <a:t>‹#›</a:t>
            </a:fld>
            <a:endParaRPr lang="en-GB"/>
          </a:p>
        </p:txBody>
      </p:sp>
    </p:spTree>
    <p:extLst>
      <p:ext uri="{BB962C8B-B14F-4D97-AF65-F5344CB8AC3E}">
        <p14:creationId xmlns:p14="http://schemas.microsoft.com/office/powerpoint/2010/main" val="452861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6252E-F2D9-4CBB-9643-4E31D4015F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256C816-23DA-4B7B-88F7-83C7065493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5BB610-8EB5-4457-A7FB-CD1A5BF094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06B0-5F19-409B-B118-595D5B7FC2F9}"/>
              </a:ext>
            </a:extLst>
          </p:cNvPr>
          <p:cNvSpPr>
            <a:spLocks noGrp="1"/>
          </p:cNvSpPr>
          <p:nvPr>
            <p:ph type="dt" sz="half" idx="10"/>
          </p:nvPr>
        </p:nvSpPr>
        <p:spPr/>
        <p:txBody>
          <a:bodyPr/>
          <a:lstStyle/>
          <a:p>
            <a:fld id="{801A0789-BD0C-4D0C-B341-39F0A1508750}" type="datetimeFigureOut">
              <a:rPr lang="en-GB" smtClean="0"/>
              <a:t>02/06/2026</a:t>
            </a:fld>
            <a:endParaRPr lang="en-GB"/>
          </a:p>
        </p:txBody>
      </p:sp>
      <p:sp>
        <p:nvSpPr>
          <p:cNvPr id="6" name="Footer Placeholder 5">
            <a:extLst>
              <a:ext uri="{FF2B5EF4-FFF2-40B4-BE49-F238E27FC236}">
                <a16:creationId xmlns:a16="http://schemas.microsoft.com/office/drawing/2014/main" id="{871AFEC4-A36E-44AD-AB91-4CE3BCD517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98DC25-DDD6-4631-8CBA-06A86F7A5619}"/>
              </a:ext>
            </a:extLst>
          </p:cNvPr>
          <p:cNvSpPr>
            <a:spLocks noGrp="1"/>
          </p:cNvSpPr>
          <p:nvPr>
            <p:ph type="sldNum" sz="quarter" idx="12"/>
          </p:nvPr>
        </p:nvSpPr>
        <p:spPr/>
        <p:txBody>
          <a:bodyPr/>
          <a:lstStyle/>
          <a:p>
            <a:fld id="{A1BA2B97-AD64-4CFE-83BC-3512B03D3F49}" type="slidenum">
              <a:rPr lang="en-GB" smtClean="0"/>
              <a:t>‹#›</a:t>
            </a:fld>
            <a:endParaRPr lang="en-GB"/>
          </a:p>
        </p:txBody>
      </p:sp>
    </p:spTree>
    <p:extLst>
      <p:ext uri="{BB962C8B-B14F-4D97-AF65-F5344CB8AC3E}">
        <p14:creationId xmlns:p14="http://schemas.microsoft.com/office/powerpoint/2010/main" val="2690296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ABD13-4C98-4848-A3DF-481C616595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D08ECF7-B410-4F1B-AAA8-0B1B0F7FF4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CA656EF-5675-4C24-A23D-B0B1E16D0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2F5302-04CF-484C-B6EB-5BB27486A51C}"/>
              </a:ext>
            </a:extLst>
          </p:cNvPr>
          <p:cNvSpPr>
            <a:spLocks noGrp="1"/>
          </p:cNvSpPr>
          <p:nvPr>
            <p:ph type="dt" sz="half" idx="10"/>
          </p:nvPr>
        </p:nvSpPr>
        <p:spPr/>
        <p:txBody>
          <a:bodyPr/>
          <a:lstStyle/>
          <a:p>
            <a:fld id="{801A0789-BD0C-4D0C-B341-39F0A1508750}" type="datetimeFigureOut">
              <a:rPr lang="en-GB" smtClean="0"/>
              <a:t>02/06/2026</a:t>
            </a:fld>
            <a:endParaRPr lang="en-GB"/>
          </a:p>
        </p:txBody>
      </p:sp>
      <p:sp>
        <p:nvSpPr>
          <p:cNvPr id="6" name="Footer Placeholder 5">
            <a:extLst>
              <a:ext uri="{FF2B5EF4-FFF2-40B4-BE49-F238E27FC236}">
                <a16:creationId xmlns:a16="http://schemas.microsoft.com/office/drawing/2014/main" id="{B7796690-2A6B-4D9E-B6E1-17C8590682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D77F7F-540A-4F30-B98C-411D1F6AB5A4}"/>
              </a:ext>
            </a:extLst>
          </p:cNvPr>
          <p:cNvSpPr>
            <a:spLocks noGrp="1"/>
          </p:cNvSpPr>
          <p:nvPr>
            <p:ph type="sldNum" sz="quarter" idx="12"/>
          </p:nvPr>
        </p:nvSpPr>
        <p:spPr/>
        <p:txBody>
          <a:bodyPr/>
          <a:lstStyle/>
          <a:p>
            <a:fld id="{A1BA2B97-AD64-4CFE-83BC-3512B03D3F49}" type="slidenum">
              <a:rPr lang="en-GB" smtClean="0"/>
              <a:t>‹#›</a:t>
            </a:fld>
            <a:endParaRPr lang="en-GB"/>
          </a:p>
        </p:txBody>
      </p:sp>
    </p:spTree>
    <p:extLst>
      <p:ext uri="{BB962C8B-B14F-4D97-AF65-F5344CB8AC3E}">
        <p14:creationId xmlns:p14="http://schemas.microsoft.com/office/powerpoint/2010/main" val="1320890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044D0C-2E9C-4EA6-B68A-0ADAF2086B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3AE404-29DC-485D-B71B-290063A55B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EC9D9F-0B96-4BF4-8C9F-ADAAAEE33B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A0789-BD0C-4D0C-B341-39F0A1508750}" type="datetimeFigureOut">
              <a:rPr lang="en-GB" smtClean="0"/>
              <a:t>02/06/2026</a:t>
            </a:fld>
            <a:endParaRPr lang="en-GB"/>
          </a:p>
        </p:txBody>
      </p:sp>
      <p:sp>
        <p:nvSpPr>
          <p:cNvPr id="5" name="Footer Placeholder 4">
            <a:extLst>
              <a:ext uri="{FF2B5EF4-FFF2-40B4-BE49-F238E27FC236}">
                <a16:creationId xmlns:a16="http://schemas.microsoft.com/office/drawing/2014/main" id="{D96C70EC-745D-4AB6-8DCE-3379B71323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938DC11-22ED-431E-A4AE-8CAF972D00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BA2B97-AD64-4CFE-83BC-3512B03D3F49}" type="slidenum">
              <a:rPr lang="en-GB" smtClean="0"/>
              <a:t>‹#›</a:t>
            </a:fld>
            <a:endParaRPr lang="en-GB"/>
          </a:p>
        </p:txBody>
      </p:sp>
    </p:spTree>
    <p:extLst>
      <p:ext uri="{BB962C8B-B14F-4D97-AF65-F5344CB8AC3E}">
        <p14:creationId xmlns:p14="http://schemas.microsoft.com/office/powerpoint/2010/main" val="1758830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png"/><Relationship Id="rId5" Type="http://schemas.openxmlformats.org/officeDocument/2006/relationships/image" Target="../media/image14.png"/><Relationship Id="rId10" Type="http://schemas.openxmlformats.org/officeDocument/2006/relationships/image" Target="../media/image4.png"/><Relationship Id="rId4" Type="http://schemas.openxmlformats.org/officeDocument/2006/relationships/image" Target="../media/image13.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3.png"/><Relationship Id="rId4" Type="http://schemas.openxmlformats.org/officeDocument/2006/relationships/image" Target="../media/image20.png"/><Relationship Id="rId9"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C89538B8-1B1D-4877-8E53-A364BED51804}"/>
              </a:ext>
            </a:extLst>
          </p:cNvPr>
          <p:cNvSpPr/>
          <p:nvPr/>
        </p:nvSpPr>
        <p:spPr>
          <a:xfrm>
            <a:off x="146958" y="0"/>
            <a:ext cx="1779814" cy="2318657"/>
          </a:xfrm>
          <a:prstGeom prst="flowChartDocumen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559813AE-1ADC-4172-8DF3-AC89B6082393}"/>
              </a:ext>
            </a:extLst>
          </p:cNvPr>
          <p:cNvSpPr txBox="1"/>
          <p:nvPr/>
        </p:nvSpPr>
        <p:spPr>
          <a:xfrm>
            <a:off x="740594" y="3360915"/>
            <a:ext cx="6612706" cy="76944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GB" sz="4400" b="1" dirty="0">
                <a:solidFill>
                  <a:srgbClr val="5A3A06"/>
                </a:solidFill>
              </a:rPr>
              <a:t>Bench and Shaping Planes.</a:t>
            </a:r>
          </a:p>
        </p:txBody>
      </p:sp>
      <p:pic>
        <p:nvPicPr>
          <p:cNvPr id="5" name="Picture 4">
            <a:extLst>
              <a:ext uri="{FF2B5EF4-FFF2-40B4-BE49-F238E27FC236}">
                <a16:creationId xmlns:a16="http://schemas.microsoft.com/office/drawing/2014/main" id="{B4543A44-A3F7-2B26-CEB8-474062B716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53" y="5951667"/>
            <a:ext cx="720354" cy="720000"/>
          </a:xfrm>
          <a:prstGeom prst="rect">
            <a:avLst/>
          </a:prstGeom>
        </p:spPr>
      </p:pic>
      <p:pic>
        <p:nvPicPr>
          <p:cNvPr id="6" name="Picture 5">
            <a:extLst>
              <a:ext uri="{FF2B5EF4-FFF2-40B4-BE49-F238E27FC236}">
                <a16:creationId xmlns:a16="http://schemas.microsoft.com/office/drawing/2014/main" id="{BFA8B739-7B56-2DE4-0884-FC7D19EA7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865" y="5951667"/>
            <a:ext cx="2144234" cy="720000"/>
          </a:xfrm>
          <a:prstGeom prst="rect">
            <a:avLst/>
          </a:prstGeom>
        </p:spPr>
      </p:pic>
      <p:sp>
        <p:nvSpPr>
          <p:cNvPr id="7" name="TextBox 6">
            <a:extLst>
              <a:ext uri="{FF2B5EF4-FFF2-40B4-BE49-F238E27FC236}">
                <a16:creationId xmlns:a16="http://schemas.microsoft.com/office/drawing/2014/main" id="{98FB12CB-E720-882E-FD22-859CF11AE556}"/>
              </a:ext>
            </a:extLst>
          </p:cNvPr>
          <p:cNvSpPr txBox="1"/>
          <p:nvPr/>
        </p:nvSpPr>
        <p:spPr>
          <a:xfrm>
            <a:off x="10158990" y="6400801"/>
            <a:ext cx="2170973" cy="369332"/>
          </a:xfrm>
          <a:prstGeom prst="rect">
            <a:avLst/>
          </a:prstGeom>
          <a:noFill/>
        </p:spPr>
        <p:txBody>
          <a:bodyPr wrap="square" rtlCol="0">
            <a:spAutoFit/>
          </a:bodyPr>
          <a:lstStyle/>
          <a:p>
            <a:r>
              <a:rPr lang="en-GB" b="1" dirty="0">
                <a:solidFill>
                  <a:schemeClr val="bg1"/>
                </a:solidFill>
              </a:rPr>
              <a:t>Lecturer: James Rix</a:t>
            </a:r>
          </a:p>
        </p:txBody>
      </p:sp>
      <p:pic>
        <p:nvPicPr>
          <p:cNvPr id="9" name="Picture 8">
            <a:extLst>
              <a:ext uri="{FF2B5EF4-FFF2-40B4-BE49-F238E27FC236}">
                <a16:creationId xmlns:a16="http://schemas.microsoft.com/office/drawing/2014/main" id="{70A202DE-84E0-035D-7367-ECF730099E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58" y="-61768"/>
            <a:ext cx="1800000" cy="1800000"/>
          </a:xfrm>
          <a:prstGeom prst="rect">
            <a:avLst/>
          </a:prstGeom>
        </p:spPr>
      </p:pic>
    </p:spTree>
    <p:extLst>
      <p:ext uri="{BB962C8B-B14F-4D97-AF65-F5344CB8AC3E}">
        <p14:creationId xmlns:p14="http://schemas.microsoft.com/office/powerpoint/2010/main" val="439974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a:stretch>
        </a:blipFill>
        <a:effectLst/>
      </p:bgPr>
    </p:bg>
    <p:spTree>
      <p:nvGrpSpPr>
        <p:cNvPr id="1" name="">
          <a:extLst>
            <a:ext uri="{FF2B5EF4-FFF2-40B4-BE49-F238E27FC236}">
              <a16:creationId xmlns:a16="http://schemas.microsoft.com/office/drawing/2014/main" id="{A6FA9600-7BFC-7EDE-40F1-896F67CD8086}"/>
            </a:ext>
          </a:extLst>
        </p:cNvPr>
        <p:cNvGrpSpPr/>
        <p:nvPr/>
      </p:nvGrpSpPr>
      <p:grpSpPr>
        <a:xfrm>
          <a:off x="0" y="0"/>
          <a:ext cx="0" cy="0"/>
          <a:chOff x="0" y="0"/>
          <a:chExt cx="0" cy="0"/>
        </a:xfrm>
      </p:grpSpPr>
      <p:sp>
        <p:nvSpPr>
          <p:cNvPr id="2" name="Rectangle: Top Corners Snipped 1">
            <a:extLst>
              <a:ext uri="{FF2B5EF4-FFF2-40B4-BE49-F238E27FC236}">
                <a16:creationId xmlns:a16="http://schemas.microsoft.com/office/drawing/2014/main" id="{437E5302-637A-54B1-70A1-B05971744707}"/>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5F2CA623-F249-697B-3043-EDA52B35A023}"/>
              </a:ext>
            </a:extLst>
          </p:cNvPr>
          <p:cNvSpPr/>
          <p:nvPr/>
        </p:nvSpPr>
        <p:spPr>
          <a:xfrm>
            <a:off x="0" y="212272"/>
            <a:ext cx="6223000" cy="1077218"/>
          </a:xfrm>
          <a:prstGeom prst="rect">
            <a:avLst/>
          </a:prstGeom>
          <a:noFill/>
        </p:spPr>
        <p:txBody>
          <a:bodyPr wrap="square" lIns="91440" tIns="45720" rIns="91440" bIns="45720">
            <a:spAutoFit/>
          </a:bodyPr>
          <a:lstStyle/>
          <a:p>
            <a:r>
              <a:rPr lang="en-US" sz="3200" dirty="0">
                <a:ln w="0"/>
                <a:solidFill>
                  <a:schemeClr val="bg1"/>
                </a:solidFill>
                <a:effectLst>
                  <a:outerShdw blurRad="38100" dist="19050" dir="2700000" algn="tl" rotWithShape="0">
                    <a:schemeClr val="dk1">
                      <a:alpha val="40000"/>
                    </a:schemeClr>
                  </a:outerShdw>
                </a:effectLst>
              </a:rPr>
              <a:t>Bench Planes 2.</a:t>
            </a:r>
          </a:p>
          <a:p>
            <a:r>
              <a:rPr lang="en-US" sz="3200" dirty="0">
                <a:ln w="0"/>
                <a:solidFill>
                  <a:schemeClr val="bg1"/>
                </a:solidFill>
                <a:effectLst>
                  <a:outerShdw blurRad="38100" dist="19050" dir="2700000" algn="tl" rotWithShape="0">
                    <a:schemeClr val="dk1">
                      <a:alpha val="40000"/>
                    </a:schemeClr>
                  </a:outerShdw>
                </a:effectLst>
              </a:rPr>
              <a:t>No.6 Fore Plane.</a:t>
            </a:r>
          </a:p>
        </p:txBody>
      </p:sp>
      <p:pic>
        <p:nvPicPr>
          <p:cNvPr id="12" name="Picture 11">
            <a:extLst>
              <a:ext uri="{FF2B5EF4-FFF2-40B4-BE49-F238E27FC236}">
                <a16:creationId xmlns:a16="http://schemas.microsoft.com/office/drawing/2014/main" id="{C517D684-1080-70EE-F44C-427FDAD7A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5638" y="169765"/>
            <a:ext cx="972776" cy="972776"/>
          </a:xfrm>
          <a:prstGeom prst="rect">
            <a:avLst/>
          </a:prstGeom>
        </p:spPr>
      </p:pic>
      <p:pic>
        <p:nvPicPr>
          <p:cNvPr id="4" name="Picture 3">
            <a:extLst>
              <a:ext uri="{FF2B5EF4-FFF2-40B4-BE49-F238E27FC236}">
                <a16:creationId xmlns:a16="http://schemas.microsoft.com/office/drawing/2014/main" id="{BE2A771E-32AB-22E9-0416-D6BF7E9E98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75" y="6538925"/>
            <a:ext cx="286945" cy="286803"/>
          </a:xfrm>
          <a:prstGeom prst="rect">
            <a:avLst/>
          </a:prstGeom>
        </p:spPr>
      </p:pic>
      <p:pic>
        <p:nvPicPr>
          <p:cNvPr id="5" name="Picture 4">
            <a:extLst>
              <a:ext uri="{FF2B5EF4-FFF2-40B4-BE49-F238E27FC236}">
                <a16:creationId xmlns:a16="http://schemas.microsoft.com/office/drawing/2014/main" id="{7473237C-5AAB-92A0-7FC2-612B3EE46F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588" y="6600908"/>
            <a:ext cx="536059" cy="180000"/>
          </a:xfrm>
          <a:prstGeom prst="rect">
            <a:avLst/>
          </a:prstGeom>
        </p:spPr>
      </p:pic>
      <p:sp>
        <p:nvSpPr>
          <p:cNvPr id="7" name="TextBox 6">
            <a:extLst>
              <a:ext uri="{FF2B5EF4-FFF2-40B4-BE49-F238E27FC236}">
                <a16:creationId xmlns:a16="http://schemas.microsoft.com/office/drawing/2014/main" id="{70E727E7-C0BC-3F44-9060-78326321C02A}"/>
              </a:ext>
            </a:extLst>
          </p:cNvPr>
          <p:cNvSpPr txBox="1"/>
          <p:nvPr/>
        </p:nvSpPr>
        <p:spPr>
          <a:xfrm>
            <a:off x="376588" y="1594711"/>
            <a:ext cx="3887958" cy="4247317"/>
          </a:xfrm>
          <a:prstGeom prst="rect">
            <a:avLst/>
          </a:prstGeom>
          <a:noFill/>
        </p:spPr>
        <p:txBody>
          <a:bodyPr wrap="square">
            <a:spAutoFit/>
          </a:bodyPr>
          <a:lstStyle/>
          <a:p>
            <a:r>
              <a:rPr lang="en-GB" dirty="0">
                <a:solidFill>
                  <a:srgbClr val="5A3A06"/>
                </a:solidFill>
              </a:rPr>
              <a:t>A </a:t>
            </a:r>
            <a:r>
              <a:rPr lang="en-GB" b="1" dirty="0">
                <a:solidFill>
                  <a:srgbClr val="5A3A06"/>
                </a:solidFill>
              </a:rPr>
              <a:t>No. 6 Fore Plane</a:t>
            </a:r>
            <a:r>
              <a:rPr lang="en-GB" dirty="0">
                <a:solidFill>
                  <a:srgbClr val="5A3A06"/>
                </a:solidFill>
              </a:rPr>
              <a:t> is a long, heavy bench plane designed for flattening and truing boards during the early stages of stock preparation. Its extended sole helps it ride over high and low spots, gradually bringing a surface into a straight, even plane. Woodworkers often use the No. 6 before a jointer or smoother, as it removes material efficiently while still offering good control. Because of its length and weight, it excels at preparing large panels, straightening edges, and creating flat reference faces in both workshop and site‑based carpentry.</a:t>
            </a:r>
          </a:p>
        </p:txBody>
      </p:sp>
      <p:pic>
        <p:nvPicPr>
          <p:cNvPr id="8" name="Picture 7" descr="A close up of a tool&#10;&#10;Description automatically generated">
            <a:extLst>
              <a:ext uri="{FF2B5EF4-FFF2-40B4-BE49-F238E27FC236}">
                <a16:creationId xmlns:a16="http://schemas.microsoft.com/office/drawing/2014/main" id="{750A9199-9144-D742-72D8-DC6E876DB7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4483" y="1767241"/>
            <a:ext cx="4934542" cy="4934542"/>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E86C4B01-E4CE-B315-0B17-47426F036285}"/>
              </a:ext>
            </a:extLst>
          </p:cNvPr>
          <p:cNvSpPr txBox="1"/>
          <p:nvPr/>
        </p:nvSpPr>
        <p:spPr>
          <a:xfrm>
            <a:off x="3931106" y="5830152"/>
            <a:ext cx="2020667" cy="646331"/>
          </a:xfrm>
          <a:prstGeom prst="rect">
            <a:avLst/>
          </a:prstGeom>
          <a:noFill/>
        </p:spPr>
        <p:txBody>
          <a:bodyPr wrap="square" rtlCol="0">
            <a:spAutoFit/>
          </a:bodyPr>
          <a:lstStyle/>
          <a:p>
            <a:r>
              <a:rPr lang="en-GB" sz="1200" b="1" dirty="0">
                <a:solidFill>
                  <a:srgbClr val="5A3A06"/>
                </a:solidFill>
              </a:rPr>
              <a:t>Plane Length:</a:t>
            </a:r>
          </a:p>
          <a:p>
            <a:r>
              <a:rPr lang="en-GB" sz="1200" dirty="0">
                <a:solidFill>
                  <a:srgbClr val="5A3A06"/>
                </a:solidFill>
              </a:rPr>
              <a:t>Stanley No.6: 460mm</a:t>
            </a:r>
          </a:p>
          <a:p>
            <a:r>
              <a:rPr lang="en-GB" sz="1200" dirty="0">
                <a:solidFill>
                  <a:srgbClr val="5A3A06"/>
                </a:solidFill>
              </a:rPr>
              <a:t>Record No.6: 458mm</a:t>
            </a:r>
          </a:p>
        </p:txBody>
      </p:sp>
      <p:sp>
        <p:nvSpPr>
          <p:cNvPr id="29" name="Rectangle: Rounded Corners 28">
            <a:extLst>
              <a:ext uri="{FF2B5EF4-FFF2-40B4-BE49-F238E27FC236}">
                <a16:creationId xmlns:a16="http://schemas.microsoft.com/office/drawing/2014/main" id="{5B785D9F-DB17-EE2D-198A-4A250A4203A1}"/>
              </a:ext>
            </a:extLst>
          </p:cNvPr>
          <p:cNvSpPr/>
          <p:nvPr/>
        </p:nvSpPr>
        <p:spPr>
          <a:xfrm>
            <a:off x="4875840" y="4788378"/>
            <a:ext cx="2229729"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Feed Adjuster</a:t>
            </a:r>
          </a:p>
        </p:txBody>
      </p:sp>
      <p:sp>
        <p:nvSpPr>
          <p:cNvPr id="30" name="Rectangle: Rounded Corners 29">
            <a:extLst>
              <a:ext uri="{FF2B5EF4-FFF2-40B4-BE49-F238E27FC236}">
                <a16:creationId xmlns:a16="http://schemas.microsoft.com/office/drawing/2014/main" id="{4AC702D1-468F-9AD0-32AD-BF0DAE2F68E8}"/>
              </a:ext>
            </a:extLst>
          </p:cNvPr>
          <p:cNvSpPr/>
          <p:nvPr/>
        </p:nvSpPr>
        <p:spPr>
          <a:xfrm>
            <a:off x="9430641" y="2509615"/>
            <a:ext cx="1306851"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Lever Cap</a:t>
            </a:r>
          </a:p>
        </p:txBody>
      </p:sp>
      <p:sp>
        <p:nvSpPr>
          <p:cNvPr id="31" name="Rectangle: Rounded Corners 30">
            <a:extLst>
              <a:ext uri="{FF2B5EF4-FFF2-40B4-BE49-F238E27FC236}">
                <a16:creationId xmlns:a16="http://schemas.microsoft.com/office/drawing/2014/main" id="{574D4116-C5C4-49F1-966A-8FAA33810E90}"/>
              </a:ext>
            </a:extLst>
          </p:cNvPr>
          <p:cNvSpPr/>
          <p:nvPr/>
        </p:nvSpPr>
        <p:spPr>
          <a:xfrm>
            <a:off x="8512755" y="1891639"/>
            <a:ext cx="1534280"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Chip Breaker</a:t>
            </a:r>
          </a:p>
        </p:txBody>
      </p:sp>
      <p:sp>
        <p:nvSpPr>
          <p:cNvPr id="32" name="Rectangle: Rounded Corners 31">
            <a:extLst>
              <a:ext uri="{FF2B5EF4-FFF2-40B4-BE49-F238E27FC236}">
                <a16:creationId xmlns:a16="http://schemas.microsoft.com/office/drawing/2014/main" id="{7BD28A5F-4FB2-F359-49E6-E42AA1C8CC84}"/>
              </a:ext>
            </a:extLst>
          </p:cNvPr>
          <p:cNvSpPr/>
          <p:nvPr/>
        </p:nvSpPr>
        <p:spPr>
          <a:xfrm>
            <a:off x="7356942" y="1460199"/>
            <a:ext cx="957417"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Iron</a:t>
            </a:r>
          </a:p>
        </p:txBody>
      </p:sp>
      <p:sp>
        <p:nvSpPr>
          <p:cNvPr id="33" name="Rectangle: Rounded Corners 32">
            <a:extLst>
              <a:ext uri="{FF2B5EF4-FFF2-40B4-BE49-F238E27FC236}">
                <a16:creationId xmlns:a16="http://schemas.microsoft.com/office/drawing/2014/main" id="{E2754C93-9260-3DD6-054D-E12B8F5EC8BD}"/>
              </a:ext>
            </a:extLst>
          </p:cNvPr>
          <p:cNvSpPr/>
          <p:nvPr/>
        </p:nvSpPr>
        <p:spPr>
          <a:xfrm>
            <a:off x="11082900" y="3891246"/>
            <a:ext cx="929282"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Knob</a:t>
            </a:r>
          </a:p>
        </p:txBody>
      </p:sp>
      <p:sp>
        <p:nvSpPr>
          <p:cNvPr id="34" name="Rectangle: Rounded Corners 33">
            <a:extLst>
              <a:ext uri="{FF2B5EF4-FFF2-40B4-BE49-F238E27FC236}">
                <a16:creationId xmlns:a16="http://schemas.microsoft.com/office/drawing/2014/main" id="{28633E69-907E-B751-71EB-0A49FA9C13B0}"/>
              </a:ext>
            </a:extLst>
          </p:cNvPr>
          <p:cNvSpPr/>
          <p:nvPr/>
        </p:nvSpPr>
        <p:spPr>
          <a:xfrm>
            <a:off x="10919705" y="6070296"/>
            <a:ext cx="654963"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Toe</a:t>
            </a:r>
          </a:p>
        </p:txBody>
      </p:sp>
      <p:sp>
        <p:nvSpPr>
          <p:cNvPr id="35" name="Rectangle: Rounded Corners 34">
            <a:extLst>
              <a:ext uri="{FF2B5EF4-FFF2-40B4-BE49-F238E27FC236}">
                <a16:creationId xmlns:a16="http://schemas.microsoft.com/office/drawing/2014/main" id="{5D748666-DDBC-FE8E-4C05-18BDCAC885A7}"/>
              </a:ext>
            </a:extLst>
          </p:cNvPr>
          <p:cNvSpPr/>
          <p:nvPr/>
        </p:nvSpPr>
        <p:spPr>
          <a:xfrm>
            <a:off x="5284339" y="3716389"/>
            <a:ext cx="938661"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Heel</a:t>
            </a:r>
          </a:p>
        </p:txBody>
      </p:sp>
      <p:sp>
        <p:nvSpPr>
          <p:cNvPr id="36" name="Rectangle: Rounded Corners 35">
            <a:extLst>
              <a:ext uri="{FF2B5EF4-FFF2-40B4-BE49-F238E27FC236}">
                <a16:creationId xmlns:a16="http://schemas.microsoft.com/office/drawing/2014/main" id="{99FB3F66-A929-879E-1D64-6508C9F44923}"/>
              </a:ext>
            </a:extLst>
          </p:cNvPr>
          <p:cNvSpPr/>
          <p:nvPr/>
        </p:nvSpPr>
        <p:spPr>
          <a:xfrm>
            <a:off x="8361696" y="6055512"/>
            <a:ext cx="1018378"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Mouth</a:t>
            </a:r>
          </a:p>
        </p:txBody>
      </p:sp>
      <p:sp>
        <p:nvSpPr>
          <p:cNvPr id="37" name="Rectangle: Rounded Corners 36">
            <a:extLst>
              <a:ext uri="{FF2B5EF4-FFF2-40B4-BE49-F238E27FC236}">
                <a16:creationId xmlns:a16="http://schemas.microsoft.com/office/drawing/2014/main" id="{10553E10-0268-5290-5DC9-2F69A609CF3B}"/>
              </a:ext>
            </a:extLst>
          </p:cNvPr>
          <p:cNvSpPr/>
          <p:nvPr/>
        </p:nvSpPr>
        <p:spPr>
          <a:xfrm>
            <a:off x="6887611" y="5606800"/>
            <a:ext cx="938661"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Sole</a:t>
            </a:r>
          </a:p>
        </p:txBody>
      </p:sp>
      <p:cxnSp>
        <p:nvCxnSpPr>
          <p:cNvPr id="38" name="Straight Arrow Connector 37">
            <a:extLst>
              <a:ext uri="{FF2B5EF4-FFF2-40B4-BE49-F238E27FC236}">
                <a16:creationId xmlns:a16="http://schemas.microsoft.com/office/drawing/2014/main" id="{FAB1577A-6E89-8529-1DD5-6532B7622ECC}"/>
              </a:ext>
            </a:extLst>
          </p:cNvPr>
          <p:cNvCxnSpPr>
            <a:cxnSpLocks/>
            <a:stCxn id="32" idx="2"/>
          </p:cNvCxnSpPr>
          <p:nvPr/>
        </p:nvCxnSpPr>
        <p:spPr>
          <a:xfrm>
            <a:off x="7835651" y="1822901"/>
            <a:ext cx="174205" cy="818422"/>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855213A-4317-A68E-DF54-6CB508B999E7}"/>
              </a:ext>
            </a:extLst>
          </p:cNvPr>
          <p:cNvCxnSpPr>
            <a:cxnSpLocks/>
            <a:stCxn id="31" idx="2"/>
          </p:cNvCxnSpPr>
          <p:nvPr/>
        </p:nvCxnSpPr>
        <p:spPr>
          <a:xfrm flipH="1">
            <a:off x="8364362" y="2254341"/>
            <a:ext cx="915533" cy="1600364"/>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D01B37B-533D-6DC6-C281-72B4B22CB0F9}"/>
              </a:ext>
            </a:extLst>
          </p:cNvPr>
          <p:cNvCxnSpPr>
            <a:cxnSpLocks/>
            <a:stCxn id="30" idx="2"/>
          </p:cNvCxnSpPr>
          <p:nvPr/>
        </p:nvCxnSpPr>
        <p:spPr>
          <a:xfrm flipH="1">
            <a:off x="9013276" y="2872317"/>
            <a:ext cx="1070791" cy="1091334"/>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65FA214C-96C7-3CF4-9E2E-C2602CA57C68}"/>
              </a:ext>
            </a:extLst>
          </p:cNvPr>
          <p:cNvCxnSpPr>
            <a:cxnSpLocks/>
            <a:stCxn id="36" idx="0"/>
          </p:cNvCxnSpPr>
          <p:nvPr/>
        </p:nvCxnSpPr>
        <p:spPr>
          <a:xfrm flipV="1">
            <a:off x="8870885" y="4788378"/>
            <a:ext cx="455497" cy="1267134"/>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1692D59-6E1E-0105-B1A3-FAA03A9AEAD5}"/>
              </a:ext>
            </a:extLst>
          </p:cNvPr>
          <p:cNvCxnSpPr>
            <a:cxnSpLocks/>
            <a:stCxn id="33" idx="1"/>
          </p:cNvCxnSpPr>
          <p:nvPr/>
        </p:nvCxnSpPr>
        <p:spPr>
          <a:xfrm flipH="1">
            <a:off x="10394989" y="4072597"/>
            <a:ext cx="687911" cy="544053"/>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D578D14-F01B-C5E8-ECE4-0BBB07DA0059}"/>
              </a:ext>
            </a:extLst>
          </p:cNvPr>
          <p:cNvCxnSpPr>
            <a:cxnSpLocks/>
            <a:stCxn id="34" idx="0"/>
          </p:cNvCxnSpPr>
          <p:nvPr/>
        </p:nvCxnSpPr>
        <p:spPr>
          <a:xfrm flipH="1" flipV="1">
            <a:off x="10680815" y="5749861"/>
            <a:ext cx="566372" cy="320435"/>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9BFD6C7-2BDB-D840-04B2-27507EC6C966}"/>
              </a:ext>
            </a:extLst>
          </p:cNvPr>
          <p:cNvCxnSpPr>
            <a:cxnSpLocks/>
            <a:stCxn id="37" idx="0"/>
          </p:cNvCxnSpPr>
          <p:nvPr/>
        </p:nvCxnSpPr>
        <p:spPr>
          <a:xfrm flipV="1">
            <a:off x="7356942" y="4741869"/>
            <a:ext cx="759454" cy="864931"/>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9580A38-101B-BAD2-98F8-F9838F179B96}"/>
              </a:ext>
            </a:extLst>
          </p:cNvPr>
          <p:cNvCxnSpPr>
            <a:cxnSpLocks/>
            <a:stCxn id="29" idx="0"/>
          </p:cNvCxnSpPr>
          <p:nvPr/>
        </p:nvCxnSpPr>
        <p:spPr>
          <a:xfrm flipV="1">
            <a:off x="5990705" y="3854705"/>
            <a:ext cx="2172886" cy="933673"/>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FB599B2D-EC1C-E471-6966-E161AEDE6370}"/>
              </a:ext>
            </a:extLst>
          </p:cNvPr>
          <p:cNvCxnSpPr>
            <a:cxnSpLocks/>
            <a:stCxn id="35" idx="3"/>
          </p:cNvCxnSpPr>
          <p:nvPr/>
        </p:nvCxnSpPr>
        <p:spPr>
          <a:xfrm flipV="1">
            <a:off x="6223000" y="3667465"/>
            <a:ext cx="173322" cy="230275"/>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54D9541A-0910-C881-8DBE-FE6EE8AEA809}"/>
              </a:ext>
            </a:extLst>
          </p:cNvPr>
          <p:cNvSpPr/>
          <p:nvPr/>
        </p:nvSpPr>
        <p:spPr>
          <a:xfrm>
            <a:off x="6166908" y="2116762"/>
            <a:ext cx="938661"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Handle</a:t>
            </a:r>
          </a:p>
        </p:txBody>
      </p:sp>
      <p:cxnSp>
        <p:nvCxnSpPr>
          <p:cNvPr id="48" name="Straight Arrow Connector 47">
            <a:extLst>
              <a:ext uri="{FF2B5EF4-FFF2-40B4-BE49-F238E27FC236}">
                <a16:creationId xmlns:a16="http://schemas.microsoft.com/office/drawing/2014/main" id="{863D57A0-C119-A6D4-97DC-F21DF5411782}"/>
              </a:ext>
            </a:extLst>
          </p:cNvPr>
          <p:cNvCxnSpPr>
            <a:cxnSpLocks/>
            <a:stCxn id="47" idx="3"/>
          </p:cNvCxnSpPr>
          <p:nvPr/>
        </p:nvCxnSpPr>
        <p:spPr>
          <a:xfrm>
            <a:off x="7105569" y="2298113"/>
            <a:ext cx="291988" cy="232908"/>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1269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a:stretch>
        </a:blipFill>
        <a:effectLst/>
      </p:bgPr>
    </p:bg>
    <p:spTree>
      <p:nvGrpSpPr>
        <p:cNvPr id="1" name="">
          <a:extLst>
            <a:ext uri="{FF2B5EF4-FFF2-40B4-BE49-F238E27FC236}">
              <a16:creationId xmlns:a16="http://schemas.microsoft.com/office/drawing/2014/main" id="{22EAE73C-7FCD-45D6-E1F0-99CCEF43023A}"/>
            </a:ext>
          </a:extLst>
        </p:cNvPr>
        <p:cNvGrpSpPr/>
        <p:nvPr/>
      </p:nvGrpSpPr>
      <p:grpSpPr>
        <a:xfrm>
          <a:off x="0" y="0"/>
          <a:ext cx="0" cy="0"/>
          <a:chOff x="0" y="0"/>
          <a:chExt cx="0" cy="0"/>
        </a:xfrm>
      </p:grpSpPr>
      <p:sp>
        <p:nvSpPr>
          <p:cNvPr id="2" name="Rectangle: Top Corners Snipped 1">
            <a:extLst>
              <a:ext uri="{FF2B5EF4-FFF2-40B4-BE49-F238E27FC236}">
                <a16:creationId xmlns:a16="http://schemas.microsoft.com/office/drawing/2014/main" id="{A6972793-B044-593E-D267-3E82B3583623}"/>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1549B0F0-3AD7-F837-6CC2-9B0679071E68}"/>
              </a:ext>
            </a:extLst>
          </p:cNvPr>
          <p:cNvSpPr/>
          <p:nvPr/>
        </p:nvSpPr>
        <p:spPr>
          <a:xfrm>
            <a:off x="0" y="212272"/>
            <a:ext cx="6223000" cy="1077218"/>
          </a:xfrm>
          <a:prstGeom prst="rect">
            <a:avLst/>
          </a:prstGeom>
          <a:noFill/>
        </p:spPr>
        <p:txBody>
          <a:bodyPr wrap="square" lIns="91440" tIns="45720" rIns="91440" bIns="45720">
            <a:spAutoFit/>
          </a:bodyPr>
          <a:lstStyle/>
          <a:p>
            <a:r>
              <a:rPr lang="en-US" sz="3200" dirty="0">
                <a:ln w="0"/>
                <a:solidFill>
                  <a:schemeClr val="bg1"/>
                </a:solidFill>
                <a:effectLst>
                  <a:outerShdw blurRad="38100" dist="19050" dir="2700000" algn="tl" rotWithShape="0">
                    <a:schemeClr val="dk1">
                      <a:alpha val="40000"/>
                    </a:schemeClr>
                  </a:outerShdw>
                </a:effectLst>
              </a:rPr>
              <a:t>Bench Planes 2.</a:t>
            </a:r>
          </a:p>
          <a:p>
            <a:r>
              <a:rPr lang="en-US" sz="3200" dirty="0">
                <a:ln w="0"/>
                <a:solidFill>
                  <a:schemeClr val="bg1"/>
                </a:solidFill>
                <a:effectLst>
                  <a:outerShdw blurRad="38100" dist="19050" dir="2700000" algn="tl" rotWithShape="0">
                    <a:schemeClr val="dk1">
                      <a:alpha val="40000"/>
                    </a:schemeClr>
                  </a:outerShdw>
                </a:effectLst>
              </a:rPr>
              <a:t>No.7 Try Plane.</a:t>
            </a:r>
          </a:p>
        </p:txBody>
      </p:sp>
      <p:pic>
        <p:nvPicPr>
          <p:cNvPr id="12" name="Picture 11">
            <a:extLst>
              <a:ext uri="{FF2B5EF4-FFF2-40B4-BE49-F238E27FC236}">
                <a16:creationId xmlns:a16="http://schemas.microsoft.com/office/drawing/2014/main" id="{A441CEDB-1FEF-693A-67F3-FAE61D4C4B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5638" y="169765"/>
            <a:ext cx="972776" cy="972776"/>
          </a:xfrm>
          <a:prstGeom prst="rect">
            <a:avLst/>
          </a:prstGeom>
        </p:spPr>
      </p:pic>
      <p:pic>
        <p:nvPicPr>
          <p:cNvPr id="4" name="Picture 3">
            <a:extLst>
              <a:ext uri="{FF2B5EF4-FFF2-40B4-BE49-F238E27FC236}">
                <a16:creationId xmlns:a16="http://schemas.microsoft.com/office/drawing/2014/main" id="{6B79E8A0-779F-5ECB-EECE-97A6052DEE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75" y="6538925"/>
            <a:ext cx="286945" cy="286803"/>
          </a:xfrm>
          <a:prstGeom prst="rect">
            <a:avLst/>
          </a:prstGeom>
        </p:spPr>
      </p:pic>
      <p:pic>
        <p:nvPicPr>
          <p:cNvPr id="5" name="Picture 4">
            <a:extLst>
              <a:ext uri="{FF2B5EF4-FFF2-40B4-BE49-F238E27FC236}">
                <a16:creationId xmlns:a16="http://schemas.microsoft.com/office/drawing/2014/main" id="{59020BCC-F7AC-5BCC-E396-7BD985C7C0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588" y="6600908"/>
            <a:ext cx="536059" cy="180000"/>
          </a:xfrm>
          <a:prstGeom prst="rect">
            <a:avLst/>
          </a:prstGeom>
        </p:spPr>
      </p:pic>
      <p:sp>
        <p:nvSpPr>
          <p:cNvPr id="7" name="TextBox 6">
            <a:extLst>
              <a:ext uri="{FF2B5EF4-FFF2-40B4-BE49-F238E27FC236}">
                <a16:creationId xmlns:a16="http://schemas.microsoft.com/office/drawing/2014/main" id="{BFBA19F4-12AC-1C8A-1702-BC875937B4C9}"/>
              </a:ext>
            </a:extLst>
          </p:cNvPr>
          <p:cNvSpPr txBox="1"/>
          <p:nvPr/>
        </p:nvSpPr>
        <p:spPr>
          <a:xfrm>
            <a:off x="354620" y="1726379"/>
            <a:ext cx="4266617" cy="3970318"/>
          </a:xfrm>
          <a:prstGeom prst="rect">
            <a:avLst/>
          </a:prstGeom>
          <a:noFill/>
        </p:spPr>
        <p:txBody>
          <a:bodyPr wrap="square">
            <a:spAutoFit/>
          </a:bodyPr>
          <a:lstStyle/>
          <a:p>
            <a:r>
              <a:rPr lang="en-GB" dirty="0">
                <a:solidFill>
                  <a:srgbClr val="5A3A06"/>
                </a:solidFill>
              </a:rPr>
              <a:t>A </a:t>
            </a:r>
            <a:r>
              <a:rPr lang="en-GB" b="1" dirty="0">
                <a:solidFill>
                  <a:srgbClr val="5A3A06"/>
                </a:solidFill>
              </a:rPr>
              <a:t>No. 7 Try Plane</a:t>
            </a:r>
            <a:r>
              <a:rPr lang="en-GB" dirty="0">
                <a:solidFill>
                  <a:srgbClr val="5A3A06"/>
                </a:solidFill>
              </a:rPr>
              <a:t> is a long, precision bench plane used for truing, flattening, and straightening timber over large surfaces. Its extended sole allows it to bridge high and low spots, creating flat, accurate reference faces and perfectly straight edges. Woodworkers rely on the No. 7 during the final stages of board preparation, especially when jointing edges for panel glue‑ups or producing long, straight surfaces. Because of its weight and length, it delivers stability and consistency, making it an essential tool for achieving true, square, and reliably flat timber in fine woodworking and joinery.</a:t>
            </a:r>
          </a:p>
        </p:txBody>
      </p:sp>
      <p:pic>
        <p:nvPicPr>
          <p:cNvPr id="8" name="Picture 7" descr="A close up of a tool&#10;&#10;Description automatically generated">
            <a:extLst>
              <a:ext uri="{FF2B5EF4-FFF2-40B4-BE49-F238E27FC236}">
                <a16:creationId xmlns:a16="http://schemas.microsoft.com/office/drawing/2014/main" id="{0A5EDEBE-6A65-5322-4269-34131F4600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0619" y="1474426"/>
            <a:ext cx="5171302" cy="5171302"/>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75E3113-9C49-CD1C-48C3-D4B20B3CB754}"/>
              </a:ext>
            </a:extLst>
          </p:cNvPr>
          <p:cNvSpPr txBox="1"/>
          <p:nvPr/>
        </p:nvSpPr>
        <p:spPr>
          <a:xfrm>
            <a:off x="3931106" y="5830152"/>
            <a:ext cx="2020667" cy="646331"/>
          </a:xfrm>
          <a:prstGeom prst="rect">
            <a:avLst/>
          </a:prstGeom>
          <a:noFill/>
        </p:spPr>
        <p:txBody>
          <a:bodyPr wrap="square" rtlCol="0">
            <a:spAutoFit/>
          </a:bodyPr>
          <a:lstStyle/>
          <a:p>
            <a:r>
              <a:rPr lang="en-GB" sz="1200" b="1" dirty="0">
                <a:solidFill>
                  <a:srgbClr val="5A3A06"/>
                </a:solidFill>
              </a:rPr>
              <a:t>Plane Length:</a:t>
            </a:r>
          </a:p>
          <a:p>
            <a:r>
              <a:rPr lang="en-GB" sz="1200" dirty="0">
                <a:solidFill>
                  <a:srgbClr val="5A3A06"/>
                </a:solidFill>
              </a:rPr>
              <a:t>Stanley No.7: 560mm</a:t>
            </a:r>
          </a:p>
          <a:p>
            <a:r>
              <a:rPr lang="en-GB" sz="1200" dirty="0">
                <a:solidFill>
                  <a:srgbClr val="5A3A06"/>
                </a:solidFill>
              </a:rPr>
              <a:t>Record No.7: 560mm</a:t>
            </a:r>
          </a:p>
        </p:txBody>
      </p:sp>
      <p:pic>
        <p:nvPicPr>
          <p:cNvPr id="29" name="Picture 28">
            <a:extLst>
              <a:ext uri="{FF2B5EF4-FFF2-40B4-BE49-F238E27FC236}">
                <a16:creationId xmlns:a16="http://schemas.microsoft.com/office/drawing/2014/main" id="{9604AE00-E976-4D6B-4733-37F72858CB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5638" y="169765"/>
            <a:ext cx="972776" cy="972776"/>
          </a:xfrm>
          <a:prstGeom prst="rect">
            <a:avLst/>
          </a:prstGeom>
        </p:spPr>
      </p:pic>
      <p:sp>
        <p:nvSpPr>
          <p:cNvPr id="30" name="Rectangle: Rounded Corners 29">
            <a:extLst>
              <a:ext uri="{FF2B5EF4-FFF2-40B4-BE49-F238E27FC236}">
                <a16:creationId xmlns:a16="http://schemas.microsoft.com/office/drawing/2014/main" id="{9D417F3F-5C20-889B-4715-58091E35B583}"/>
              </a:ext>
            </a:extLst>
          </p:cNvPr>
          <p:cNvSpPr/>
          <p:nvPr/>
        </p:nvSpPr>
        <p:spPr>
          <a:xfrm>
            <a:off x="9519139" y="5017928"/>
            <a:ext cx="2229729"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Feed Adjuster</a:t>
            </a:r>
          </a:p>
        </p:txBody>
      </p:sp>
      <p:sp>
        <p:nvSpPr>
          <p:cNvPr id="31" name="Rectangle: Rounded Corners 30">
            <a:extLst>
              <a:ext uri="{FF2B5EF4-FFF2-40B4-BE49-F238E27FC236}">
                <a16:creationId xmlns:a16="http://schemas.microsoft.com/office/drawing/2014/main" id="{FFC65B30-4107-4064-A93B-6391E8FD67D1}"/>
              </a:ext>
            </a:extLst>
          </p:cNvPr>
          <p:cNvSpPr/>
          <p:nvPr/>
        </p:nvSpPr>
        <p:spPr>
          <a:xfrm>
            <a:off x="6773296" y="2327494"/>
            <a:ext cx="1306851"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Lever Cap</a:t>
            </a:r>
          </a:p>
        </p:txBody>
      </p:sp>
      <p:sp>
        <p:nvSpPr>
          <p:cNvPr id="32" name="Rectangle: Rounded Corners 31">
            <a:extLst>
              <a:ext uri="{FF2B5EF4-FFF2-40B4-BE49-F238E27FC236}">
                <a16:creationId xmlns:a16="http://schemas.microsoft.com/office/drawing/2014/main" id="{FF9456A3-B747-6D22-8DCB-59B8E942F9EB}"/>
              </a:ext>
            </a:extLst>
          </p:cNvPr>
          <p:cNvSpPr/>
          <p:nvPr/>
        </p:nvSpPr>
        <p:spPr>
          <a:xfrm>
            <a:off x="7544669" y="1551810"/>
            <a:ext cx="1534280"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Chip Breaker</a:t>
            </a:r>
          </a:p>
        </p:txBody>
      </p:sp>
      <p:sp>
        <p:nvSpPr>
          <p:cNvPr id="33" name="Rectangle: Rounded Corners 32">
            <a:extLst>
              <a:ext uri="{FF2B5EF4-FFF2-40B4-BE49-F238E27FC236}">
                <a16:creationId xmlns:a16="http://schemas.microsoft.com/office/drawing/2014/main" id="{DEB3285A-BC2F-ED31-62AE-D69E519D207B}"/>
              </a:ext>
            </a:extLst>
          </p:cNvPr>
          <p:cNvSpPr/>
          <p:nvPr/>
        </p:nvSpPr>
        <p:spPr>
          <a:xfrm>
            <a:off x="8824378" y="926788"/>
            <a:ext cx="957417"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Iron</a:t>
            </a:r>
          </a:p>
        </p:txBody>
      </p:sp>
      <p:sp>
        <p:nvSpPr>
          <p:cNvPr id="34" name="Rectangle: Rounded Corners 33">
            <a:extLst>
              <a:ext uri="{FF2B5EF4-FFF2-40B4-BE49-F238E27FC236}">
                <a16:creationId xmlns:a16="http://schemas.microsoft.com/office/drawing/2014/main" id="{E91A6035-9DDF-3E42-F251-E47A6A8441BE}"/>
              </a:ext>
            </a:extLst>
          </p:cNvPr>
          <p:cNvSpPr/>
          <p:nvPr/>
        </p:nvSpPr>
        <p:spPr>
          <a:xfrm>
            <a:off x="5298087" y="4315397"/>
            <a:ext cx="929282"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Knob</a:t>
            </a:r>
          </a:p>
        </p:txBody>
      </p:sp>
      <p:sp>
        <p:nvSpPr>
          <p:cNvPr id="35" name="Rectangle: Rounded Corners 34">
            <a:extLst>
              <a:ext uri="{FF2B5EF4-FFF2-40B4-BE49-F238E27FC236}">
                <a16:creationId xmlns:a16="http://schemas.microsoft.com/office/drawing/2014/main" id="{9036E3E4-1427-5FA9-EE34-CE249DA1C21F}"/>
              </a:ext>
            </a:extLst>
          </p:cNvPr>
          <p:cNvSpPr/>
          <p:nvPr/>
        </p:nvSpPr>
        <p:spPr>
          <a:xfrm>
            <a:off x="5895518" y="5551298"/>
            <a:ext cx="654963"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Toe</a:t>
            </a:r>
          </a:p>
        </p:txBody>
      </p:sp>
      <p:sp>
        <p:nvSpPr>
          <p:cNvPr id="36" name="Rectangle: Rounded Corners 35">
            <a:extLst>
              <a:ext uri="{FF2B5EF4-FFF2-40B4-BE49-F238E27FC236}">
                <a16:creationId xmlns:a16="http://schemas.microsoft.com/office/drawing/2014/main" id="{25DE33E9-B6F3-ADE9-F956-4DA0C0A3FBDB}"/>
              </a:ext>
            </a:extLst>
          </p:cNvPr>
          <p:cNvSpPr/>
          <p:nvPr/>
        </p:nvSpPr>
        <p:spPr>
          <a:xfrm>
            <a:off x="11072218" y="4139652"/>
            <a:ext cx="938661"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Heel</a:t>
            </a:r>
          </a:p>
        </p:txBody>
      </p:sp>
      <p:sp>
        <p:nvSpPr>
          <p:cNvPr id="37" name="Rectangle: Rounded Corners 36">
            <a:extLst>
              <a:ext uri="{FF2B5EF4-FFF2-40B4-BE49-F238E27FC236}">
                <a16:creationId xmlns:a16="http://schemas.microsoft.com/office/drawing/2014/main" id="{C55015D2-213F-8E0E-81BA-69BF13987EE4}"/>
              </a:ext>
            </a:extLst>
          </p:cNvPr>
          <p:cNvSpPr/>
          <p:nvPr/>
        </p:nvSpPr>
        <p:spPr>
          <a:xfrm>
            <a:off x="6460776" y="2994233"/>
            <a:ext cx="1018378"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Mouth</a:t>
            </a:r>
          </a:p>
        </p:txBody>
      </p:sp>
      <p:sp>
        <p:nvSpPr>
          <p:cNvPr id="38" name="Rectangle: Rounded Corners 37">
            <a:extLst>
              <a:ext uri="{FF2B5EF4-FFF2-40B4-BE49-F238E27FC236}">
                <a16:creationId xmlns:a16="http://schemas.microsoft.com/office/drawing/2014/main" id="{C3F974F2-FE35-E2CB-719E-90DAFD046270}"/>
              </a:ext>
            </a:extLst>
          </p:cNvPr>
          <p:cNvSpPr/>
          <p:nvPr/>
        </p:nvSpPr>
        <p:spPr>
          <a:xfrm>
            <a:off x="8843134" y="5749861"/>
            <a:ext cx="938661"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Sole</a:t>
            </a:r>
          </a:p>
        </p:txBody>
      </p:sp>
      <p:cxnSp>
        <p:nvCxnSpPr>
          <p:cNvPr id="39" name="Straight Arrow Connector 38">
            <a:extLst>
              <a:ext uri="{FF2B5EF4-FFF2-40B4-BE49-F238E27FC236}">
                <a16:creationId xmlns:a16="http://schemas.microsoft.com/office/drawing/2014/main" id="{4E584211-6A11-4DE8-B5E2-3E03FE12CBD0}"/>
              </a:ext>
            </a:extLst>
          </p:cNvPr>
          <p:cNvCxnSpPr>
            <a:cxnSpLocks/>
            <a:stCxn id="33" idx="2"/>
          </p:cNvCxnSpPr>
          <p:nvPr/>
        </p:nvCxnSpPr>
        <p:spPr>
          <a:xfrm>
            <a:off x="9303087" y="1289490"/>
            <a:ext cx="80064" cy="1606894"/>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BF06009A-E4BB-AE85-E5CB-EAFB1A243CAD}"/>
              </a:ext>
            </a:extLst>
          </p:cNvPr>
          <p:cNvCxnSpPr>
            <a:cxnSpLocks/>
            <a:stCxn id="32" idx="2"/>
          </p:cNvCxnSpPr>
          <p:nvPr/>
        </p:nvCxnSpPr>
        <p:spPr>
          <a:xfrm>
            <a:off x="8311809" y="1914512"/>
            <a:ext cx="766314" cy="1709429"/>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E641379-A49E-D716-BF00-0A923BB30717}"/>
              </a:ext>
            </a:extLst>
          </p:cNvPr>
          <p:cNvCxnSpPr>
            <a:cxnSpLocks/>
            <a:stCxn id="31" idx="2"/>
          </p:cNvCxnSpPr>
          <p:nvPr/>
        </p:nvCxnSpPr>
        <p:spPr>
          <a:xfrm>
            <a:off x="7426722" y="2690196"/>
            <a:ext cx="997975" cy="1197044"/>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BDB55E40-0A47-BEDD-C55A-B2328F07B3BC}"/>
              </a:ext>
            </a:extLst>
          </p:cNvPr>
          <p:cNvCxnSpPr>
            <a:cxnSpLocks/>
            <a:stCxn id="37" idx="2"/>
          </p:cNvCxnSpPr>
          <p:nvPr/>
        </p:nvCxnSpPr>
        <p:spPr>
          <a:xfrm>
            <a:off x="6969965" y="3356935"/>
            <a:ext cx="1188594" cy="1039219"/>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26D52E0-AAB8-D642-6A6D-0938CFEA6C2B}"/>
              </a:ext>
            </a:extLst>
          </p:cNvPr>
          <p:cNvCxnSpPr>
            <a:cxnSpLocks/>
            <a:stCxn id="34" idx="3"/>
          </p:cNvCxnSpPr>
          <p:nvPr/>
        </p:nvCxnSpPr>
        <p:spPr>
          <a:xfrm flipV="1">
            <a:off x="6227369" y="4365314"/>
            <a:ext cx="986854" cy="131434"/>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838BB8C-9834-8D71-74BA-248B76884A78}"/>
              </a:ext>
            </a:extLst>
          </p:cNvPr>
          <p:cNvCxnSpPr>
            <a:cxnSpLocks/>
            <a:stCxn id="35" idx="0"/>
          </p:cNvCxnSpPr>
          <p:nvPr/>
        </p:nvCxnSpPr>
        <p:spPr>
          <a:xfrm flipV="1">
            <a:off x="6223000" y="5271469"/>
            <a:ext cx="426649" cy="279829"/>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38E0C672-B414-4CA3-F054-059E95D6035C}"/>
              </a:ext>
            </a:extLst>
          </p:cNvPr>
          <p:cNvCxnSpPr>
            <a:cxnSpLocks/>
            <a:stCxn id="38" idx="0"/>
          </p:cNvCxnSpPr>
          <p:nvPr/>
        </p:nvCxnSpPr>
        <p:spPr>
          <a:xfrm flipH="1" flipV="1">
            <a:off x="8762533" y="4785173"/>
            <a:ext cx="549932" cy="964688"/>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AAD8C5A6-87E5-2BA2-ADF1-56B8003EBC04}"/>
              </a:ext>
            </a:extLst>
          </p:cNvPr>
          <p:cNvCxnSpPr>
            <a:cxnSpLocks/>
            <a:stCxn id="30" idx="0"/>
          </p:cNvCxnSpPr>
          <p:nvPr/>
        </p:nvCxnSpPr>
        <p:spPr>
          <a:xfrm flipH="1" flipV="1">
            <a:off x="9204662" y="3876544"/>
            <a:ext cx="1429342" cy="1141384"/>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5B0CAC4-59A8-2FA5-437F-41096724F42D}"/>
              </a:ext>
            </a:extLst>
          </p:cNvPr>
          <p:cNvCxnSpPr>
            <a:cxnSpLocks/>
            <a:stCxn id="36" idx="0"/>
          </p:cNvCxnSpPr>
          <p:nvPr/>
        </p:nvCxnSpPr>
        <p:spPr>
          <a:xfrm flipH="1" flipV="1">
            <a:off x="11387993" y="3596329"/>
            <a:ext cx="153556" cy="543323"/>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Rounded Corners 47">
            <a:extLst>
              <a:ext uri="{FF2B5EF4-FFF2-40B4-BE49-F238E27FC236}">
                <a16:creationId xmlns:a16="http://schemas.microsoft.com/office/drawing/2014/main" id="{71419919-5389-805E-E935-A21E922C86A8}"/>
              </a:ext>
            </a:extLst>
          </p:cNvPr>
          <p:cNvSpPr/>
          <p:nvPr/>
        </p:nvSpPr>
        <p:spPr>
          <a:xfrm>
            <a:off x="10834060" y="2715033"/>
            <a:ext cx="938661"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Handle</a:t>
            </a:r>
          </a:p>
        </p:txBody>
      </p:sp>
      <p:cxnSp>
        <p:nvCxnSpPr>
          <p:cNvPr id="49" name="Straight Arrow Connector 48">
            <a:extLst>
              <a:ext uri="{FF2B5EF4-FFF2-40B4-BE49-F238E27FC236}">
                <a16:creationId xmlns:a16="http://schemas.microsoft.com/office/drawing/2014/main" id="{6B411DF8-C25A-8CF3-595D-4B12D928FC1B}"/>
              </a:ext>
            </a:extLst>
          </p:cNvPr>
          <p:cNvCxnSpPr>
            <a:cxnSpLocks/>
            <a:stCxn id="48" idx="1"/>
          </p:cNvCxnSpPr>
          <p:nvPr/>
        </p:nvCxnSpPr>
        <p:spPr>
          <a:xfrm flipH="1">
            <a:off x="9699372" y="2896384"/>
            <a:ext cx="1134688" cy="279200"/>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389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a:stretch>
        </a:blipFill>
        <a:effectLst/>
      </p:bgPr>
    </p:bg>
    <p:spTree>
      <p:nvGrpSpPr>
        <p:cNvPr id="1" name=""/>
        <p:cNvGrpSpPr/>
        <p:nvPr/>
      </p:nvGrpSpPr>
      <p:grpSpPr>
        <a:xfrm>
          <a:off x="0" y="0"/>
          <a:ext cx="0" cy="0"/>
          <a:chOff x="0" y="0"/>
          <a:chExt cx="0" cy="0"/>
        </a:xfrm>
      </p:grpSpPr>
      <p:sp>
        <p:nvSpPr>
          <p:cNvPr id="2" name="Rectangle: Top Corners Snipped 1">
            <a:extLst>
              <a:ext uri="{FF2B5EF4-FFF2-40B4-BE49-F238E27FC236}">
                <a16:creationId xmlns:a16="http://schemas.microsoft.com/office/drawing/2014/main" id="{DA9BDEF3-4E36-4A3E-B9B9-08AC4EA8DEDE}"/>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8AF65520-3C09-46D0-9613-6F0B68EACB5A}"/>
              </a:ext>
            </a:extLst>
          </p:cNvPr>
          <p:cNvSpPr/>
          <p:nvPr/>
        </p:nvSpPr>
        <p:spPr>
          <a:xfrm>
            <a:off x="0" y="212272"/>
            <a:ext cx="6223000" cy="1077218"/>
          </a:xfrm>
          <a:prstGeom prst="rect">
            <a:avLst/>
          </a:prstGeom>
          <a:noFill/>
        </p:spPr>
        <p:txBody>
          <a:bodyPr wrap="square" lIns="91440" tIns="45720" rIns="91440" bIns="45720">
            <a:spAutoFit/>
          </a:bodyPr>
          <a:lstStyle/>
          <a:p>
            <a:r>
              <a:rPr lang="en-US" sz="3200" dirty="0">
                <a:ln w="0"/>
                <a:solidFill>
                  <a:schemeClr val="bg1"/>
                </a:solidFill>
                <a:effectLst>
                  <a:outerShdw blurRad="38100" dist="19050" dir="2700000" algn="tl" rotWithShape="0">
                    <a:schemeClr val="dk1">
                      <a:alpha val="40000"/>
                    </a:schemeClr>
                  </a:outerShdw>
                </a:effectLst>
              </a:rPr>
              <a:t>Bench &amp; Shaping Planes.</a:t>
            </a:r>
          </a:p>
          <a:p>
            <a:r>
              <a:rPr lang="en-US" sz="3200" dirty="0">
                <a:ln w="0"/>
                <a:solidFill>
                  <a:schemeClr val="bg1"/>
                </a:solidFill>
                <a:effectLst>
                  <a:outerShdw blurRad="38100" dist="19050" dir="2700000" algn="tl" rotWithShape="0">
                    <a:schemeClr val="dk1">
                      <a:alpha val="40000"/>
                    </a:schemeClr>
                  </a:outerShdw>
                </a:effectLst>
              </a:rPr>
              <a:t>Shaping Planes 1.</a:t>
            </a:r>
          </a:p>
        </p:txBody>
      </p:sp>
      <p:pic>
        <p:nvPicPr>
          <p:cNvPr id="6" name="Picture 5" descr="A picture containing sitting, black, pair, table&#10;&#10;Description automatically generated">
            <a:extLst>
              <a:ext uri="{FF2B5EF4-FFF2-40B4-BE49-F238E27FC236}">
                <a16:creationId xmlns:a16="http://schemas.microsoft.com/office/drawing/2014/main" id="{6EE93EC0-C3B2-45F2-8E58-713E80D40E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1037" y="1931470"/>
            <a:ext cx="2104478" cy="2104478"/>
          </a:xfrm>
          <a:prstGeom prst="rect">
            <a:avLst/>
          </a:prstGeom>
          <a:ln>
            <a:noFill/>
          </a:ln>
          <a:effectLst>
            <a:outerShdw blurRad="292100" dist="139700" dir="2700000" algn="tl" rotWithShape="0">
              <a:srgbClr val="333333">
                <a:alpha val="65000"/>
              </a:srgbClr>
            </a:outerShdw>
          </a:effectLst>
        </p:spPr>
      </p:pic>
      <p:pic>
        <p:nvPicPr>
          <p:cNvPr id="7" name="Picture 6" descr="A picture containing sitting, table&#10;&#10;Description automatically generated">
            <a:extLst>
              <a:ext uri="{FF2B5EF4-FFF2-40B4-BE49-F238E27FC236}">
                <a16:creationId xmlns:a16="http://schemas.microsoft.com/office/drawing/2014/main" id="{362B5DA5-58CE-45F9-81E2-AF547EF97E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1345" y="3907437"/>
            <a:ext cx="2880000" cy="2880000"/>
          </a:xfrm>
          <a:prstGeom prst="rect">
            <a:avLst/>
          </a:prstGeom>
          <a:ln>
            <a:noFill/>
          </a:ln>
          <a:effectLst>
            <a:outerShdw blurRad="292100" dist="139700" dir="2700000" algn="tl" rotWithShape="0">
              <a:srgbClr val="333333">
                <a:alpha val="65000"/>
              </a:srgbClr>
            </a:outerShdw>
          </a:effectLst>
        </p:spPr>
      </p:pic>
      <p:pic>
        <p:nvPicPr>
          <p:cNvPr id="8" name="Picture 7" descr="A picture containing sitting, cake, table, dark&#10;&#10;Description automatically generated">
            <a:extLst>
              <a:ext uri="{FF2B5EF4-FFF2-40B4-BE49-F238E27FC236}">
                <a16:creationId xmlns:a16="http://schemas.microsoft.com/office/drawing/2014/main" id="{814E42A4-B229-415B-AFC8-620BB23E32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13289" y="1734280"/>
            <a:ext cx="1716236" cy="1716236"/>
          </a:xfrm>
          <a:prstGeom prst="rect">
            <a:avLst/>
          </a:prstGeom>
          <a:ln>
            <a:noFill/>
          </a:ln>
          <a:effectLst>
            <a:outerShdw blurRad="292100" dist="139700" dir="2700000" algn="tl" rotWithShape="0">
              <a:srgbClr val="333333">
                <a:alpha val="65000"/>
              </a:srgbClr>
            </a:outerShdw>
          </a:effectLst>
        </p:spPr>
      </p:pic>
      <p:pic>
        <p:nvPicPr>
          <p:cNvPr id="9" name="Picture 8" descr="A picture containing black, pair, dark, sitting&#10;&#10;Description automatically generated">
            <a:extLst>
              <a:ext uri="{FF2B5EF4-FFF2-40B4-BE49-F238E27FC236}">
                <a16:creationId xmlns:a16="http://schemas.microsoft.com/office/drawing/2014/main" id="{2289E536-E773-45D1-A967-938862EB87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3000" y="3471238"/>
            <a:ext cx="2880000" cy="2880000"/>
          </a:xfrm>
          <a:prstGeom prst="rect">
            <a:avLst/>
          </a:prstGeom>
          <a:ln>
            <a:noFill/>
          </a:ln>
          <a:effectLst>
            <a:outerShdw blurRad="292100" dist="139700" dir="2700000" algn="tl" rotWithShape="0">
              <a:srgbClr val="333333">
                <a:alpha val="65000"/>
              </a:srgbClr>
            </a:outerShdw>
          </a:effectLst>
        </p:spPr>
      </p:pic>
      <p:pic>
        <p:nvPicPr>
          <p:cNvPr id="10" name="Picture 9" descr="A picture containing object, cup, indoor, table&#10;&#10;Description automatically generated">
            <a:extLst>
              <a:ext uri="{FF2B5EF4-FFF2-40B4-BE49-F238E27FC236}">
                <a16:creationId xmlns:a16="http://schemas.microsoft.com/office/drawing/2014/main" id="{F05338E7-E19F-41FF-9E80-1BBC9F4A48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6630" y="70563"/>
            <a:ext cx="2880000" cy="2880000"/>
          </a:xfrm>
          <a:prstGeom prst="rect">
            <a:avLst/>
          </a:prstGeom>
          <a:ln>
            <a:noFill/>
          </a:ln>
          <a:effectLst>
            <a:outerShdw blurRad="292100" dist="139700" dir="2700000" algn="tl" rotWithShape="0">
              <a:srgbClr val="333333">
                <a:alpha val="65000"/>
              </a:srgbClr>
            </a:outerShdw>
          </a:effectLst>
        </p:spPr>
      </p:pic>
      <p:pic>
        <p:nvPicPr>
          <p:cNvPr id="11" name="Picture 10" descr="A picture containing black, photo, sitting, white&#10;&#10;Description automatically generated">
            <a:extLst>
              <a:ext uri="{FF2B5EF4-FFF2-40B4-BE49-F238E27FC236}">
                <a16:creationId xmlns:a16="http://schemas.microsoft.com/office/drawing/2014/main" id="{B185872B-7E8B-4080-93FA-54256D92B9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345" y="1734280"/>
            <a:ext cx="2880000" cy="2880000"/>
          </a:xfrm>
          <a:prstGeom prst="rect">
            <a:avLst/>
          </a:prstGeom>
          <a:ln>
            <a:noFill/>
          </a:ln>
          <a:effectLst>
            <a:outerShdw blurRad="292100" dist="139700" dir="2700000" algn="tl" rotWithShape="0">
              <a:srgbClr val="333333">
                <a:alpha val="65000"/>
              </a:srgbClr>
            </a:outerShdw>
          </a:effectLst>
        </p:spPr>
      </p:pic>
      <p:pic>
        <p:nvPicPr>
          <p:cNvPr id="12" name="Picture 11" descr="A picture containing white, black&#10;&#10;Description automatically generated">
            <a:extLst>
              <a:ext uri="{FF2B5EF4-FFF2-40B4-BE49-F238E27FC236}">
                <a16:creationId xmlns:a16="http://schemas.microsoft.com/office/drawing/2014/main" id="{462E0719-6494-462F-B586-B3565476713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73428" y="4832602"/>
            <a:ext cx="1954835" cy="1954835"/>
          </a:xfrm>
          <a:prstGeom prst="rect">
            <a:avLst/>
          </a:prstGeom>
          <a:ln>
            <a:noFill/>
          </a:ln>
          <a:effectLst>
            <a:outerShdw blurRad="292100" dist="139700" dir="2700000" algn="tl" rotWithShape="0">
              <a:srgbClr val="333333">
                <a:alpha val="65000"/>
              </a:srgbClr>
            </a:outerShdw>
          </a:effectLst>
        </p:spPr>
      </p:pic>
      <p:sp>
        <p:nvSpPr>
          <p:cNvPr id="13" name="Rectangle 12">
            <a:extLst>
              <a:ext uri="{FF2B5EF4-FFF2-40B4-BE49-F238E27FC236}">
                <a16:creationId xmlns:a16="http://schemas.microsoft.com/office/drawing/2014/main" id="{06945ED0-B2F1-4F04-A26B-D434635E65E9}"/>
              </a:ext>
            </a:extLst>
          </p:cNvPr>
          <p:cNvSpPr/>
          <p:nvPr/>
        </p:nvSpPr>
        <p:spPr>
          <a:xfrm>
            <a:off x="193794" y="2242111"/>
            <a:ext cx="1755610" cy="400110"/>
          </a:xfrm>
          <a:prstGeom prst="rect">
            <a:avLst/>
          </a:prstGeom>
          <a:noFill/>
        </p:spPr>
        <p:txBody>
          <a:bodyPr wrap="none" lIns="91440" tIns="45720" rIns="91440" bIns="45720">
            <a:spAutoFit/>
          </a:bodyPr>
          <a:lstStyle/>
          <a:p>
            <a:pPr algn="ctr"/>
            <a:r>
              <a:rPr lang="en-US" sz="2000" b="0" cap="none" spc="0" dirty="0">
                <a:ln w="0"/>
                <a:solidFill>
                  <a:srgbClr val="5A3A06"/>
                </a:solidFill>
                <a:effectLst>
                  <a:outerShdw blurRad="38100" dist="19050" dir="2700000" algn="tl" rotWithShape="0">
                    <a:schemeClr val="dk1">
                      <a:alpha val="40000"/>
                    </a:schemeClr>
                  </a:outerShdw>
                </a:effectLst>
              </a:rPr>
              <a:t>Shoulder Plane</a:t>
            </a:r>
          </a:p>
        </p:txBody>
      </p:sp>
      <p:sp>
        <p:nvSpPr>
          <p:cNvPr id="14" name="Rectangle 13">
            <a:extLst>
              <a:ext uri="{FF2B5EF4-FFF2-40B4-BE49-F238E27FC236}">
                <a16:creationId xmlns:a16="http://schemas.microsoft.com/office/drawing/2014/main" id="{61E80DB0-3DAD-41C9-AB84-F914C0421B2F}"/>
              </a:ext>
            </a:extLst>
          </p:cNvPr>
          <p:cNvSpPr/>
          <p:nvPr/>
        </p:nvSpPr>
        <p:spPr>
          <a:xfrm>
            <a:off x="5337982" y="2124681"/>
            <a:ext cx="1770036" cy="400110"/>
          </a:xfrm>
          <a:prstGeom prst="rect">
            <a:avLst/>
          </a:prstGeom>
          <a:noFill/>
        </p:spPr>
        <p:txBody>
          <a:bodyPr wrap="none" lIns="91440" tIns="45720" rIns="91440" bIns="45720">
            <a:spAutoFit/>
          </a:bodyPr>
          <a:lstStyle/>
          <a:p>
            <a:pPr algn="ctr"/>
            <a:r>
              <a:rPr lang="en-US" sz="2000" b="0" cap="none" spc="0" dirty="0">
                <a:ln w="0"/>
                <a:solidFill>
                  <a:srgbClr val="5A3A06"/>
                </a:solidFill>
                <a:effectLst>
                  <a:outerShdw blurRad="38100" dist="19050" dir="2700000" algn="tl" rotWithShape="0">
                    <a:schemeClr val="dk1">
                      <a:alpha val="40000"/>
                    </a:schemeClr>
                  </a:outerShdw>
                </a:effectLst>
              </a:rPr>
              <a:t>Bullnose Plane</a:t>
            </a:r>
          </a:p>
        </p:txBody>
      </p:sp>
      <p:sp>
        <p:nvSpPr>
          <p:cNvPr id="15" name="Rectangle 14">
            <a:extLst>
              <a:ext uri="{FF2B5EF4-FFF2-40B4-BE49-F238E27FC236}">
                <a16:creationId xmlns:a16="http://schemas.microsoft.com/office/drawing/2014/main" id="{E5700ABB-54FD-441A-94D6-E394D499FD6F}"/>
              </a:ext>
            </a:extLst>
          </p:cNvPr>
          <p:cNvSpPr/>
          <p:nvPr/>
        </p:nvSpPr>
        <p:spPr>
          <a:xfrm>
            <a:off x="201650" y="4711183"/>
            <a:ext cx="1814920" cy="400110"/>
          </a:xfrm>
          <a:prstGeom prst="rect">
            <a:avLst/>
          </a:prstGeom>
          <a:noFill/>
        </p:spPr>
        <p:txBody>
          <a:bodyPr wrap="none" lIns="91440" tIns="45720" rIns="91440" bIns="45720">
            <a:spAutoFit/>
          </a:bodyPr>
          <a:lstStyle/>
          <a:p>
            <a:pPr algn="ctr"/>
            <a:r>
              <a:rPr lang="en-US" sz="2000" b="0" cap="none" spc="0" dirty="0">
                <a:ln w="0"/>
                <a:solidFill>
                  <a:srgbClr val="5A3A06"/>
                </a:solidFill>
                <a:effectLst>
                  <a:outerShdw blurRad="38100" dist="19050" dir="2700000" algn="tl" rotWithShape="0">
                    <a:schemeClr val="dk1">
                      <a:alpha val="40000"/>
                    </a:schemeClr>
                  </a:outerShdw>
                </a:effectLst>
              </a:rPr>
              <a:t>Compass Plane</a:t>
            </a:r>
          </a:p>
        </p:txBody>
      </p:sp>
      <p:sp>
        <p:nvSpPr>
          <p:cNvPr id="16" name="Rectangle 15">
            <a:extLst>
              <a:ext uri="{FF2B5EF4-FFF2-40B4-BE49-F238E27FC236}">
                <a16:creationId xmlns:a16="http://schemas.microsoft.com/office/drawing/2014/main" id="{E744F848-385D-40B3-975C-8C011894BEB4}"/>
              </a:ext>
            </a:extLst>
          </p:cNvPr>
          <p:cNvSpPr/>
          <p:nvPr/>
        </p:nvSpPr>
        <p:spPr>
          <a:xfrm>
            <a:off x="8610239" y="117199"/>
            <a:ext cx="1526380" cy="400110"/>
          </a:xfrm>
          <a:prstGeom prst="rect">
            <a:avLst/>
          </a:prstGeom>
          <a:noFill/>
        </p:spPr>
        <p:txBody>
          <a:bodyPr wrap="none" lIns="91440" tIns="45720" rIns="91440" bIns="45720">
            <a:spAutoFit/>
          </a:bodyPr>
          <a:lstStyle/>
          <a:p>
            <a:pPr algn="ctr"/>
            <a:r>
              <a:rPr lang="en-US" sz="2000" b="0" cap="none" spc="0" dirty="0">
                <a:ln w="0"/>
                <a:solidFill>
                  <a:srgbClr val="5A3A06"/>
                </a:solidFill>
                <a:effectLst>
                  <a:outerShdw blurRad="38100" dist="19050" dir="2700000" algn="tl" rotWithShape="0">
                    <a:schemeClr val="dk1">
                      <a:alpha val="40000"/>
                    </a:schemeClr>
                  </a:outerShdw>
                </a:effectLst>
              </a:rPr>
              <a:t>Router Plane</a:t>
            </a:r>
          </a:p>
        </p:txBody>
      </p:sp>
      <p:sp>
        <p:nvSpPr>
          <p:cNvPr id="17" name="Rectangle 16">
            <a:extLst>
              <a:ext uri="{FF2B5EF4-FFF2-40B4-BE49-F238E27FC236}">
                <a16:creationId xmlns:a16="http://schemas.microsoft.com/office/drawing/2014/main" id="{3D4DC662-4E74-45E4-9EFD-49F3A4425241}"/>
              </a:ext>
            </a:extLst>
          </p:cNvPr>
          <p:cNvSpPr/>
          <p:nvPr/>
        </p:nvSpPr>
        <p:spPr>
          <a:xfrm>
            <a:off x="9177031" y="2810790"/>
            <a:ext cx="2056973" cy="400110"/>
          </a:xfrm>
          <a:prstGeom prst="rect">
            <a:avLst/>
          </a:prstGeom>
          <a:noFill/>
        </p:spPr>
        <p:txBody>
          <a:bodyPr wrap="none" lIns="91440" tIns="45720" rIns="91440" bIns="45720">
            <a:spAutoFit/>
          </a:bodyPr>
          <a:lstStyle/>
          <a:p>
            <a:pPr algn="ctr"/>
            <a:r>
              <a:rPr lang="en-US" sz="2000" b="0" cap="none" spc="0" dirty="0">
                <a:ln w="0"/>
                <a:solidFill>
                  <a:srgbClr val="5A3A06"/>
                </a:solidFill>
                <a:effectLst>
                  <a:outerShdw blurRad="38100" dist="19050" dir="2700000" algn="tl" rotWithShape="0">
                    <a:schemeClr val="dk1">
                      <a:alpha val="40000"/>
                    </a:schemeClr>
                  </a:outerShdw>
                </a:effectLst>
              </a:rPr>
              <a:t>Mini Router Plane</a:t>
            </a:r>
          </a:p>
        </p:txBody>
      </p:sp>
      <p:sp>
        <p:nvSpPr>
          <p:cNvPr id="18" name="Rectangle 17">
            <a:extLst>
              <a:ext uri="{FF2B5EF4-FFF2-40B4-BE49-F238E27FC236}">
                <a16:creationId xmlns:a16="http://schemas.microsoft.com/office/drawing/2014/main" id="{57A40B51-209D-4512-B8F8-9F7707E6F8E2}"/>
              </a:ext>
            </a:extLst>
          </p:cNvPr>
          <p:cNvSpPr/>
          <p:nvPr/>
        </p:nvSpPr>
        <p:spPr>
          <a:xfrm>
            <a:off x="5689676" y="4191361"/>
            <a:ext cx="1552028" cy="400110"/>
          </a:xfrm>
          <a:prstGeom prst="rect">
            <a:avLst/>
          </a:prstGeom>
          <a:noFill/>
        </p:spPr>
        <p:txBody>
          <a:bodyPr wrap="none" lIns="91440" tIns="45720" rIns="91440" bIns="45720">
            <a:spAutoFit/>
          </a:bodyPr>
          <a:lstStyle/>
          <a:p>
            <a:pPr algn="ctr"/>
            <a:r>
              <a:rPr lang="en-US" sz="2000" b="0" cap="none" spc="0" dirty="0">
                <a:ln w="0"/>
                <a:solidFill>
                  <a:srgbClr val="5A3A06"/>
                </a:solidFill>
                <a:effectLst>
                  <a:outerShdw blurRad="38100" dist="19050" dir="2700000" algn="tl" rotWithShape="0">
                    <a:schemeClr val="dk1">
                      <a:alpha val="40000"/>
                    </a:schemeClr>
                  </a:outerShdw>
                </a:effectLst>
              </a:rPr>
              <a:t>Rebate Plane</a:t>
            </a:r>
          </a:p>
        </p:txBody>
      </p:sp>
      <p:sp>
        <p:nvSpPr>
          <p:cNvPr id="19" name="Rectangle 18">
            <a:extLst>
              <a:ext uri="{FF2B5EF4-FFF2-40B4-BE49-F238E27FC236}">
                <a16:creationId xmlns:a16="http://schemas.microsoft.com/office/drawing/2014/main" id="{6FC8A385-7D96-4CB2-A80D-E46096457A30}"/>
              </a:ext>
            </a:extLst>
          </p:cNvPr>
          <p:cNvSpPr/>
          <p:nvPr/>
        </p:nvSpPr>
        <p:spPr>
          <a:xfrm>
            <a:off x="8151751" y="5951128"/>
            <a:ext cx="2050561" cy="400110"/>
          </a:xfrm>
          <a:prstGeom prst="rect">
            <a:avLst/>
          </a:prstGeom>
          <a:noFill/>
        </p:spPr>
        <p:txBody>
          <a:bodyPr wrap="none" lIns="91440" tIns="45720" rIns="91440" bIns="45720">
            <a:spAutoFit/>
          </a:bodyPr>
          <a:lstStyle/>
          <a:p>
            <a:pPr algn="ctr"/>
            <a:r>
              <a:rPr lang="en-US" sz="2000" b="0" cap="none" spc="0" dirty="0">
                <a:ln w="0"/>
                <a:solidFill>
                  <a:srgbClr val="5A3A06"/>
                </a:solidFill>
                <a:effectLst>
                  <a:outerShdw blurRad="38100" dist="19050" dir="2700000" algn="tl" rotWithShape="0">
                    <a:schemeClr val="dk1">
                      <a:alpha val="40000"/>
                    </a:schemeClr>
                  </a:outerShdw>
                </a:effectLst>
              </a:rPr>
              <a:t>Side Rebate Plane</a:t>
            </a:r>
          </a:p>
        </p:txBody>
      </p:sp>
      <p:pic>
        <p:nvPicPr>
          <p:cNvPr id="20" name="Picture 19">
            <a:extLst>
              <a:ext uri="{FF2B5EF4-FFF2-40B4-BE49-F238E27FC236}">
                <a16:creationId xmlns:a16="http://schemas.microsoft.com/office/drawing/2014/main" id="{114A469A-5C12-4F62-B04F-D81B5F06340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05638" y="169765"/>
            <a:ext cx="972776" cy="972776"/>
          </a:xfrm>
          <a:prstGeom prst="rect">
            <a:avLst/>
          </a:prstGeom>
        </p:spPr>
      </p:pic>
      <p:pic>
        <p:nvPicPr>
          <p:cNvPr id="21" name="Picture 20">
            <a:extLst>
              <a:ext uri="{FF2B5EF4-FFF2-40B4-BE49-F238E27FC236}">
                <a16:creationId xmlns:a16="http://schemas.microsoft.com/office/drawing/2014/main" id="{E6FAA63E-0A61-E8C2-AB3F-C5F7A22B171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675" y="6538925"/>
            <a:ext cx="286945" cy="286803"/>
          </a:xfrm>
          <a:prstGeom prst="rect">
            <a:avLst/>
          </a:prstGeom>
        </p:spPr>
      </p:pic>
      <p:pic>
        <p:nvPicPr>
          <p:cNvPr id="22" name="Picture 21">
            <a:extLst>
              <a:ext uri="{FF2B5EF4-FFF2-40B4-BE49-F238E27FC236}">
                <a16:creationId xmlns:a16="http://schemas.microsoft.com/office/drawing/2014/main" id="{A69018FF-F7C1-2452-3299-3AB3E2D8BD6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6588" y="6600908"/>
            <a:ext cx="536059" cy="180000"/>
          </a:xfrm>
          <a:prstGeom prst="rect">
            <a:avLst/>
          </a:prstGeom>
        </p:spPr>
      </p:pic>
    </p:spTree>
    <p:extLst>
      <p:ext uri="{BB962C8B-B14F-4D97-AF65-F5344CB8AC3E}">
        <p14:creationId xmlns:p14="http://schemas.microsoft.com/office/powerpoint/2010/main" val="1188132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a:stretch>
        </a:blipFill>
        <a:effectLst/>
      </p:bgPr>
    </p:bg>
    <p:spTree>
      <p:nvGrpSpPr>
        <p:cNvPr id="1" name="">
          <a:extLst>
            <a:ext uri="{FF2B5EF4-FFF2-40B4-BE49-F238E27FC236}">
              <a16:creationId xmlns:a16="http://schemas.microsoft.com/office/drawing/2014/main" id="{3404FB45-50EE-8259-6992-95F8CA7F6B22}"/>
            </a:ext>
          </a:extLst>
        </p:cNvPr>
        <p:cNvGrpSpPr/>
        <p:nvPr/>
      </p:nvGrpSpPr>
      <p:grpSpPr>
        <a:xfrm>
          <a:off x="0" y="0"/>
          <a:ext cx="0" cy="0"/>
          <a:chOff x="0" y="0"/>
          <a:chExt cx="0" cy="0"/>
        </a:xfrm>
      </p:grpSpPr>
      <p:sp>
        <p:nvSpPr>
          <p:cNvPr id="2" name="Rectangle: Top Corners Snipped 1">
            <a:extLst>
              <a:ext uri="{FF2B5EF4-FFF2-40B4-BE49-F238E27FC236}">
                <a16:creationId xmlns:a16="http://schemas.microsoft.com/office/drawing/2014/main" id="{6873880F-1FFC-134A-067E-180085406DBF}"/>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A3431197-758E-229E-D89D-3B0C97D44D39}"/>
              </a:ext>
            </a:extLst>
          </p:cNvPr>
          <p:cNvSpPr/>
          <p:nvPr/>
        </p:nvSpPr>
        <p:spPr>
          <a:xfrm>
            <a:off x="0" y="212272"/>
            <a:ext cx="6223000" cy="1077218"/>
          </a:xfrm>
          <a:prstGeom prst="rect">
            <a:avLst/>
          </a:prstGeom>
          <a:noFill/>
        </p:spPr>
        <p:txBody>
          <a:bodyPr wrap="square" lIns="91440" tIns="45720" rIns="91440" bIns="45720">
            <a:spAutoFit/>
          </a:bodyPr>
          <a:lstStyle/>
          <a:p>
            <a:r>
              <a:rPr lang="en-US" sz="3200" dirty="0">
                <a:ln w="0"/>
                <a:solidFill>
                  <a:schemeClr val="bg1"/>
                </a:solidFill>
                <a:effectLst>
                  <a:outerShdw blurRad="38100" dist="19050" dir="2700000" algn="tl" rotWithShape="0">
                    <a:schemeClr val="dk1">
                      <a:alpha val="40000"/>
                    </a:schemeClr>
                  </a:outerShdw>
                </a:effectLst>
              </a:rPr>
              <a:t>Shaping Planes 1.</a:t>
            </a:r>
          </a:p>
          <a:p>
            <a:r>
              <a:rPr lang="en-US" sz="3200" dirty="0">
                <a:ln w="0"/>
                <a:solidFill>
                  <a:schemeClr val="bg1"/>
                </a:solidFill>
                <a:effectLst>
                  <a:outerShdw blurRad="38100" dist="19050" dir="2700000" algn="tl" rotWithShape="0">
                    <a:schemeClr val="dk1">
                      <a:alpha val="40000"/>
                    </a:schemeClr>
                  </a:outerShdw>
                </a:effectLst>
              </a:rPr>
              <a:t>Shoulder Plane.</a:t>
            </a:r>
          </a:p>
        </p:txBody>
      </p:sp>
      <p:pic>
        <p:nvPicPr>
          <p:cNvPr id="12" name="Picture 11">
            <a:extLst>
              <a:ext uri="{FF2B5EF4-FFF2-40B4-BE49-F238E27FC236}">
                <a16:creationId xmlns:a16="http://schemas.microsoft.com/office/drawing/2014/main" id="{DCAAE230-72CB-E1A2-6E10-EDA052DC87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5638" y="169765"/>
            <a:ext cx="972776" cy="972776"/>
          </a:xfrm>
          <a:prstGeom prst="rect">
            <a:avLst/>
          </a:prstGeom>
        </p:spPr>
      </p:pic>
      <p:pic>
        <p:nvPicPr>
          <p:cNvPr id="4" name="Picture 3">
            <a:extLst>
              <a:ext uri="{FF2B5EF4-FFF2-40B4-BE49-F238E27FC236}">
                <a16:creationId xmlns:a16="http://schemas.microsoft.com/office/drawing/2014/main" id="{02630363-239D-9B45-BD08-3837F0255D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75" y="6538925"/>
            <a:ext cx="286945" cy="286803"/>
          </a:xfrm>
          <a:prstGeom prst="rect">
            <a:avLst/>
          </a:prstGeom>
        </p:spPr>
      </p:pic>
      <p:pic>
        <p:nvPicPr>
          <p:cNvPr id="5" name="Picture 4">
            <a:extLst>
              <a:ext uri="{FF2B5EF4-FFF2-40B4-BE49-F238E27FC236}">
                <a16:creationId xmlns:a16="http://schemas.microsoft.com/office/drawing/2014/main" id="{A8DD5433-29C3-CB3A-7429-52715D4D40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588" y="6600908"/>
            <a:ext cx="536059" cy="180000"/>
          </a:xfrm>
          <a:prstGeom prst="rect">
            <a:avLst/>
          </a:prstGeom>
        </p:spPr>
      </p:pic>
      <p:sp>
        <p:nvSpPr>
          <p:cNvPr id="7" name="TextBox 6">
            <a:extLst>
              <a:ext uri="{FF2B5EF4-FFF2-40B4-BE49-F238E27FC236}">
                <a16:creationId xmlns:a16="http://schemas.microsoft.com/office/drawing/2014/main" id="{AD053725-EC83-5E1C-1A5E-37F1BFEEB59F}"/>
              </a:ext>
            </a:extLst>
          </p:cNvPr>
          <p:cNvSpPr txBox="1"/>
          <p:nvPr/>
        </p:nvSpPr>
        <p:spPr>
          <a:xfrm>
            <a:off x="306631" y="1605152"/>
            <a:ext cx="4175612" cy="4247317"/>
          </a:xfrm>
          <a:prstGeom prst="rect">
            <a:avLst/>
          </a:prstGeom>
          <a:noFill/>
        </p:spPr>
        <p:txBody>
          <a:bodyPr wrap="square">
            <a:spAutoFit/>
          </a:bodyPr>
          <a:lstStyle/>
          <a:p>
            <a:r>
              <a:rPr lang="en-GB" dirty="0">
                <a:solidFill>
                  <a:srgbClr val="5A3A06"/>
                </a:solidFill>
              </a:rPr>
              <a:t>A </a:t>
            </a:r>
            <a:r>
              <a:rPr lang="en-GB" b="1" dirty="0">
                <a:solidFill>
                  <a:srgbClr val="5A3A06"/>
                </a:solidFill>
              </a:rPr>
              <a:t>Shoulder Plane</a:t>
            </a:r>
            <a:r>
              <a:rPr lang="en-GB" dirty="0">
                <a:solidFill>
                  <a:srgbClr val="5A3A06"/>
                </a:solidFill>
              </a:rPr>
              <a:t> is a precision hand plane designed specifically for trimming and fitting joints, especially </a:t>
            </a:r>
            <a:r>
              <a:rPr lang="en-GB" b="1" dirty="0">
                <a:solidFill>
                  <a:srgbClr val="5A3A06"/>
                </a:solidFill>
              </a:rPr>
              <a:t>shoulders and cheeks of tenons</a:t>
            </a:r>
            <a:r>
              <a:rPr lang="en-GB" dirty="0">
                <a:solidFill>
                  <a:srgbClr val="5A3A06"/>
                </a:solidFill>
              </a:rPr>
              <a:t>, where accuracy is essential. Its blade spans the full width of the body, allowing it to cut right up to an inside corner—something standard planes can’t do. Woodworkers use shoulder planes to fine‑tune joinery, clean up rebates, adjust housings, and achieve tight, gap‑free fits. With its low‑angle blade and narrow profile, it excels at controlled, delicate cuts in both end grain and long grain, making it a key tool for high‑quality joinery work.</a:t>
            </a:r>
          </a:p>
        </p:txBody>
      </p:sp>
      <p:pic>
        <p:nvPicPr>
          <p:cNvPr id="8" name="Picture 7" descr="A picture containing black, photo, sitting, white&#10;&#10;Description automatically generated">
            <a:extLst>
              <a:ext uri="{FF2B5EF4-FFF2-40B4-BE49-F238E27FC236}">
                <a16:creationId xmlns:a16="http://schemas.microsoft.com/office/drawing/2014/main" id="{E3FE18D1-4142-2C5D-AC2F-EB256700FB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8270" y="1744993"/>
            <a:ext cx="4338429" cy="4338429"/>
          </a:xfrm>
          <a:prstGeom prst="rect">
            <a:avLst/>
          </a:prstGeom>
          <a:ln>
            <a:noFill/>
          </a:ln>
          <a:effectLst>
            <a:outerShdw blurRad="292100" dist="139700" dir="2700000" algn="tl" rotWithShape="0">
              <a:srgbClr val="333333">
                <a:alpha val="65000"/>
              </a:srgbClr>
            </a:outerShdw>
          </a:effectLst>
        </p:spPr>
      </p:pic>
      <p:sp>
        <p:nvSpPr>
          <p:cNvPr id="9" name="Rectangle: Rounded Corners 8">
            <a:extLst>
              <a:ext uri="{FF2B5EF4-FFF2-40B4-BE49-F238E27FC236}">
                <a16:creationId xmlns:a16="http://schemas.microsoft.com/office/drawing/2014/main" id="{CC3808FE-715C-DCA2-9AD4-2C02D68E3E0A}"/>
              </a:ext>
            </a:extLst>
          </p:cNvPr>
          <p:cNvSpPr/>
          <p:nvPr/>
        </p:nvSpPr>
        <p:spPr>
          <a:xfrm>
            <a:off x="9704732" y="4121509"/>
            <a:ext cx="2229729"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Depth Adjuster</a:t>
            </a:r>
          </a:p>
        </p:txBody>
      </p:sp>
      <p:sp>
        <p:nvSpPr>
          <p:cNvPr id="10" name="Rectangle: Rounded Corners 9">
            <a:extLst>
              <a:ext uri="{FF2B5EF4-FFF2-40B4-BE49-F238E27FC236}">
                <a16:creationId xmlns:a16="http://schemas.microsoft.com/office/drawing/2014/main" id="{852AA605-E4DF-9934-7C04-7493EC236386}"/>
              </a:ext>
            </a:extLst>
          </p:cNvPr>
          <p:cNvSpPr/>
          <p:nvPr/>
        </p:nvSpPr>
        <p:spPr>
          <a:xfrm>
            <a:off x="10361173" y="2911360"/>
            <a:ext cx="1306851"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Lever Cap</a:t>
            </a:r>
          </a:p>
        </p:txBody>
      </p:sp>
      <p:sp>
        <p:nvSpPr>
          <p:cNvPr id="11" name="Rectangle: Rounded Corners 10">
            <a:extLst>
              <a:ext uri="{FF2B5EF4-FFF2-40B4-BE49-F238E27FC236}">
                <a16:creationId xmlns:a16="http://schemas.microsoft.com/office/drawing/2014/main" id="{22B101CC-D3E8-A7B8-7C7B-1BECBE40F884}"/>
              </a:ext>
            </a:extLst>
          </p:cNvPr>
          <p:cNvSpPr/>
          <p:nvPr/>
        </p:nvSpPr>
        <p:spPr>
          <a:xfrm>
            <a:off x="6976448" y="5429403"/>
            <a:ext cx="957417" cy="362703"/>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Blade</a:t>
            </a:r>
          </a:p>
        </p:txBody>
      </p:sp>
      <p:sp>
        <p:nvSpPr>
          <p:cNvPr id="13" name="Rectangle: Rounded Corners 12">
            <a:extLst>
              <a:ext uri="{FF2B5EF4-FFF2-40B4-BE49-F238E27FC236}">
                <a16:creationId xmlns:a16="http://schemas.microsoft.com/office/drawing/2014/main" id="{B9031359-60DA-9904-7F1D-09CA54EA646E}"/>
              </a:ext>
            </a:extLst>
          </p:cNvPr>
          <p:cNvSpPr/>
          <p:nvPr/>
        </p:nvSpPr>
        <p:spPr>
          <a:xfrm>
            <a:off x="5312278" y="2899407"/>
            <a:ext cx="654963"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Toe</a:t>
            </a:r>
          </a:p>
        </p:txBody>
      </p:sp>
      <p:sp>
        <p:nvSpPr>
          <p:cNvPr id="14" name="Rectangle: Rounded Corners 13">
            <a:extLst>
              <a:ext uri="{FF2B5EF4-FFF2-40B4-BE49-F238E27FC236}">
                <a16:creationId xmlns:a16="http://schemas.microsoft.com/office/drawing/2014/main" id="{32C63FA0-8260-6E28-779C-38053890B79F}"/>
              </a:ext>
            </a:extLst>
          </p:cNvPr>
          <p:cNvSpPr/>
          <p:nvPr/>
        </p:nvSpPr>
        <p:spPr>
          <a:xfrm>
            <a:off x="8766071" y="4642298"/>
            <a:ext cx="938661"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Heel</a:t>
            </a:r>
          </a:p>
        </p:txBody>
      </p:sp>
      <p:sp>
        <p:nvSpPr>
          <p:cNvPr id="15" name="Rectangle: Rounded Corners 14">
            <a:extLst>
              <a:ext uri="{FF2B5EF4-FFF2-40B4-BE49-F238E27FC236}">
                <a16:creationId xmlns:a16="http://schemas.microsoft.com/office/drawing/2014/main" id="{7C0ECE8C-4811-8203-18D4-6465CE10DA27}"/>
              </a:ext>
            </a:extLst>
          </p:cNvPr>
          <p:cNvSpPr/>
          <p:nvPr/>
        </p:nvSpPr>
        <p:spPr>
          <a:xfrm>
            <a:off x="5523968" y="5671118"/>
            <a:ext cx="1018378"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Mouth</a:t>
            </a:r>
          </a:p>
        </p:txBody>
      </p:sp>
      <p:cxnSp>
        <p:nvCxnSpPr>
          <p:cNvPr id="16" name="Straight Arrow Connector 15">
            <a:extLst>
              <a:ext uri="{FF2B5EF4-FFF2-40B4-BE49-F238E27FC236}">
                <a16:creationId xmlns:a16="http://schemas.microsoft.com/office/drawing/2014/main" id="{76786B67-FC6A-3169-D69E-83EFBCA00C40}"/>
              </a:ext>
            </a:extLst>
          </p:cNvPr>
          <p:cNvCxnSpPr>
            <a:cxnSpLocks/>
            <a:stCxn id="11" idx="0"/>
          </p:cNvCxnSpPr>
          <p:nvPr/>
        </p:nvCxnSpPr>
        <p:spPr>
          <a:xfrm flipH="1" flipV="1">
            <a:off x="6538234" y="4695416"/>
            <a:ext cx="916923" cy="733987"/>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F49486D-ED2B-4D88-F1F3-C13519F8423A}"/>
              </a:ext>
            </a:extLst>
          </p:cNvPr>
          <p:cNvCxnSpPr>
            <a:cxnSpLocks/>
            <a:stCxn id="10" idx="2"/>
          </p:cNvCxnSpPr>
          <p:nvPr/>
        </p:nvCxnSpPr>
        <p:spPr>
          <a:xfrm flipH="1">
            <a:off x="8985396" y="3274062"/>
            <a:ext cx="2029203" cy="309877"/>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B14A99E-19DA-416B-7A17-A9187F596F3B}"/>
              </a:ext>
            </a:extLst>
          </p:cNvPr>
          <p:cNvCxnSpPr>
            <a:cxnSpLocks/>
            <a:stCxn id="15" idx="0"/>
          </p:cNvCxnSpPr>
          <p:nvPr/>
        </p:nvCxnSpPr>
        <p:spPr>
          <a:xfrm flipV="1">
            <a:off x="6033157" y="4765625"/>
            <a:ext cx="353943" cy="905493"/>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A0442BE-FDCF-FFAE-D51C-C50CC7633A1F}"/>
              </a:ext>
            </a:extLst>
          </p:cNvPr>
          <p:cNvCxnSpPr>
            <a:cxnSpLocks/>
          </p:cNvCxnSpPr>
          <p:nvPr/>
        </p:nvCxnSpPr>
        <p:spPr>
          <a:xfrm flipH="1">
            <a:off x="5256398" y="3274062"/>
            <a:ext cx="375857" cy="535003"/>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F9CBA34-E9DE-9122-6886-F4857E6D65F8}"/>
              </a:ext>
            </a:extLst>
          </p:cNvPr>
          <p:cNvCxnSpPr>
            <a:cxnSpLocks/>
            <a:stCxn id="9" idx="0"/>
          </p:cNvCxnSpPr>
          <p:nvPr/>
        </p:nvCxnSpPr>
        <p:spPr>
          <a:xfrm flipH="1" flipV="1">
            <a:off x="8985396" y="3850425"/>
            <a:ext cx="1834201" cy="271084"/>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11B4814-7AA8-95DE-66B2-7CD61042540C}"/>
              </a:ext>
            </a:extLst>
          </p:cNvPr>
          <p:cNvCxnSpPr>
            <a:cxnSpLocks/>
            <a:stCxn id="14" idx="0"/>
          </p:cNvCxnSpPr>
          <p:nvPr/>
        </p:nvCxnSpPr>
        <p:spPr>
          <a:xfrm flipH="1" flipV="1">
            <a:off x="8184158" y="4176683"/>
            <a:ext cx="1051244" cy="465615"/>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78C85355-45D0-F804-5708-744682BCC39D}"/>
              </a:ext>
            </a:extLst>
          </p:cNvPr>
          <p:cNvSpPr/>
          <p:nvPr/>
        </p:nvSpPr>
        <p:spPr>
          <a:xfrm>
            <a:off x="6880617" y="1681752"/>
            <a:ext cx="2229729"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Blade Lock Screw</a:t>
            </a:r>
          </a:p>
        </p:txBody>
      </p:sp>
      <p:cxnSp>
        <p:nvCxnSpPr>
          <p:cNvPr id="43" name="Straight Arrow Connector 42">
            <a:extLst>
              <a:ext uri="{FF2B5EF4-FFF2-40B4-BE49-F238E27FC236}">
                <a16:creationId xmlns:a16="http://schemas.microsoft.com/office/drawing/2014/main" id="{51FCAC25-1853-50EA-87A1-850FD1A31ADC}"/>
              </a:ext>
            </a:extLst>
          </p:cNvPr>
          <p:cNvCxnSpPr>
            <a:cxnSpLocks/>
            <a:stCxn id="42" idx="2"/>
          </p:cNvCxnSpPr>
          <p:nvPr/>
        </p:nvCxnSpPr>
        <p:spPr>
          <a:xfrm flipH="1">
            <a:off x="7491383" y="2044454"/>
            <a:ext cx="504099" cy="1217655"/>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697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a:stretch>
        </a:blipFill>
        <a:effectLst/>
      </p:bgPr>
    </p:bg>
    <p:spTree>
      <p:nvGrpSpPr>
        <p:cNvPr id="1" name="">
          <a:extLst>
            <a:ext uri="{FF2B5EF4-FFF2-40B4-BE49-F238E27FC236}">
              <a16:creationId xmlns:a16="http://schemas.microsoft.com/office/drawing/2014/main" id="{0E17A5F1-1209-68CA-9D26-F63649EE1976}"/>
            </a:ext>
          </a:extLst>
        </p:cNvPr>
        <p:cNvGrpSpPr/>
        <p:nvPr/>
      </p:nvGrpSpPr>
      <p:grpSpPr>
        <a:xfrm>
          <a:off x="0" y="0"/>
          <a:ext cx="0" cy="0"/>
          <a:chOff x="0" y="0"/>
          <a:chExt cx="0" cy="0"/>
        </a:xfrm>
      </p:grpSpPr>
      <p:sp>
        <p:nvSpPr>
          <p:cNvPr id="2" name="Rectangle: Top Corners Snipped 1">
            <a:extLst>
              <a:ext uri="{FF2B5EF4-FFF2-40B4-BE49-F238E27FC236}">
                <a16:creationId xmlns:a16="http://schemas.microsoft.com/office/drawing/2014/main" id="{331990BE-9894-8706-BE48-BC3FECBB8FC3}"/>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BD7076F1-1B54-4B4C-EB26-4CDE14CC3D98}"/>
              </a:ext>
            </a:extLst>
          </p:cNvPr>
          <p:cNvSpPr/>
          <p:nvPr/>
        </p:nvSpPr>
        <p:spPr>
          <a:xfrm>
            <a:off x="0" y="212272"/>
            <a:ext cx="6223000" cy="1077218"/>
          </a:xfrm>
          <a:prstGeom prst="rect">
            <a:avLst/>
          </a:prstGeom>
          <a:noFill/>
        </p:spPr>
        <p:txBody>
          <a:bodyPr wrap="square" lIns="91440" tIns="45720" rIns="91440" bIns="45720">
            <a:spAutoFit/>
          </a:bodyPr>
          <a:lstStyle/>
          <a:p>
            <a:r>
              <a:rPr lang="en-US" sz="3200" dirty="0">
                <a:ln w="0"/>
                <a:solidFill>
                  <a:schemeClr val="bg1"/>
                </a:solidFill>
                <a:effectLst>
                  <a:outerShdw blurRad="38100" dist="19050" dir="2700000" algn="tl" rotWithShape="0">
                    <a:schemeClr val="dk1">
                      <a:alpha val="40000"/>
                    </a:schemeClr>
                  </a:outerShdw>
                </a:effectLst>
              </a:rPr>
              <a:t>Shaping Planes 1.</a:t>
            </a:r>
          </a:p>
          <a:p>
            <a:r>
              <a:rPr lang="en-US" sz="3200" dirty="0">
                <a:ln w="0"/>
                <a:solidFill>
                  <a:schemeClr val="bg1"/>
                </a:solidFill>
                <a:effectLst>
                  <a:outerShdw blurRad="38100" dist="19050" dir="2700000" algn="tl" rotWithShape="0">
                    <a:schemeClr val="dk1">
                      <a:alpha val="40000"/>
                    </a:schemeClr>
                  </a:outerShdw>
                </a:effectLst>
              </a:rPr>
              <a:t>Bullnose Plane.</a:t>
            </a:r>
          </a:p>
        </p:txBody>
      </p:sp>
      <p:pic>
        <p:nvPicPr>
          <p:cNvPr id="12" name="Picture 11">
            <a:extLst>
              <a:ext uri="{FF2B5EF4-FFF2-40B4-BE49-F238E27FC236}">
                <a16:creationId xmlns:a16="http://schemas.microsoft.com/office/drawing/2014/main" id="{042ADFFC-34A8-C5BB-F088-C41F1FAC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5638" y="169765"/>
            <a:ext cx="972776" cy="972776"/>
          </a:xfrm>
          <a:prstGeom prst="rect">
            <a:avLst/>
          </a:prstGeom>
        </p:spPr>
      </p:pic>
      <p:pic>
        <p:nvPicPr>
          <p:cNvPr id="4" name="Picture 3">
            <a:extLst>
              <a:ext uri="{FF2B5EF4-FFF2-40B4-BE49-F238E27FC236}">
                <a16:creationId xmlns:a16="http://schemas.microsoft.com/office/drawing/2014/main" id="{2E3F13E0-0E9C-F831-1A8B-BD2E2F6854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75" y="6538925"/>
            <a:ext cx="286945" cy="286803"/>
          </a:xfrm>
          <a:prstGeom prst="rect">
            <a:avLst/>
          </a:prstGeom>
        </p:spPr>
      </p:pic>
      <p:pic>
        <p:nvPicPr>
          <p:cNvPr id="5" name="Picture 4">
            <a:extLst>
              <a:ext uri="{FF2B5EF4-FFF2-40B4-BE49-F238E27FC236}">
                <a16:creationId xmlns:a16="http://schemas.microsoft.com/office/drawing/2014/main" id="{5C239321-3BF5-0118-8689-047B7B2776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588" y="6600908"/>
            <a:ext cx="536059" cy="180000"/>
          </a:xfrm>
          <a:prstGeom prst="rect">
            <a:avLst/>
          </a:prstGeom>
        </p:spPr>
      </p:pic>
      <p:sp>
        <p:nvSpPr>
          <p:cNvPr id="7" name="TextBox 6">
            <a:extLst>
              <a:ext uri="{FF2B5EF4-FFF2-40B4-BE49-F238E27FC236}">
                <a16:creationId xmlns:a16="http://schemas.microsoft.com/office/drawing/2014/main" id="{E5FC3533-5DD8-79E3-7597-5516BEA6CDA6}"/>
              </a:ext>
            </a:extLst>
          </p:cNvPr>
          <p:cNvSpPr txBox="1"/>
          <p:nvPr/>
        </p:nvSpPr>
        <p:spPr>
          <a:xfrm>
            <a:off x="354620" y="1584248"/>
            <a:ext cx="3803312" cy="4247317"/>
          </a:xfrm>
          <a:prstGeom prst="rect">
            <a:avLst/>
          </a:prstGeom>
          <a:noFill/>
        </p:spPr>
        <p:txBody>
          <a:bodyPr wrap="square">
            <a:spAutoFit/>
          </a:bodyPr>
          <a:lstStyle/>
          <a:p>
            <a:r>
              <a:rPr lang="en-GB" dirty="0">
                <a:solidFill>
                  <a:srgbClr val="5A3A06"/>
                </a:solidFill>
              </a:rPr>
              <a:t>A </a:t>
            </a:r>
            <a:r>
              <a:rPr lang="en-GB" b="1" dirty="0">
                <a:solidFill>
                  <a:srgbClr val="5A3A06"/>
                </a:solidFill>
              </a:rPr>
              <a:t>Bullnose Plane</a:t>
            </a:r>
            <a:r>
              <a:rPr lang="en-GB" dirty="0">
                <a:solidFill>
                  <a:srgbClr val="5A3A06"/>
                </a:solidFill>
              </a:rPr>
              <a:t> is a small, specialised rebate plane designed for working right into corners and tight spaces where other planes cannot reach. Its very short nose allows the blade to sit extremely close to the front of the tool, making it ideal for trimming the ends of housings, cleaning up stopped rebates, refining tenon shoulders, and adjusting joints with precision. Because it excels at close‑quarters work and end‑grain trimming, the bullnose plane is a favourite for fine joinery and detailed fitting tasks where accuracy and control matter.</a:t>
            </a:r>
          </a:p>
        </p:txBody>
      </p:sp>
      <p:pic>
        <p:nvPicPr>
          <p:cNvPr id="8" name="Picture 7" descr="A picture containing sitting, black, pair, table&#10;&#10;Description automatically generated">
            <a:extLst>
              <a:ext uri="{FF2B5EF4-FFF2-40B4-BE49-F238E27FC236}">
                <a16:creationId xmlns:a16="http://schemas.microsoft.com/office/drawing/2014/main" id="{2242D9D1-018F-84F2-4E88-E86CC35DBF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9762" y="1845317"/>
            <a:ext cx="3556854" cy="3556854"/>
          </a:xfrm>
          <a:prstGeom prst="rect">
            <a:avLst/>
          </a:prstGeom>
          <a:ln>
            <a:noFill/>
          </a:ln>
          <a:effectLst>
            <a:outerShdw blurRad="292100" dist="139700" dir="2700000" algn="tl" rotWithShape="0">
              <a:srgbClr val="333333">
                <a:alpha val="65000"/>
              </a:srgbClr>
            </a:outerShdw>
          </a:effectLst>
        </p:spPr>
      </p:pic>
      <p:sp>
        <p:nvSpPr>
          <p:cNvPr id="9" name="Rectangle: Rounded Corners 8">
            <a:extLst>
              <a:ext uri="{FF2B5EF4-FFF2-40B4-BE49-F238E27FC236}">
                <a16:creationId xmlns:a16="http://schemas.microsoft.com/office/drawing/2014/main" id="{25C4DE84-F4FF-2D7F-BEB6-DBECEF02EFE8}"/>
              </a:ext>
            </a:extLst>
          </p:cNvPr>
          <p:cNvSpPr/>
          <p:nvPr/>
        </p:nvSpPr>
        <p:spPr>
          <a:xfrm>
            <a:off x="4312617" y="2319570"/>
            <a:ext cx="2229729"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Depth Adjuster</a:t>
            </a:r>
          </a:p>
        </p:txBody>
      </p:sp>
      <p:sp>
        <p:nvSpPr>
          <p:cNvPr id="10" name="Rectangle: Rounded Corners 9">
            <a:extLst>
              <a:ext uri="{FF2B5EF4-FFF2-40B4-BE49-F238E27FC236}">
                <a16:creationId xmlns:a16="http://schemas.microsoft.com/office/drawing/2014/main" id="{7031FECF-F578-4505-DD79-E7DBBC353547}"/>
              </a:ext>
            </a:extLst>
          </p:cNvPr>
          <p:cNvSpPr/>
          <p:nvPr/>
        </p:nvSpPr>
        <p:spPr>
          <a:xfrm>
            <a:off x="4821820" y="3345204"/>
            <a:ext cx="1306851"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Lever Cap</a:t>
            </a:r>
          </a:p>
        </p:txBody>
      </p:sp>
      <p:sp>
        <p:nvSpPr>
          <p:cNvPr id="11" name="Rectangle: Rounded Corners 10">
            <a:extLst>
              <a:ext uri="{FF2B5EF4-FFF2-40B4-BE49-F238E27FC236}">
                <a16:creationId xmlns:a16="http://schemas.microsoft.com/office/drawing/2014/main" id="{12439DEA-1187-8C30-E927-C3172AA121F7}"/>
              </a:ext>
            </a:extLst>
          </p:cNvPr>
          <p:cNvSpPr/>
          <p:nvPr/>
        </p:nvSpPr>
        <p:spPr>
          <a:xfrm>
            <a:off x="7199830" y="4934696"/>
            <a:ext cx="957417" cy="362703"/>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Blade</a:t>
            </a:r>
          </a:p>
        </p:txBody>
      </p:sp>
      <p:sp>
        <p:nvSpPr>
          <p:cNvPr id="13" name="Rectangle: Rounded Corners 12">
            <a:extLst>
              <a:ext uri="{FF2B5EF4-FFF2-40B4-BE49-F238E27FC236}">
                <a16:creationId xmlns:a16="http://schemas.microsoft.com/office/drawing/2014/main" id="{4AC92E11-3FFA-7E62-357A-1C2C1C88F412}"/>
              </a:ext>
            </a:extLst>
          </p:cNvPr>
          <p:cNvSpPr/>
          <p:nvPr/>
        </p:nvSpPr>
        <p:spPr>
          <a:xfrm>
            <a:off x="10693933" y="3260146"/>
            <a:ext cx="654963"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Toe</a:t>
            </a:r>
          </a:p>
        </p:txBody>
      </p:sp>
      <p:sp>
        <p:nvSpPr>
          <p:cNvPr id="14" name="Rectangle: Rounded Corners 13">
            <a:extLst>
              <a:ext uri="{FF2B5EF4-FFF2-40B4-BE49-F238E27FC236}">
                <a16:creationId xmlns:a16="http://schemas.microsoft.com/office/drawing/2014/main" id="{5EA52D9A-F27F-81A0-7E5C-C40489E14E12}"/>
              </a:ext>
            </a:extLst>
          </p:cNvPr>
          <p:cNvSpPr/>
          <p:nvPr/>
        </p:nvSpPr>
        <p:spPr>
          <a:xfrm>
            <a:off x="5945874" y="4096985"/>
            <a:ext cx="938661"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Heel</a:t>
            </a:r>
          </a:p>
        </p:txBody>
      </p:sp>
      <p:sp>
        <p:nvSpPr>
          <p:cNvPr id="15" name="Rectangle: Rounded Corners 14">
            <a:extLst>
              <a:ext uri="{FF2B5EF4-FFF2-40B4-BE49-F238E27FC236}">
                <a16:creationId xmlns:a16="http://schemas.microsoft.com/office/drawing/2014/main" id="{51A8B74B-ACE6-DDBA-8785-33B706965E99}"/>
              </a:ext>
            </a:extLst>
          </p:cNvPr>
          <p:cNvSpPr/>
          <p:nvPr/>
        </p:nvSpPr>
        <p:spPr>
          <a:xfrm>
            <a:off x="8034070" y="5602062"/>
            <a:ext cx="1018378"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Mouth</a:t>
            </a:r>
          </a:p>
        </p:txBody>
      </p:sp>
      <p:sp>
        <p:nvSpPr>
          <p:cNvPr id="16" name="Rectangle: Rounded Corners 15">
            <a:extLst>
              <a:ext uri="{FF2B5EF4-FFF2-40B4-BE49-F238E27FC236}">
                <a16:creationId xmlns:a16="http://schemas.microsoft.com/office/drawing/2014/main" id="{6CE1785F-F4F7-5BAF-2291-12D196FE16FC}"/>
              </a:ext>
            </a:extLst>
          </p:cNvPr>
          <p:cNvSpPr/>
          <p:nvPr/>
        </p:nvSpPr>
        <p:spPr>
          <a:xfrm>
            <a:off x="7661368" y="1734556"/>
            <a:ext cx="2229729"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Blade Lock Screw</a:t>
            </a:r>
          </a:p>
        </p:txBody>
      </p:sp>
      <p:cxnSp>
        <p:nvCxnSpPr>
          <p:cNvPr id="18" name="Straight Arrow Connector 17">
            <a:extLst>
              <a:ext uri="{FF2B5EF4-FFF2-40B4-BE49-F238E27FC236}">
                <a16:creationId xmlns:a16="http://schemas.microsoft.com/office/drawing/2014/main" id="{C8FA585A-EA99-19DD-2F02-F64A88CB8CE5}"/>
              </a:ext>
            </a:extLst>
          </p:cNvPr>
          <p:cNvCxnSpPr>
            <a:cxnSpLocks/>
            <a:stCxn id="16" idx="2"/>
          </p:cNvCxnSpPr>
          <p:nvPr/>
        </p:nvCxnSpPr>
        <p:spPr>
          <a:xfrm flipH="1">
            <a:off x="8649419" y="2097258"/>
            <a:ext cx="126814" cy="1117519"/>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E1D7669-5402-2F9B-9ACF-493A23822EA9}"/>
              </a:ext>
            </a:extLst>
          </p:cNvPr>
          <p:cNvCxnSpPr>
            <a:cxnSpLocks/>
            <a:stCxn id="9" idx="2"/>
          </p:cNvCxnSpPr>
          <p:nvPr/>
        </p:nvCxnSpPr>
        <p:spPr>
          <a:xfrm>
            <a:off x="5427482" y="2682272"/>
            <a:ext cx="1324126" cy="532505"/>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D271648-D78C-44C2-FB46-D83F9D3DDE04}"/>
              </a:ext>
            </a:extLst>
          </p:cNvPr>
          <p:cNvCxnSpPr>
            <a:cxnSpLocks/>
            <a:stCxn id="10" idx="3"/>
          </p:cNvCxnSpPr>
          <p:nvPr/>
        </p:nvCxnSpPr>
        <p:spPr>
          <a:xfrm flipV="1">
            <a:off x="6128671" y="3168770"/>
            <a:ext cx="933487" cy="357785"/>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1CED757-C7AC-6F99-AEB3-485C8844EA68}"/>
              </a:ext>
            </a:extLst>
          </p:cNvPr>
          <p:cNvCxnSpPr>
            <a:cxnSpLocks/>
            <a:stCxn id="14" idx="0"/>
          </p:cNvCxnSpPr>
          <p:nvPr/>
        </p:nvCxnSpPr>
        <p:spPr>
          <a:xfrm flipV="1">
            <a:off x="6415205" y="3795623"/>
            <a:ext cx="1120202" cy="301362"/>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55030CD-7358-6950-2AED-DCD9066879D3}"/>
              </a:ext>
            </a:extLst>
          </p:cNvPr>
          <p:cNvCxnSpPr>
            <a:cxnSpLocks/>
            <a:stCxn id="11" idx="0"/>
          </p:cNvCxnSpPr>
          <p:nvPr/>
        </p:nvCxnSpPr>
        <p:spPr>
          <a:xfrm flipV="1">
            <a:off x="7678539" y="4600755"/>
            <a:ext cx="1333189" cy="333941"/>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B70B2C5-F6AA-1730-0F6B-96F307A8235F}"/>
              </a:ext>
            </a:extLst>
          </p:cNvPr>
          <p:cNvCxnSpPr>
            <a:cxnSpLocks/>
            <a:stCxn id="15" idx="0"/>
          </p:cNvCxnSpPr>
          <p:nvPr/>
        </p:nvCxnSpPr>
        <p:spPr>
          <a:xfrm flipV="1">
            <a:off x="8543259" y="4876800"/>
            <a:ext cx="773269" cy="725262"/>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A9D4ADF-E9B7-55E0-38A9-F00E6DDA8307}"/>
              </a:ext>
            </a:extLst>
          </p:cNvPr>
          <p:cNvCxnSpPr>
            <a:cxnSpLocks/>
            <a:stCxn id="13" idx="1"/>
          </p:cNvCxnSpPr>
          <p:nvPr/>
        </p:nvCxnSpPr>
        <p:spPr>
          <a:xfrm flipH="1">
            <a:off x="9891097" y="3441497"/>
            <a:ext cx="802836" cy="313869"/>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457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a:stretch>
        </a:blipFill>
        <a:effectLst/>
      </p:bgPr>
    </p:bg>
    <p:spTree>
      <p:nvGrpSpPr>
        <p:cNvPr id="1" name="">
          <a:extLst>
            <a:ext uri="{FF2B5EF4-FFF2-40B4-BE49-F238E27FC236}">
              <a16:creationId xmlns:a16="http://schemas.microsoft.com/office/drawing/2014/main" id="{4232C876-23DD-C48E-F431-6763CEFEA41B}"/>
            </a:ext>
          </a:extLst>
        </p:cNvPr>
        <p:cNvGrpSpPr/>
        <p:nvPr/>
      </p:nvGrpSpPr>
      <p:grpSpPr>
        <a:xfrm>
          <a:off x="0" y="0"/>
          <a:ext cx="0" cy="0"/>
          <a:chOff x="0" y="0"/>
          <a:chExt cx="0" cy="0"/>
        </a:xfrm>
      </p:grpSpPr>
      <p:sp>
        <p:nvSpPr>
          <p:cNvPr id="2" name="Rectangle: Top Corners Snipped 1">
            <a:extLst>
              <a:ext uri="{FF2B5EF4-FFF2-40B4-BE49-F238E27FC236}">
                <a16:creationId xmlns:a16="http://schemas.microsoft.com/office/drawing/2014/main" id="{4894035A-21DF-896D-3F86-3B12A28DFCB4}"/>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865F7225-237C-95E3-DE4D-F7CE5A619906}"/>
              </a:ext>
            </a:extLst>
          </p:cNvPr>
          <p:cNvSpPr/>
          <p:nvPr/>
        </p:nvSpPr>
        <p:spPr>
          <a:xfrm>
            <a:off x="0" y="212272"/>
            <a:ext cx="6223000" cy="1077218"/>
          </a:xfrm>
          <a:prstGeom prst="rect">
            <a:avLst/>
          </a:prstGeom>
          <a:noFill/>
        </p:spPr>
        <p:txBody>
          <a:bodyPr wrap="square" lIns="91440" tIns="45720" rIns="91440" bIns="45720">
            <a:spAutoFit/>
          </a:bodyPr>
          <a:lstStyle/>
          <a:p>
            <a:r>
              <a:rPr lang="en-US" sz="3200" dirty="0">
                <a:ln w="0"/>
                <a:solidFill>
                  <a:schemeClr val="bg1"/>
                </a:solidFill>
                <a:effectLst>
                  <a:outerShdw blurRad="38100" dist="19050" dir="2700000" algn="tl" rotWithShape="0">
                    <a:schemeClr val="dk1">
                      <a:alpha val="40000"/>
                    </a:schemeClr>
                  </a:outerShdw>
                </a:effectLst>
              </a:rPr>
              <a:t>Shaping Planes 1.</a:t>
            </a:r>
          </a:p>
          <a:p>
            <a:r>
              <a:rPr lang="en-US" sz="3200" dirty="0">
                <a:ln w="0"/>
                <a:solidFill>
                  <a:schemeClr val="bg1"/>
                </a:solidFill>
                <a:effectLst>
                  <a:outerShdw blurRad="38100" dist="19050" dir="2700000" algn="tl" rotWithShape="0">
                    <a:schemeClr val="dk1">
                      <a:alpha val="40000"/>
                    </a:schemeClr>
                  </a:outerShdw>
                </a:effectLst>
              </a:rPr>
              <a:t>Router Plane.</a:t>
            </a:r>
          </a:p>
        </p:txBody>
      </p:sp>
      <p:pic>
        <p:nvPicPr>
          <p:cNvPr id="12" name="Picture 11">
            <a:extLst>
              <a:ext uri="{FF2B5EF4-FFF2-40B4-BE49-F238E27FC236}">
                <a16:creationId xmlns:a16="http://schemas.microsoft.com/office/drawing/2014/main" id="{30A47693-E74C-D49C-C544-E1E88B5AA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5638" y="169765"/>
            <a:ext cx="972776" cy="972776"/>
          </a:xfrm>
          <a:prstGeom prst="rect">
            <a:avLst/>
          </a:prstGeom>
        </p:spPr>
      </p:pic>
      <p:pic>
        <p:nvPicPr>
          <p:cNvPr id="4" name="Picture 3">
            <a:extLst>
              <a:ext uri="{FF2B5EF4-FFF2-40B4-BE49-F238E27FC236}">
                <a16:creationId xmlns:a16="http://schemas.microsoft.com/office/drawing/2014/main" id="{ED09177A-9846-3B22-4BC1-A0C67F9318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75" y="6538925"/>
            <a:ext cx="286945" cy="286803"/>
          </a:xfrm>
          <a:prstGeom prst="rect">
            <a:avLst/>
          </a:prstGeom>
        </p:spPr>
      </p:pic>
      <p:pic>
        <p:nvPicPr>
          <p:cNvPr id="5" name="Picture 4">
            <a:extLst>
              <a:ext uri="{FF2B5EF4-FFF2-40B4-BE49-F238E27FC236}">
                <a16:creationId xmlns:a16="http://schemas.microsoft.com/office/drawing/2014/main" id="{8278AEEA-AFD4-F47D-D95E-9636D518FF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588" y="6600908"/>
            <a:ext cx="536059" cy="180000"/>
          </a:xfrm>
          <a:prstGeom prst="rect">
            <a:avLst/>
          </a:prstGeom>
        </p:spPr>
      </p:pic>
      <p:sp>
        <p:nvSpPr>
          <p:cNvPr id="7" name="TextBox 6">
            <a:extLst>
              <a:ext uri="{FF2B5EF4-FFF2-40B4-BE49-F238E27FC236}">
                <a16:creationId xmlns:a16="http://schemas.microsoft.com/office/drawing/2014/main" id="{4FF2CABD-EEC9-D67D-9192-E6B32C00C719}"/>
              </a:ext>
            </a:extLst>
          </p:cNvPr>
          <p:cNvSpPr txBox="1"/>
          <p:nvPr/>
        </p:nvSpPr>
        <p:spPr>
          <a:xfrm>
            <a:off x="263869" y="1510563"/>
            <a:ext cx="3807799" cy="4247317"/>
          </a:xfrm>
          <a:prstGeom prst="rect">
            <a:avLst/>
          </a:prstGeom>
          <a:noFill/>
        </p:spPr>
        <p:txBody>
          <a:bodyPr wrap="square">
            <a:spAutoFit/>
          </a:bodyPr>
          <a:lstStyle/>
          <a:p>
            <a:pPr>
              <a:buNone/>
            </a:pPr>
            <a:r>
              <a:rPr lang="en-GB" dirty="0">
                <a:solidFill>
                  <a:srgbClr val="5A3A06"/>
                </a:solidFill>
                <a:effectLst/>
              </a:rPr>
              <a:t>A </a:t>
            </a:r>
            <a:r>
              <a:rPr lang="en-GB" b="1" dirty="0">
                <a:solidFill>
                  <a:srgbClr val="5A3A06"/>
                </a:solidFill>
                <a:effectLst/>
              </a:rPr>
              <a:t>Router Plane</a:t>
            </a:r>
            <a:r>
              <a:rPr lang="en-GB" dirty="0">
                <a:solidFill>
                  <a:srgbClr val="5A3A06"/>
                </a:solidFill>
                <a:effectLst/>
              </a:rPr>
              <a:t> is a precision hand tool used for cleaning, levelling, and controlling the depth of recesses in timber. Its flat sole and vertically mounted blade allow it to remove material evenly across a surface, making it ideal for refining housings, dados, tenon cheeks, and hinge recesses. Unlike chisels, which can dig in or leave uneven bottoms, a router plane ensures a consistent depth, helping joints fit accurately and cleanly. It’s especially valuable in fine joinery and restoration work where precise depth control is essential.</a:t>
            </a:r>
            <a:endParaRPr lang="en-GB" dirty="0">
              <a:solidFill>
                <a:srgbClr val="5A3A06"/>
              </a:solidFill>
            </a:endParaRPr>
          </a:p>
        </p:txBody>
      </p:sp>
      <p:pic>
        <p:nvPicPr>
          <p:cNvPr id="8" name="Picture 7" descr="A picture containing sitting, cake, table, dark&#10;&#10;Description automatically generated">
            <a:extLst>
              <a:ext uri="{FF2B5EF4-FFF2-40B4-BE49-F238E27FC236}">
                <a16:creationId xmlns:a16="http://schemas.microsoft.com/office/drawing/2014/main" id="{4746420E-7373-4F91-1352-1C44C560B5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12902" y="476759"/>
            <a:ext cx="2067608" cy="2067608"/>
          </a:xfrm>
          <a:prstGeom prst="rect">
            <a:avLst/>
          </a:prstGeom>
          <a:ln>
            <a:noFill/>
          </a:ln>
          <a:effectLst>
            <a:outerShdw blurRad="292100" dist="139700" dir="2700000" algn="tl" rotWithShape="0">
              <a:srgbClr val="333333">
                <a:alpha val="65000"/>
              </a:srgbClr>
            </a:outerShdw>
          </a:effectLst>
        </p:spPr>
      </p:pic>
      <p:pic>
        <p:nvPicPr>
          <p:cNvPr id="9" name="Picture 8" descr="A picture containing object, cup, indoor, table&#10;&#10;Description automatically generated">
            <a:extLst>
              <a:ext uri="{FF2B5EF4-FFF2-40B4-BE49-F238E27FC236}">
                <a16:creationId xmlns:a16="http://schemas.microsoft.com/office/drawing/2014/main" id="{67017592-9D69-12B0-618E-110977B9A0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0935" y="2023824"/>
            <a:ext cx="3731302" cy="3731302"/>
          </a:xfrm>
          <a:prstGeom prst="rect">
            <a:avLst/>
          </a:prstGeom>
          <a:ln>
            <a:noFill/>
          </a:ln>
          <a:effectLst>
            <a:outerShdw blurRad="292100" dist="139700" dir="2700000" algn="tl" rotWithShape="0">
              <a:srgbClr val="333333">
                <a:alpha val="65000"/>
              </a:srgbClr>
            </a:outerShdw>
          </a:effectLst>
        </p:spPr>
      </p:pic>
      <p:sp>
        <p:nvSpPr>
          <p:cNvPr id="10" name="Rectangle: Rounded Corners 9">
            <a:extLst>
              <a:ext uri="{FF2B5EF4-FFF2-40B4-BE49-F238E27FC236}">
                <a16:creationId xmlns:a16="http://schemas.microsoft.com/office/drawing/2014/main" id="{EC97495D-8424-3700-69A6-870D896D3906}"/>
              </a:ext>
            </a:extLst>
          </p:cNvPr>
          <p:cNvSpPr/>
          <p:nvPr/>
        </p:nvSpPr>
        <p:spPr>
          <a:xfrm>
            <a:off x="6128671" y="1773294"/>
            <a:ext cx="2229729"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Depth Adjuster</a:t>
            </a:r>
          </a:p>
        </p:txBody>
      </p:sp>
      <p:sp>
        <p:nvSpPr>
          <p:cNvPr id="11" name="Rectangle: Rounded Corners 10">
            <a:extLst>
              <a:ext uri="{FF2B5EF4-FFF2-40B4-BE49-F238E27FC236}">
                <a16:creationId xmlns:a16="http://schemas.microsoft.com/office/drawing/2014/main" id="{C51B3B2D-1A09-AAD1-A6F1-7D6AC8028AA2}"/>
              </a:ext>
            </a:extLst>
          </p:cNvPr>
          <p:cNvSpPr/>
          <p:nvPr/>
        </p:nvSpPr>
        <p:spPr>
          <a:xfrm>
            <a:off x="4231766" y="3734283"/>
            <a:ext cx="1306851"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Knob</a:t>
            </a:r>
          </a:p>
        </p:txBody>
      </p:sp>
      <p:sp>
        <p:nvSpPr>
          <p:cNvPr id="13" name="Rectangle: Rounded Corners 12">
            <a:extLst>
              <a:ext uri="{FF2B5EF4-FFF2-40B4-BE49-F238E27FC236}">
                <a16:creationId xmlns:a16="http://schemas.microsoft.com/office/drawing/2014/main" id="{E69CFA78-1EA6-6888-150B-2D4B37F3193E}"/>
              </a:ext>
            </a:extLst>
          </p:cNvPr>
          <p:cNvSpPr/>
          <p:nvPr/>
        </p:nvSpPr>
        <p:spPr>
          <a:xfrm>
            <a:off x="8971802" y="474801"/>
            <a:ext cx="957417" cy="362703"/>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Mini</a:t>
            </a:r>
          </a:p>
        </p:txBody>
      </p:sp>
      <p:sp>
        <p:nvSpPr>
          <p:cNvPr id="14" name="Rectangle: Rounded Corners 13">
            <a:extLst>
              <a:ext uri="{FF2B5EF4-FFF2-40B4-BE49-F238E27FC236}">
                <a16:creationId xmlns:a16="http://schemas.microsoft.com/office/drawing/2014/main" id="{2CC2CD23-D542-BA80-1AE2-84FE9B7D0819}"/>
              </a:ext>
            </a:extLst>
          </p:cNvPr>
          <p:cNvSpPr/>
          <p:nvPr/>
        </p:nvSpPr>
        <p:spPr>
          <a:xfrm>
            <a:off x="8283837" y="5211510"/>
            <a:ext cx="1375930"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Depth Stop</a:t>
            </a:r>
          </a:p>
        </p:txBody>
      </p:sp>
      <p:sp>
        <p:nvSpPr>
          <p:cNvPr id="15" name="Rectangle: Rounded Corners 14">
            <a:extLst>
              <a:ext uri="{FF2B5EF4-FFF2-40B4-BE49-F238E27FC236}">
                <a16:creationId xmlns:a16="http://schemas.microsoft.com/office/drawing/2014/main" id="{4011939C-8C3F-9C66-0515-E3354BDACF30}"/>
              </a:ext>
            </a:extLst>
          </p:cNvPr>
          <p:cNvSpPr/>
          <p:nvPr/>
        </p:nvSpPr>
        <p:spPr>
          <a:xfrm>
            <a:off x="9574555" y="3142640"/>
            <a:ext cx="1306851"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Knob</a:t>
            </a:r>
          </a:p>
        </p:txBody>
      </p:sp>
      <p:sp>
        <p:nvSpPr>
          <p:cNvPr id="16" name="Rectangle: Rounded Corners 15">
            <a:extLst>
              <a:ext uri="{FF2B5EF4-FFF2-40B4-BE49-F238E27FC236}">
                <a16:creationId xmlns:a16="http://schemas.microsoft.com/office/drawing/2014/main" id="{7EE4EAB0-75D2-FFC1-4CC0-9FBDA47D2577}"/>
              </a:ext>
            </a:extLst>
          </p:cNvPr>
          <p:cNvSpPr/>
          <p:nvPr/>
        </p:nvSpPr>
        <p:spPr>
          <a:xfrm>
            <a:off x="5861271" y="5755126"/>
            <a:ext cx="1306851"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Blade</a:t>
            </a:r>
          </a:p>
        </p:txBody>
      </p:sp>
      <p:cxnSp>
        <p:nvCxnSpPr>
          <p:cNvPr id="17" name="Straight Arrow Connector 16">
            <a:extLst>
              <a:ext uri="{FF2B5EF4-FFF2-40B4-BE49-F238E27FC236}">
                <a16:creationId xmlns:a16="http://schemas.microsoft.com/office/drawing/2014/main" id="{A4FAA125-C791-3E5A-7C53-FD5E3D6CC9C8}"/>
              </a:ext>
            </a:extLst>
          </p:cNvPr>
          <p:cNvCxnSpPr>
            <a:cxnSpLocks/>
            <a:stCxn id="13" idx="2"/>
          </p:cNvCxnSpPr>
          <p:nvPr/>
        </p:nvCxnSpPr>
        <p:spPr>
          <a:xfrm>
            <a:off x="9450511" y="837504"/>
            <a:ext cx="711406" cy="446284"/>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1A919C3-89EC-FAE5-8A44-CAF8B5DE767C}"/>
              </a:ext>
            </a:extLst>
          </p:cNvPr>
          <p:cNvCxnSpPr>
            <a:cxnSpLocks/>
            <a:stCxn id="10" idx="2"/>
          </p:cNvCxnSpPr>
          <p:nvPr/>
        </p:nvCxnSpPr>
        <p:spPr>
          <a:xfrm>
            <a:off x="7243536" y="2135996"/>
            <a:ext cx="129173" cy="785483"/>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A30DFB4-C413-81BB-D625-0BBB379984A8}"/>
              </a:ext>
            </a:extLst>
          </p:cNvPr>
          <p:cNvCxnSpPr>
            <a:cxnSpLocks/>
            <a:stCxn id="11" idx="3"/>
          </p:cNvCxnSpPr>
          <p:nvPr/>
        </p:nvCxnSpPr>
        <p:spPr>
          <a:xfrm>
            <a:off x="5538617" y="3915634"/>
            <a:ext cx="322654" cy="0"/>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85FEA63-E8D9-E6B2-CB95-8A28CE2D3333}"/>
              </a:ext>
            </a:extLst>
          </p:cNvPr>
          <p:cNvCxnSpPr>
            <a:cxnSpLocks/>
            <a:stCxn id="16" idx="0"/>
          </p:cNvCxnSpPr>
          <p:nvPr/>
        </p:nvCxnSpPr>
        <p:spPr>
          <a:xfrm flipV="1">
            <a:off x="6514697" y="4341962"/>
            <a:ext cx="1088050" cy="1413164"/>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660D179-F100-B210-8D1A-5D75CF2EBB2F}"/>
              </a:ext>
            </a:extLst>
          </p:cNvPr>
          <p:cNvCxnSpPr>
            <a:cxnSpLocks/>
            <a:stCxn id="14" idx="0"/>
          </p:cNvCxnSpPr>
          <p:nvPr/>
        </p:nvCxnSpPr>
        <p:spPr>
          <a:xfrm flipH="1" flipV="1">
            <a:off x="7862212" y="3996906"/>
            <a:ext cx="1109590" cy="1214604"/>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48B6B25-8ED1-BBBE-B2D5-C5A22FE65BA9}"/>
              </a:ext>
            </a:extLst>
          </p:cNvPr>
          <p:cNvCxnSpPr>
            <a:cxnSpLocks/>
            <a:stCxn id="15" idx="1"/>
          </p:cNvCxnSpPr>
          <p:nvPr/>
        </p:nvCxnSpPr>
        <p:spPr>
          <a:xfrm flipH="1" flipV="1">
            <a:off x="9178506" y="2978989"/>
            <a:ext cx="396049" cy="345002"/>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395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a:stretch>
        </a:blipFill>
        <a:effectLst/>
      </p:bgPr>
    </p:bg>
    <p:spTree>
      <p:nvGrpSpPr>
        <p:cNvPr id="1" name="">
          <a:extLst>
            <a:ext uri="{FF2B5EF4-FFF2-40B4-BE49-F238E27FC236}">
              <a16:creationId xmlns:a16="http://schemas.microsoft.com/office/drawing/2014/main" id="{02766D00-2F85-9924-9791-FDC22FD1CFE7}"/>
            </a:ext>
          </a:extLst>
        </p:cNvPr>
        <p:cNvGrpSpPr/>
        <p:nvPr/>
      </p:nvGrpSpPr>
      <p:grpSpPr>
        <a:xfrm>
          <a:off x="0" y="0"/>
          <a:ext cx="0" cy="0"/>
          <a:chOff x="0" y="0"/>
          <a:chExt cx="0" cy="0"/>
        </a:xfrm>
      </p:grpSpPr>
      <p:sp>
        <p:nvSpPr>
          <p:cNvPr id="2" name="Rectangle: Top Corners Snipped 1">
            <a:extLst>
              <a:ext uri="{FF2B5EF4-FFF2-40B4-BE49-F238E27FC236}">
                <a16:creationId xmlns:a16="http://schemas.microsoft.com/office/drawing/2014/main" id="{7A2676FF-0B30-14A6-2EA2-B7F077734D26}"/>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FEEFE66B-5033-B3BF-8811-DF4B671DCF59}"/>
              </a:ext>
            </a:extLst>
          </p:cNvPr>
          <p:cNvSpPr/>
          <p:nvPr/>
        </p:nvSpPr>
        <p:spPr>
          <a:xfrm>
            <a:off x="0" y="212272"/>
            <a:ext cx="6223000" cy="1077218"/>
          </a:xfrm>
          <a:prstGeom prst="rect">
            <a:avLst/>
          </a:prstGeom>
          <a:noFill/>
        </p:spPr>
        <p:txBody>
          <a:bodyPr wrap="square" lIns="91440" tIns="45720" rIns="91440" bIns="45720">
            <a:spAutoFit/>
          </a:bodyPr>
          <a:lstStyle/>
          <a:p>
            <a:r>
              <a:rPr lang="en-US" sz="3200" dirty="0">
                <a:ln w="0"/>
                <a:solidFill>
                  <a:schemeClr val="bg1"/>
                </a:solidFill>
                <a:effectLst>
                  <a:outerShdw blurRad="38100" dist="19050" dir="2700000" algn="tl" rotWithShape="0">
                    <a:schemeClr val="dk1">
                      <a:alpha val="40000"/>
                    </a:schemeClr>
                  </a:outerShdw>
                </a:effectLst>
              </a:rPr>
              <a:t>Shaping Planes 1.</a:t>
            </a:r>
          </a:p>
          <a:p>
            <a:r>
              <a:rPr lang="en-US" sz="3200" dirty="0">
                <a:ln w="0"/>
                <a:solidFill>
                  <a:schemeClr val="bg1"/>
                </a:solidFill>
                <a:effectLst>
                  <a:outerShdw blurRad="38100" dist="19050" dir="2700000" algn="tl" rotWithShape="0">
                    <a:schemeClr val="dk1">
                      <a:alpha val="40000"/>
                    </a:schemeClr>
                  </a:outerShdw>
                </a:effectLst>
              </a:rPr>
              <a:t>Compass Plane.</a:t>
            </a:r>
          </a:p>
        </p:txBody>
      </p:sp>
      <p:pic>
        <p:nvPicPr>
          <p:cNvPr id="12" name="Picture 11">
            <a:extLst>
              <a:ext uri="{FF2B5EF4-FFF2-40B4-BE49-F238E27FC236}">
                <a16:creationId xmlns:a16="http://schemas.microsoft.com/office/drawing/2014/main" id="{99622803-7335-C45A-07C4-6DD6DB615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5638" y="169765"/>
            <a:ext cx="972776" cy="972776"/>
          </a:xfrm>
          <a:prstGeom prst="rect">
            <a:avLst/>
          </a:prstGeom>
        </p:spPr>
      </p:pic>
      <p:pic>
        <p:nvPicPr>
          <p:cNvPr id="4" name="Picture 3">
            <a:extLst>
              <a:ext uri="{FF2B5EF4-FFF2-40B4-BE49-F238E27FC236}">
                <a16:creationId xmlns:a16="http://schemas.microsoft.com/office/drawing/2014/main" id="{77C38A4B-C4DF-45D4-6525-10687929F9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75" y="6538925"/>
            <a:ext cx="286945" cy="286803"/>
          </a:xfrm>
          <a:prstGeom prst="rect">
            <a:avLst/>
          </a:prstGeom>
        </p:spPr>
      </p:pic>
      <p:pic>
        <p:nvPicPr>
          <p:cNvPr id="5" name="Picture 4">
            <a:extLst>
              <a:ext uri="{FF2B5EF4-FFF2-40B4-BE49-F238E27FC236}">
                <a16:creationId xmlns:a16="http://schemas.microsoft.com/office/drawing/2014/main" id="{889B4F48-A0DC-5450-14A5-859E7A4B15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588" y="6600908"/>
            <a:ext cx="536059" cy="180000"/>
          </a:xfrm>
          <a:prstGeom prst="rect">
            <a:avLst/>
          </a:prstGeom>
        </p:spPr>
      </p:pic>
      <p:sp>
        <p:nvSpPr>
          <p:cNvPr id="7" name="TextBox 6">
            <a:extLst>
              <a:ext uri="{FF2B5EF4-FFF2-40B4-BE49-F238E27FC236}">
                <a16:creationId xmlns:a16="http://schemas.microsoft.com/office/drawing/2014/main" id="{957B648D-D8FC-246E-09B9-98A9B2CE3422}"/>
              </a:ext>
            </a:extLst>
          </p:cNvPr>
          <p:cNvSpPr txBox="1"/>
          <p:nvPr/>
        </p:nvSpPr>
        <p:spPr>
          <a:xfrm>
            <a:off x="171729" y="1439998"/>
            <a:ext cx="3646897" cy="4801314"/>
          </a:xfrm>
          <a:prstGeom prst="rect">
            <a:avLst/>
          </a:prstGeom>
          <a:noFill/>
        </p:spPr>
        <p:txBody>
          <a:bodyPr wrap="square">
            <a:spAutoFit/>
          </a:bodyPr>
          <a:lstStyle/>
          <a:p>
            <a:r>
              <a:rPr lang="en-GB" dirty="0">
                <a:solidFill>
                  <a:srgbClr val="5A3A06"/>
                </a:solidFill>
              </a:rPr>
              <a:t>A </a:t>
            </a:r>
            <a:r>
              <a:rPr lang="en-GB" b="1" dirty="0">
                <a:solidFill>
                  <a:srgbClr val="5A3A06"/>
                </a:solidFill>
              </a:rPr>
              <a:t>Compass Plane</a:t>
            </a:r>
            <a:r>
              <a:rPr lang="en-GB" dirty="0">
                <a:solidFill>
                  <a:srgbClr val="5A3A06"/>
                </a:solidFill>
              </a:rPr>
              <a:t> is a specialised hand plane designed for shaping </a:t>
            </a:r>
            <a:r>
              <a:rPr lang="en-GB" b="1" dirty="0">
                <a:solidFill>
                  <a:srgbClr val="5A3A06"/>
                </a:solidFill>
              </a:rPr>
              <a:t>curved surfaces</a:t>
            </a:r>
            <a:r>
              <a:rPr lang="en-GB" dirty="0">
                <a:solidFill>
                  <a:srgbClr val="5A3A06"/>
                </a:solidFill>
              </a:rPr>
              <a:t>, both concave and convex. It features an adjustable flexible sole that can be tightened or loosened to match the radius of the curve being worked on. This makes it ideal for tasks such as smoothing curved rails, arches, circular table edges, and other non‑flat timber components. Because it maintains consistent contact along a curve, the compass plane allows woodworkers to achieve smooth, accurate, and uniform shapes that would be difficult to produce with standard flat‑soled planes.</a:t>
            </a:r>
          </a:p>
        </p:txBody>
      </p:sp>
      <p:pic>
        <p:nvPicPr>
          <p:cNvPr id="8" name="Picture 7" descr="A picture containing sitting, table&#10;&#10;Description automatically generated">
            <a:extLst>
              <a:ext uri="{FF2B5EF4-FFF2-40B4-BE49-F238E27FC236}">
                <a16:creationId xmlns:a16="http://schemas.microsoft.com/office/drawing/2014/main" id="{276A31BB-5DBF-8D11-336B-4C9FE7F26E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1638" y="1858520"/>
            <a:ext cx="4111374" cy="4111374"/>
          </a:xfrm>
          <a:prstGeom prst="rect">
            <a:avLst/>
          </a:prstGeom>
          <a:ln>
            <a:noFill/>
          </a:ln>
          <a:effectLst>
            <a:outerShdw blurRad="292100" dist="139700" dir="2700000" algn="tl" rotWithShape="0">
              <a:srgbClr val="333333">
                <a:alpha val="65000"/>
              </a:srgbClr>
            </a:outerShdw>
          </a:effectLst>
        </p:spPr>
      </p:pic>
      <p:sp>
        <p:nvSpPr>
          <p:cNvPr id="9" name="Rectangle: Rounded Corners 8">
            <a:extLst>
              <a:ext uri="{FF2B5EF4-FFF2-40B4-BE49-F238E27FC236}">
                <a16:creationId xmlns:a16="http://schemas.microsoft.com/office/drawing/2014/main" id="{808B1A27-BECE-A64B-2C80-1F1A4C8015E7}"/>
              </a:ext>
            </a:extLst>
          </p:cNvPr>
          <p:cNvSpPr/>
          <p:nvPr/>
        </p:nvSpPr>
        <p:spPr>
          <a:xfrm>
            <a:off x="7994129" y="1432755"/>
            <a:ext cx="1306851"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Lever Cap</a:t>
            </a:r>
          </a:p>
        </p:txBody>
      </p:sp>
      <p:sp>
        <p:nvSpPr>
          <p:cNvPr id="10" name="Rectangle: Rounded Corners 9">
            <a:extLst>
              <a:ext uri="{FF2B5EF4-FFF2-40B4-BE49-F238E27FC236}">
                <a16:creationId xmlns:a16="http://schemas.microsoft.com/office/drawing/2014/main" id="{27983305-1760-D7BF-A065-D039E9E56BFC}"/>
              </a:ext>
            </a:extLst>
          </p:cNvPr>
          <p:cNvSpPr/>
          <p:nvPr/>
        </p:nvSpPr>
        <p:spPr>
          <a:xfrm>
            <a:off x="6096000" y="1652045"/>
            <a:ext cx="1534280"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Chip Breaker</a:t>
            </a:r>
          </a:p>
        </p:txBody>
      </p:sp>
      <p:sp>
        <p:nvSpPr>
          <p:cNvPr id="11" name="Rectangle: Rounded Corners 10">
            <a:extLst>
              <a:ext uri="{FF2B5EF4-FFF2-40B4-BE49-F238E27FC236}">
                <a16:creationId xmlns:a16="http://schemas.microsoft.com/office/drawing/2014/main" id="{A91A1344-CB91-11CB-5CD3-910E82DADF00}"/>
              </a:ext>
            </a:extLst>
          </p:cNvPr>
          <p:cNvSpPr/>
          <p:nvPr/>
        </p:nvSpPr>
        <p:spPr>
          <a:xfrm>
            <a:off x="4532868" y="1732393"/>
            <a:ext cx="957417"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Iron</a:t>
            </a:r>
          </a:p>
        </p:txBody>
      </p:sp>
      <p:sp>
        <p:nvSpPr>
          <p:cNvPr id="13" name="Rectangle: Rounded Corners 12">
            <a:extLst>
              <a:ext uri="{FF2B5EF4-FFF2-40B4-BE49-F238E27FC236}">
                <a16:creationId xmlns:a16="http://schemas.microsoft.com/office/drawing/2014/main" id="{95CA08B5-0D4A-95D3-AA9D-8EEE57CE8590}"/>
              </a:ext>
            </a:extLst>
          </p:cNvPr>
          <p:cNvSpPr/>
          <p:nvPr/>
        </p:nvSpPr>
        <p:spPr>
          <a:xfrm>
            <a:off x="8839235" y="5170842"/>
            <a:ext cx="1018378"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Mouth</a:t>
            </a:r>
          </a:p>
        </p:txBody>
      </p:sp>
      <p:sp>
        <p:nvSpPr>
          <p:cNvPr id="14" name="Rectangle: Rounded Corners 13">
            <a:extLst>
              <a:ext uri="{FF2B5EF4-FFF2-40B4-BE49-F238E27FC236}">
                <a16:creationId xmlns:a16="http://schemas.microsoft.com/office/drawing/2014/main" id="{C7EB1A01-97A7-7CC0-75EF-98B730198A17}"/>
              </a:ext>
            </a:extLst>
          </p:cNvPr>
          <p:cNvSpPr/>
          <p:nvPr/>
        </p:nvSpPr>
        <p:spPr>
          <a:xfrm>
            <a:off x="5690773" y="6059961"/>
            <a:ext cx="2229729"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Feed Adjuster</a:t>
            </a:r>
          </a:p>
        </p:txBody>
      </p:sp>
      <p:sp>
        <p:nvSpPr>
          <p:cNvPr id="15" name="Rectangle: Rounded Corners 14">
            <a:extLst>
              <a:ext uri="{FF2B5EF4-FFF2-40B4-BE49-F238E27FC236}">
                <a16:creationId xmlns:a16="http://schemas.microsoft.com/office/drawing/2014/main" id="{58EDBDE0-AB1E-3FE0-BAF7-E98973DFF23F}"/>
              </a:ext>
            </a:extLst>
          </p:cNvPr>
          <p:cNvSpPr/>
          <p:nvPr/>
        </p:nvSpPr>
        <p:spPr>
          <a:xfrm>
            <a:off x="9225672" y="2183136"/>
            <a:ext cx="929282"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Knob</a:t>
            </a:r>
          </a:p>
        </p:txBody>
      </p:sp>
      <p:sp>
        <p:nvSpPr>
          <p:cNvPr id="16" name="Rectangle: Rounded Corners 15">
            <a:extLst>
              <a:ext uri="{FF2B5EF4-FFF2-40B4-BE49-F238E27FC236}">
                <a16:creationId xmlns:a16="http://schemas.microsoft.com/office/drawing/2014/main" id="{64EF2D7F-03E2-C353-A828-11BAE5FA256C}"/>
              </a:ext>
            </a:extLst>
          </p:cNvPr>
          <p:cNvSpPr/>
          <p:nvPr/>
        </p:nvSpPr>
        <p:spPr>
          <a:xfrm>
            <a:off x="9904421" y="3659304"/>
            <a:ext cx="654963"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Toe</a:t>
            </a:r>
          </a:p>
        </p:txBody>
      </p:sp>
      <p:sp>
        <p:nvSpPr>
          <p:cNvPr id="17" name="Rectangle: Rounded Corners 16">
            <a:extLst>
              <a:ext uri="{FF2B5EF4-FFF2-40B4-BE49-F238E27FC236}">
                <a16:creationId xmlns:a16="http://schemas.microsoft.com/office/drawing/2014/main" id="{BE4E3A86-28CE-834D-BBD8-7C8437C9B1B1}"/>
              </a:ext>
            </a:extLst>
          </p:cNvPr>
          <p:cNvSpPr/>
          <p:nvPr/>
        </p:nvSpPr>
        <p:spPr>
          <a:xfrm>
            <a:off x="4846491" y="5241937"/>
            <a:ext cx="938661"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Heel</a:t>
            </a:r>
          </a:p>
        </p:txBody>
      </p:sp>
      <p:sp>
        <p:nvSpPr>
          <p:cNvPr id="18" name="Rectangle: Rounded Corners 17">
            <a:extLst>
              <a:ext uri="{FF2B5EF4-FFF2-40B4-BE49-F238E27FC236}">
                <a16:creationId xmlns:a16="http://schemas.microsoft.com/office/drawing/2014/main" id="{3A53F551-00B7-7B60-1FB6-2BFD28991CB1}"/>
              </a:ext>
            </a:extLst>
          </p:cNvPr>
          <p:cNvSpPr/>
          <p:nvPr/>
        </p:nvSpPr>
        <p:spPr>
          <a:xfrm>
            <a:off x="4377161" y="3175038"/>
            <a:ext cx="938661"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Handle</a:t>
            </a:r>
          </a:p>
        </p:txBody>
      </p:sp>
      <p:cxnSp>
        <p:nvCxnSpPr>
          <p:cNvPr id="19" name="Straight Arrow Connector 18">
            <a:extLst>
              <a:ext uri="{FF2B5EF4-FFF2-40B4-BE49-F238E27FC236}">
                <a16:creationId xmlns:a16="http://schemas.microsoft.com/office/drawing/2014/main" id="{1EBAB056-C7F1-3DA8-18B5-D4FAAB0E8E63}"/>
              </a:ext>
            </a:extLst>
          </p:cNvPr>
          <p:cNvCxnSpPr>
            <a:cxnSpLocks/>
            <a:stCxn id="9" idx="2"/>
          </p:cNvCxnSpPr>
          <p:nvPr/>
        </p:nvCxnSpPr>
        <p:spPr>
          <a:xfrm flipH="1">
            <a:off x="7433006" y="1795457"/>
            <a:ext cx="1214549" cy="1789215"/>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D097462-BAA6-88A7-4850-5DFDA6550129}"/>
              </a:ext>
            </a:extLst>
          </p:cNvPr>
          <p:cNvCxnSpPr>
            <a:cxnSpLocks/>
            <a:stCxn id="10" idx="2"/>
          </p:cNvCxnSpPr>
          <p:nvPr/>
        </p:nvCxnSpPr>
        <p:spPr>
          <a:xfrm>
            <a:off x="6863140" y="2014747"/>
            <a:ext cx="407181" cy="1522993"/>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0722180-93E7-73EB-F5FD-B5094745FB6F}"/>
              </a:ext>
            </a:extLst>
          </p:cNvPr>
          <p:cNvCxnSpPr>
            <a:cxnSpLocks/>
            <a:stCxn id="11" idx="2"/>
          </p:cNvCxnSpPr>
          <p:nvPr/>
        </p:nvCxnSpPr>
        <p:spPr>
          <a:xfrm>
            <a:off x="5011577" y="2095095"/>
            <a:ext cx="1344344" cy="300296"/>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B9610AE-F4D7-45B7-62DC-FA34A5741813}"/>
              </a:ext>
            </a:extLst>
          </p:cNvPr>
          <p:cNvCxnSpPr>
            <a:cxnSpLocks/>
            <a:stCxn id="18" idx="3"/>
          </p:cNvCxnSpPr>
          <p:nvPr/>
        </p:nvCxnSpPr>
        <p:spPr>
          <a:xfrm>
            <a:off x="5315822" y="3356389"/>
            <a:ext cx="374951" cy="228283"/>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B31DD18-20E4-A0F2-E1DB-9F4CCE87BA2C}"/>
              </a:ext>
            </a:extLst>
          </p:cNvPr>
          <p:cNvCxnSpPr>
            <a:cxnSpLocks/>
            <a:stCxn id="17" idx="0"/>
          </p:cNvCxnSpPr>
          <p:nvPr/>
        </p:nvCxnSpPr>
        <p:spPr>
          <a:xfrm flipV="1">
            <a:off x="5315822" y="5099323"/>
            <a:ext cx="469330" cy="142614"/>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981A26E-C4C4-C5D1-CD3C-3B7AFB5AE62E}"/>
              </a:ext>
            </a:extLst>
          </p:cNvPr>
          <p:cNvCxnSpPr>
            <a:cxnSpLocks/>
            <a:stCxn id="14" idx="0"/>
          </p:cNvCxnSpPr>
          <p:nvPr/>
        </p:nvCxnSpPr>
        <p:spPr>
          <a:xfrm flipH="1" flipV="1">
            <a:off x="6742999" y="4212972"/>
            <a:ext cx="62639" cy="1846989"/>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3BCFF76-B73C-E817-504B-E813F5D8F518}"/>
              </a:ext>
            </a:extLst>
          </p:cNvPr>
          <p:cNvCxnSpPr>
            <a:cxnSpLocks/>
            <a:stCxn id="13" idx="0"/>
          </p:cNvCxnSpPr>
          <p:nvPr/>
        </p:nvCxnSpPr>
        <p:spPr>
          <a:xfrm flipH="1" flipV="1">
            <a:off x="8139843" y="4925418"/>
            <a:ext cx="1208581" cy="245424"/>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87646B6-9B1A-E59F-90CE-A767BB83688F}"/>
              </a:ext>
            </a:extLst>
          </p:cNvPr>
          <p:cNvCxnSpPr>
            <a:cxnSpLocks/>
            <a:stCxn id="16" idx="1"/>
          </p:cNvCxnSpPr>
          <p:nvPr/>
        </p:nvCxnSpPr>
        <p:spPr>
          <a:xfrm flipH="1">
            <a:off x="9348424" y="3840655"/>
            <a:ext cx="555997" cy="181351"/>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AB41BB1-0471-4E39-D5F9-1CC3676C997D}"/>
              </a:ext>
            </a:extLst>
          </p:cNvPr>
          <p:cNvCxnSpPr>
            <a:cxnSpLocks/>
            <a:stCxn id="15" idx="1"/>
          </p:cNvCxnSpPr>
          <p:nvPr/>
        </p:nvCxnSpPr>
        <p:spPr>
          <a:xfrm flipH="1">
            <a:off x="8779362" y="2364487"/>
            <a:ext cx="446310" cy="530178"/>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4481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a:stretch>
        </a:blipFill>
        <a:effectLst/>
      </p:bgPr>
    </p:bg>
    <p:spTree>
      <p:nvGrpSpPr>
        <p:cNvPr id="1" name="">
          <a:extLst>
            <a:ext uri="{FF2B5EF4-FFF2-40B4-BE49-F238E27FC236}">
              <a16:creationId xmlns:a16="http://schemas.microsoft.com/office/drawing/2014/main" id="{A743B23F-E708-89FC-6215-E475387A49C4}"/>
            </a:ext>
          </a:extLst>
        </p:cNvPr>
        <p:cNvGrpSpPr/>
        <p:nvPr/>
      </p:nvGrpSpPr>
      <p:grpSpPr>
        <a:xfrm>
          <a:off x="0" y="0"/>
          <a:ext cx="0" cy="0"/>
          <a:chOff x="0" y="0"/>
          <a:chExt cx="0" cy="0"/>
        </a:xfrm>
      </p:grpSpPr>
      <p:sp>
        <p:nvSpPr>
          <p:cNvPr id="2" name="Rectangle: Top Corners Snipped 1">
            <a:extLst>
              <a:ext uri="{FF2B5EF4-FFF2-40B4-BE49-F238E27FC236}">
                <a16:creationId xmlns:a16="http://schemas.microsoft.com/office/drawing/2014/main" id="{AB315157-BDDA-54D3-3815-94419BAD3FA9}"/>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750D5FEB-013D-3E4A-4202-BC2D4C7CEC9C}"/>
              </a:ext>
            </a:extLst>
          </p:cNvPr>
          <p:cNvSpPr/>
          <p:nvPr/>
        </p:nvSpPr>
        <p:spPr>
          <a:xfrm>
            <a:off x="0" y="212272"/>
            <a:ext cx="6223000" cy="1077218"/>
          </a:xfrm>
          <a:prstGeom prst="rect">
            <a:avLst/>
          </a:prstGeom>
          <a:noFill/>
        </p:spPr>
        <p:txBody>
          <a:bodyPr wrap="square" lIns="91440" tIns="45720" rIns="91440" bIns="45720">
            <a:spAutoFit/>
          </a:bodyPr>
          <a:lstStyle/>
          <a:p>
            <a:r>
              <a:rPr lang="en-US" sz="3200" dirty="0">
                <a:ln w="0"/>
                <a:solidFill>
                  <a:schemeClr val="bg1"/>
                </a:solidFill>
                <a:effectLst>
                  <a:outerShdw blurRad="38100" dist="19050" dir="2700000" algn="tl" rotWithShape="0">
                    <a:schemeClr val="dk1">
                      <a:alpha val="40000"/>
                    </a:schemeClr>
                  </a:outerShdw>
                </a:effectLst>
              </a:rPr>
              <a:t>Shaping Planes 1.</a:t>
            </a:r>
          </a:p>
          <a:p>
            <a:r>
              <a:rPr lang="en-US" sz="3200" dirty="0">
                <a:ln w="0"/>
                <a:solidFill>
                  <a:schemeClr val="bg1"/>
                </a:solidFill>
                <a:effectLst>
                  <a:outerShdw blurRad="38100" dist="19050" dir="2700000" algn="tl" rotWithShape="0">
                    <a:schemeClr val="dk1">
                      <a:alpha val="40000"/>
                    </a:schemeClr>
                  </a:outerShdw>
                </a:effectLst>
              </a:rPr>
              <a:t>Rebate Plane.</a:t>
            </a:r>
          </a:p>
        </p:txBody>
      </p:sp>
      <p:pic>
        <p:nvPicPr>
          <p:cNvPr id="12" name="Picture 11">
            <a:extLst>
              <a:ext uri="{FF2B5EF4-FFF2-40B4-BE49-F238E27FC236}">
                <a16:creationId xmlns:a16="http://schemas.microsoft.com/office/drawing/2014/main" id="{7DFCE33C-91D2-3AA7-946B-BBAC01BAD5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5638" y="169765"/>
            <a:ext cx="972776" cy="972776"/>
          </a:xfrm>
          <a:prstGeom prst="rect">
            <a:avLst/>
          </a:prstGeom>
        </p:spPr>
      </p:pic>
      <p:pic>
        <p:nvPicPr>
          <p:cNvPr id="4" name="Picture 3">
            <a:extLst>
              <a:ext uri="{FF2B5EF4-FFF2-40B4-BE49-F238E27FC236}">
                <a16:creationId xmlns:a16="http://schemas.microsoft.com/office/drawing/2014/main" id="{CEEB054B-2778-4EFB-75F0-8341785545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75" y="6538925"/>
            <a:ext cx="286945" cy="286803"/>
          </a:xfrm>
          <a:prstGeom prst="rect">
            <a:avLst/>
          </a:prstGeom>
        </p:spPr>
      </p:pic>
      <p:pic>
        <p:nvPicPr>
          <p:cNvPr id="5" name="Picture 4">
            <a:extLst>
              <a:ext uri="{FF2B5EF4-FFF2-40B4-BE49-F238E27FC236}">
                <a16:creationId xmlns:a16="http://schemas.microsoft.com/office/drawing/2014/main" id="{670A1431-4DEA-5779-BC8C-58DDA6D3BF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588" y="6600908"/>
            <a:ext cx="536059" cy="180000"/>
          </a:xfrm>
          <a:prstGeom prst="rect">
            <a:avLst/>
          </a:prstGeom>
        </p:spPr>
      </p:pic>
      <p:sp>
        <p:nvSpPr>
          <p:cNvPr id="7" name="TextBox 6">
            <a:extLst>
              <a:ext uri="{FF2B5EF4-FFF2-40B4-BE49-F238E27FC236}">
                <a16:creationId xmlns:a16="http://schemas.microsoft.com/office/drawing/2014/main" id="{30B32E12-397F-7034-A27F-55EE9B36A5F2}"/>
              </a:ext>
            </a:extLst>
          </p:cNvPr>
          <p:cNvSpPr txBox="1"/>
          <p:nvPr/>
        </p:nvSpPr>
        <p:spPr>
          <a:xfrm>
            <a:off x="146585" y="1426265"/>
            <a:ext cx="3993459" cy="4524315"/>
          </a:xfrm>
          <a:prstGeom prst="rect">
            <a:avLst/>
          </a:prstGeom>
          <a:noFill/>
        </p:spPr>
        <p:txBody>
          <a:bodyPr wrap="square">
            <a:spAutoFit/>
          </a:bodyPr>
          <a:lstStyle/>
          <a:p>
            <a:r>
              <a:rPr lang="en-GB" dirty="0">
                <a:solidFill>
                  <a:srgbClr val="5A3A06"/>
                </a:solidFill>
              </a:rPr>
              <a:t>A </a:t>
            </a:r>
            <a:r>
              <a:rPr lang="en-GB" b="1" dirty="0">
                <a:solidFill>
                  <a:srgbClr val="5A3A06"/>
                </a:solidFill>
              </a:rPr>
              <a:t>Rebate Plane</a:t>
            </a:r>
            <a:r>
              <a:rPr lang="en-GB" dirty="0">
                <a:solidFill>
                  <a:srgbClr val="5A3A06"/>
                </a:solidFill>
              </a:rPr>
              <a:t> is a specialised hand plane designed for cutting </a:t>
            </a:r>
            <a:r>
              <a:rPr lang="en-GB" b="1" dirty="0">
                <a:solidFill>
                  <a:srgbClr val="5A3A06"/>
                </a:solidFill>
              </a:rPr>
              <a:t>rebates (rabbets)</a:t>
            </a:r>
            <a:r>
              <a:rPr lang="en-GB" dirty="0">
                <a:solidFill>
                  <a:srgbClr val="5A3A06"/>
                </a:solidFill>
              </a:rPr>
              <a:t>—the stepped, L‑shaped recesses often used in frame construction, door casings, and cabinet work. Its blade is set flush with the full width of the body, allowing it to cut right up to an edge without leaving a shoulder. This makes it ideal for widening, deepening, or cleaning up rebates with accuracy. Many rebate planes also include depth stops and side fences, giving the user precise control over the size and position of the cut, making them essential for traditional joinery and detailed timber fitting.</a:t>
            </a:r>
          </a:p>
        </p:txBody>
      </p:sp>
      <p:pic>
        <p:nvPicPr>
          <p:cNvPr id="8" name="Picture 7" descr="A picture containing black, pair, dark, sitting&#10;&#10;Description automatically generated">
            <a:extLst>
              <a:ext uri="{FF2B5EF4-FFF2-40B4-BE49-F238E27FC236}">
                <a16:creationId xmlns:a16="http://schemas.microsoft.com/office/drawing/2014/main" id="{32CD1B40-3DB7-B5B5-06FA-5846C0F3B4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8021" y="1922895"/>
            <a:ext cx="4833947" cy="4833947"/>
          </a:xfrm>
          <a:prstGeom prst="rect">
            <a:avLst/>
          </a:prstGeom>
          <a:ln>
            <a:noFill/>
          </a:ln>
          <a:effectLst>
            <a:outerShdw blurRad="292100" dist="139700" dir="2700000" algn="tl" rotWithShape="0">
              <a:srgbClr val="333333">
                <a:alpha val="65000"/>
              </a:srgbClr>
            </a:outerShdw>
          </a:effectLst>
        </p:spPr>
      </p:pic>
      <p:pic>
        <p:nvPicPr>
          <p:cNvPr id="9" name="Picture 8" descr="A picture containing white, black&#10;&#10;Description automatically generated">
            <a:extLst>
              <a:ext uri="{FF2B5EF4-FFF2-40B4-BE49-F238E27FC236}">
                <a16:creationId xmlns:a16="http://schemas.microsoft.com/office/drawing/2014/main" id="{621CD152-B0F0-9FE4-6595-81D2D8E1F3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80316" y="612691"/>
            <a:ext cx="1954835" cy="1954835"/>
          </a:xfrm>
          <a:prstGeom prst="rect">
            <a:avLst/>
          </a:prstGeom>
          <a:ln>
            <a:noFill/>
          </a:ln>
          <a:effectLst>
            <a:outerShdw blurRad="292100" dist="139700" dir="2700000" algn="tl" rotWithShape="0">
              <a:srgbClr val="333333">
                <a:alpha val="65000"/>
              </a:srgbClr>
            </a:outerShdw>
          </a:effectLst>
        </p:spPr>
      </p:pic>
      <p:sp>
        <p:nvSpPr>
          <p:cNvPr id="11" name="Rectangle: Rounded Corners 10">
            <a:extLst>
              <a:ext uri="{FF2B5EF4-FFF2-40B4-BE49-F238E27FC236}">
                <a16:creationId xmlns:a16="http://schemas.microsoft.com/office/drawing/2014/main" id="{EC5BCC4B-E1BA-CD92-08A7-473CF09BAAEE}"/>
              </a:ext>
            </a:extLst>
          </p:cNvPr>
          <p:cNvSpPr/>
          <p:nvPr/>
        </p:nvSpPr>
        <p:spPr>
          <a:xfrm>
            <a:off x="5569574" y="2533482"/>
            <a:ext cx="1306851"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Lever Cap</a:t>
            </a:r>
          </a:p>
        </p:txBody>
      </p:sp>
      <p:sp>
        <p:nvSpPr>
          <p:cNvPr id="13" name="Rectangle: Rounded Corners 12">
            <a:extLst>
              <a:ext uri="{FF2B5EF4-FFF2-40B4-BE49-F238E27FC236}">
                <a16:creationId xmlns:a16="http://schemas.microsoft.com/office/drawing/2014/main" id="{715F6934-B4BA-30D8-7672-30A27B1DCB25}"/>
              </a:ext>
            </a:extLst>
          </p:cNvPr>
          <p:cNvSpPr/>
          <p:nvPr/>
        </p:nvSpPr>
        <p:spPr>
          <a:xfrm>
            <a:off x="7236800" y="1939956"/>
            <a:ext cx="957417"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Iron</a:t>
            </a:r>
          </a:p>
        </p:txBody>
      </p:sp>
      <p:sp>
        <p:nvSpPr>
          <p:cNvPr id="14" name="Rectangle: Rounded Corners 13">
            <a:extLst>
              <a:ext uri="{FF2B5EF4-FFF2-40B4-BE49-F238E27FC236}">
                <a16:creationId xmlns:a16="http://schemas.microsoft.com/office/drawing/2014/main" id="{05E5EE53-6763-BA9D-7FA7-866F0CF702AD}"/>
              </a:ext>
            </a:extLst>
          </p:cNvPr>
          <p:cNvSpPr/>
          <p:nvPr/>
        </p:nvSpPr>
        <p:spPr>
          <a:xfrm>
            <a:off x="4300215" y="3974329"/>
            <a:ext cx="654963"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Toe</a:t>
            </a:r>
          </a:p>
        </p:txBody>
      </p:sp>
      <p:sp>
        <p:nvSpPr>
          <p:cNvPr id="15" name="Rectangle: Rounded Corners 14">
            <a:extLst>
              <a:ext uri="{FF2B5EF4-FFF2-40B4-BE49-F238E27FC236}">
                <a16:creationId xmlns:a16="http://schemas.microsoft.com/office/drawing/2014/main" id="{5F126B29-C322-12CD-FB37-72C9C19914CC}"/>
              </a:ext>
            </a:extLst>
          </p:cNvPr>
          <p:cNvSpPr/>
          <p:nvPr/>
        </p:nvSpPr>
        <p:spPr>
          <a:xfrm>
            <a:off x="9317369" y="4526229"/>
            <a:ext cx="938661"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Heel</a:t>
            </a:r>
          </a:p>
        </p:txBody>
      </p:sp>
      <p:sp>
        <p:nvSpPr>
          <p:cNvPr id="16" name="Rectangle: Rounded Corners 15">
            <a:extLst>
              <a:ext uri="{FF2B5EF4-FFF2-40B4-BE49-F238E27FC236}">
                <a16:creationId xmlns:a16="http://schemas.microsoft.com/office/drawing/2014/main" id="{41A2534C-7FB2-42B3-2139-D0B42F9B03A4}"/>
              </a:ext>
            </a:extLst>
          </p:cNvPr>
          <p:cNvSpPr/>
          <p:nvPr/>
        </p:nvSpPr>
        <p:spPr>
          <a:xfrm>
            <a:off x="9659127" y="2416680"/>
            <a:ext cx="938661"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Handle</a:t>
            </a:r>
          </a:p>
        </p:txBody>
      </p:sp>
      <p:sp>
        <p:nvSpPr>
          <p:cNvPr id="17" name="Rectangle: Rounded Corners 16">
            <a:extLst>
              <a:ext uri="{FF2B5EF4-FFF2-40B4-BE49-F238E27FC236}">
                <a16:creationId xmlns:a16="http://schemas.microsoft.com/office/drawing/2014/main" id="{371D538C-FC3D-1A2C-9CD9-9A2E62A19753}"/>
              </a:ext>
            </a:extLst>
          </p:cNvPr>
          <p:cNvSpPr/>
          <p:nvPr/>
        </p:nvSpPr>
        <p:spPr>
          <a:xfrm>
            <a:off x="8235418" y="5769229"/>
            <a:ext cx="1018378"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Mouth</a:t>
            </a:r>
          </a:p>
        </p:txBody>
      </p:sp>
      <p:sp>
        <p:nvSpPr>
          <p:cNvPr id="18" name="Rectangle: Rounded Corners 17">
            <a:extLst>
              <a:ext uri="{FF2B5EF4-FFF2-40B4-BE49-F238E27FC236}">
                <a16:creationId xmlns:a16="http://schemas.microsoft.com/office/drawing/2014/main" id="{74291A04-BCA7-0DE5-DDAC-57C40DCCEBFA}"/>
              </a:ext>
            </a:extLst>
          </p:cNvPr>
          <p:cNvSpPr/>
          <p:nvPr/>
        </p:nvSpPr>
        <p:spPr>
          <a:xfrm>
            <a:off x="5296810" y="6283026"/>
            <a:ext cx="1018378"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Fence</a:t>
            </a:r>
          </a:p>
        </p:txBody>
      </p:sp>
      <p:cxnSp>
        <p:nvCxnSpPr>
          <p:cNvPr id="19" name="Straight Arrow Connector 18">
            <a:extLst>
              <a:ext uri="{FF2B5EF4-FFF2-40B4-BE49-F238E27FC236}">
                <a16:creationId xmlns:a16="http://schemas.microsoft.com/office/drawing/2014/main" id="{00557421-DCD6-3CB1-B5B5-A42C8F8238CF}"/>
              </a:ext>
            </a:extLst>
          </p:cNvPr>
          <p:cNvCxnSpPr>
            <a:cxnSpLocks/>
            <a:stCxn id="13" idx="2"/>
          </p:cNvCxnSpPr>
          <p:nvPr/>
        </p:nvCxnSpPr>
        <p:spPr>
          <a:xfrm>
            <a:off x="7715509" y="2302658"/>
            <a:ext cx="62905" cy="1388601"/>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E1F8405-132B-9977-F1F3-523BF56F2001}"/>
              </a:ext>
            </a:extLst>
          </p:cNvPr>
          <p:cNvCxnSpPr>
            <a:cxnSpLocks/>
            <a:stCxn id="11" idx="2"/>
          </p:cNvCxnSpPr>
          <p:nvPr/>
        </p:nvCxnSpPr>
        <p:spPr>
          <a:xfrm>
            <a:off x="6223000" y="2896184"/>
            <a:ext cx="834148" cy="1400935"/>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A297AD8-0FF3-F5AC-CFE0-8F30BB2A5260}"/>
              </a:ext>
            </a:extLst>
          </p:cNvPr>
          <p:cNvCxnSpPr>
            <a:cxnSpLocks/>
            <a:stCxn id="14" idx="3"/>
          </p:cNvCxnSpPr>
          <p:nvPr/>
        </p:nvCxnSpPr>
        <p:spPr>
          <a:xfrm>
            <a:off x="4955178" y="4155680"/>
            <a:ext cx="177804" cy="438759"/>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243E407-8FEB-7D06-5E5B-663EC09D6A7E}"/>
              </a:ext>
            </a:extLst>
          </p:cNvPr>
          <p:cNvCxnSpPr>
            <a:cxnSpLocks/>
            <a:stCxn id="18" idx="0"/>
          </p:cNvCxnSpPr>
          <p:nvPr/>
        </p:nvCxnSpPr>
        <p:spPr>
          <a:xfrm flipV="1">
            <a:off x="5805999" y="5769229"/>
            <a:ext cx="678948" cy="513797"/>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99C8E64-7F15-4B9D-A2A5-E4C1E534AB59}"/>
              </a:ext>
            </a:extLst>
          </p:cNvPr>
          <p:cNvCxnSpPr>
            <a:cxnSpLocks/>
            <a:stCxn id="17" idx="0"/>
          </p:cNvCxnSpPr>
          <p:nvPr/>
        </p:nvCxnSpPr>
        <p:spPr>
          <a:xfrm flipH="1" flipV="1">
            <a:off x="6737389" y="5256398"/>
            <a:ext cx="2007218" cy="512831"/>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AEF384E-EF71-FC01-BD6E-6ACB6A19DC7A}"/>
              </a:ext>
            </a:extLst>
          </p:cNvPr>
          <p:cNvCxnSpPr>
            <a:cxnSpLocks/>
            <a:stCxn id="15" idx="1"/>
          </p:cNvCxnSpPr>
          <p:nvPr/>
        </p:nvCxnSpPr>
        <p:spPr>
          <a:xfrm flipH="1" flipV="1">
            <a:off x="9166439" y="4639318"/>
            <a:ext cx="150930" cy="68262"/>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82D6A0C-0C31-A200-27D8-872D801FC18E}"/>
              </a:ext>
            </a:extLst>
          </p:cNvPr>
          <p:cNvCxnSpPr>
            <a:cxnSpLocks/>
            <a:stCxn id="16" idx="2"/>
          </p:cNvCxnSpPr>
          <p:nvPr/>
        </p:nvCxnSpPr>
        <p:spPr>
          <a:xfrm flipH="1">
            <a:off x="9253796" y="2779382"/>
            <a:ext cx="874662" cy="586508"/>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495BB113-20EE-5332-7D87-649F8795376C}"/>
              </a:ext>
            </a:extLst>
          </p:cNvPr>
          <p:cNvSpPr/>
          <p:nvPr/>
        </p:nvSpPr>
        <p:spPr>
          <a:xfrm>
            <a:off x="8378708" y="293451"/>
            <a:ext cx="2739947"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Side Rebate Plane.</a:t>
            </a:r>
          </a:p>
        </p:txBody>
      </p:sp>
    </p:spTree>
    <p:extLst>
      <p:ext uri="{BB962C8B-B14F-4D97-AF65-F5344CB8AC3E}">
        <p14:creationId xmlns:p14="http://schemas.microsoft.com/office/powerpoint/2010/main" val="2525313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a:stretch>
        </a:blipFill>
        <a:effectLst/>
      </p:bgPr>
    </p:bg>
    <p:spTree>
      <p:nvGrpSpPr>
        <p:cNvPr id="1" name=""/>
        <p:cNvGrpSpPr/>
        <p:nvPr/>
      </p:nvGrpSpPr>
      <p:grpSpPr>
        <a:xfrm>
          <a:off x="0" y="0"/>
          <a:ext cx="0" cy="0"/>
          <a:chOff x="0" y="0"/>
          <a:chExt cx="0" cy="0"/>
        </a:xfrm>
      </p:grpSpPr>
      <p:sp>
        <p:nvSpPr>
          <p:cNvPr id="2" name="Rectangle: Top Corners Snipped 1">
            <a:extLst>
              <a:ext uri="{FF2B5EF4-FFF2-40B4-BE49-F238E27FC236}">
                <a16:creationId xmlns:a16="http://schemas.microsoft.com/office/drawing/2014/main" id="{5A64088F-0C5B-460D-9249-40849888E6ED}"/>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D1F3D21C-18CA-41A8-ACA4-567925040C2D}"/>
              </a:ext>
            </a:extLst>
          </p:cNvPr>
          <p:cNvSpPr/>
          <p:nvPr/>
        </p:nvSpPr>
        <p:spPr>
          <a:xfrm>
            <a:off x="0" y="212272"/>
            <a:ext cx="6223000" cy="1077218"/>
          </a:xfrm>
          <a:prstGeom prst="rect">
            <a:avLst/>
          </a:prstGeom>
          <a:noFill/>
        </p:spPr>
        <p:txBody>
          <a:bodyPr wrap="square" lIns="91440" tIns="45720" rIns="91440" bIns="45720">
            <a:spAutoFit/>
          </a:bodyPr>
          <a:lstStyle/>
          <a:p>
            <a:r>
              <a:rPr lang="en-US" sz="3200" dirty="0">
                <a:ln w="0"/>
                <a:solidFill>
                  <a:schemeClr val="bg1"/>
                </a:solidFill>
                <a:effectLst>
                  <a:outerShdw blurRad="38100" dist="19050" dir="2700000" algn="tl" rotWithShape="0">
                    <a:schemeClr val="dk1">
                      <a:alpha val="40000"/>
                    </a:schemeClr>
                  </a:outerShdw>
                </a:effectLst>
              </a:rPr>
              <a:t>Bench &amp; Shaping Planes.</a:t>
            </a:r>
          </a:p>
          <a:p>
            <a:r>
              <a:rPr lang="en-US" sz="3200" dirty="0">
                <a:ln w="0"/>
                <a:solidFill>
                  <a:schemeClr val="bg1"/>
                </a:solidFill>
                <a:effectLst>
                  <a:outerShdw blurRad="38100" dist="19050" dir="2700000" algn="tl" rotWithShape="0">
                    <a:schemeClr val="dk1">
                      <a:alpha val="40000"/>
                    </a:schemeClr>
                  </a:outerShdw>
                </a:effectLst>
              </a:rPr>
              <a:t>Shaping Planes 2.</a:t>
            </a:r>
          </a:p>
        </p:txBody>
      </p:sp>
      <p:pic>
        <p:nvPicPr>
          <p:cNvPr id="6" name="Picture 5" descr="A picture containing sitting, black, white&#10;&#10;Description automatically generated">
            <a:extLst>
              <a:ext uri="{FF2B5EF4-FFF2-40B4-BE49-F238E27FC236}">
                <a16:creationId xmlns:a16="http://schemas.microsoft.com/office/drawing/2014/main" id="{41669339-F5E9-43AF-ACA9-0427D930D4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8435" y="1200570"/>
            <a:ext cx="2880000" cy="2880000"/>
          </a:xfrm>
          <a:prstGeom prst="rect">
            <a:avLst/>
          </a:prstGeom>
          <a:ln>
            <a:noFill/>
          </a:ln>
          <a:effectLst>
            <a:outerShdw blurRad="292100" dist="139700" dir="2700000" algn="tl" rotWithShape="0">
              <a:srgbClr val="333333">
                <a:alpha val="65000"/>
              </a:srgbClr>
            </a:outerShdw>
          </a:effectLst>
        </p:spPr>
      </p:pic>
      <p:pic>
        <p:nvPicPr>
          <p:cNvPr id="7" name="Picture 6" descr="A picture containing sitting&#10;&#10;Description automatically generated">
            <a:extLst>
              <a:ext uri="{FF2B5EF4-FFF2-40B4-BE49-F238E27FC236}">
                <a16:creationId xmlns:a16="http://schemas.microsoft.com/office/drawing/2014/main" id="{D97C6C90-8677-4643-8846-F8107ECE72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0270" y="3707620"/>
            <a:ext cx="2880000" cy="2880000"/>
          </a:xfrm>
          <a:prstGeom prst="rect">
            <a:avLst/>
          </a:prstGeom>
          <a:ln>
            <a:noFill/>
          </a:ln>
          <a:effectLst>
            <a:outerShdw blurRad="292100" dist="139700" dir="2700000" algn="tl" rotWithShape="0">
              <a:srgbClr val="333333">
                <a:alpha val="65000"/>
              </a:srgbClr>
            </a:outerShdw>
          </a:effectLst>
        </p:spPr>
      </p:pic>
      <p:pic>
        <p:nvPicPr>
          <p:cNvPr id="8" name="Picture 7" descr="A picture containing table, sitting, motorcycle, topped&#10;&#10;Description automatically generated">
            <a:extLst>
              <a:ext uri="{FF2B5EF4-FFF2-40B4-BE49-F238E27FC236}">
                <a16:creationId xmlns:a16="http://schemas.microsoft.com/office/drawing/2014/main" id="{3E38938C-DDA6-416E-8029-BC691567B3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097" y="1884280"/>
            <a:ext cx="2880000" cy="2880000"/>
          </a:xfrm>
          <a:prstGeom prst="rect">
            <a:avLst/>
          </a:prstGeom>
          <a:ln>
            <a:noFill/>
          </a:ln>
          <a:effectLst>
            <a:outerShdw blurRad="292100" dist="139700" dir="2700000" algn="tl" rotWithShape="0">
              <a:srgbClr val="333333">
                <a:alpha val="65000"/>
              </a:srgbClr>
            </a:outerShdw>
          </a:effectLst>
        </p:spPr>
      </p:pic>
      <p:pic>
        <p:nvPicPr>
          <p:cNvPr id="9" name="Picture 8" descr="A picture containing cake, indoor, table, sitting&#10;&#10;Description automatically generated">
            <a:extLst>
              <a:ext uri="{FF2B5EF4-FFF2-40B4-BE49-F238E27FC236}">
                <a16:creationId xmlns:a16="http://schemas.microsoft.com/office/drawing/2014/main" id="{47D89B28-A741-4955-AAE6-855169B54F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92652" y="3283276"/>
            <a:ext cx="2880000" cy="2880000"/>
          </a:xfrm>
          <a:prstGeom prst="rect">
            <a:avLst/>
          </a:prstGeom>
          <a:ln>
            <a:noFill/>
          </a:ln>
          <a:effectLst>
            <a:outerShdw blurRad="292100" dist="139700" dir="2700000" algn="tl" rotWithShape="0">
              <a:srgbClr val="333333">
                <a:alpha val="65000"/>
              </a:srgbClr>
            </a:outerShdw>
          </a:effectLst>
        </p:spPr>
      </p:pic>
      <p:pic>
        <p:nvPicPr>
          <p:cNvPr id="10" name="Picture 9" descr="A picture containing food&#10;&#10;Description automatically generated">
            <a:extLst>
              <a:ext uri="{FF2B5EF4-FFF2-40B4-BE49-F238E27FC236}">
                <a16:creationId xmlns:a16="http://schemas.microsoft.com/office/drawing/2014/main" id="{A244D521-8062-4233-BA6E-5CC18BB017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47887" y="880948"/>
            <a:ext cx="1759622" cy="1759622"/>
          </a:xfrm>
          <a:prstGeom prst="rect">
            <a:avLst/>
          </a:prstGeom>
          <a:ln>
            <a:no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65E12213-DB33-454A-BB43-1552C3EB3EED}"/>
              </a:ext>
            </a:extLst>
          </p:cNvPr>
          <p:cNvSpPr/>
          <p:nvPr/>
        </p:nvSpPr>
        <p:spPr>
          <a:xfrm>
            <a:off x="2861622" y="5763166"/>
            <a:ext cx="1818126" cy="400110"/>
          </a:xfrm>
          <a:prstGeom prst="rect">
            <a:avLst/>
          </a:prstGeom>
          <a:noFill/>
        </p:spPr>
        <p:txBody>
          <a:bodyPr wrap="none" lIns="91440" tIns="45720" rIns="91440" bIns="45720">
            <a:spAutoFit/>
          </a:bodyPr>
          <a:lstStyle/>
          <a:p>
            <a:pPr algn="ctr"/>
            <a:r>
              <a:rPr lang="en-US" sz="2000" b="0" cap="none" spc="0" dirty="0" err="1">
                <a:ln w="0"/>
                <a:solidFill>
                  <a:srgbClr val="5A3A06"/>
                </a:solidFill>
                <a:effectLst>
                  <a:outerShdw blurRad="38100" dist="19050" dir="2700000" algn="tl" rotWithShape="0">
                    <a:schemeClr val="dk1">
                      <a:alpha val="40000"/>
                    </a:schemeClr>
                  </a:outerShdw>
                </a:effectLst>
              </a:rPr>
              <a:t>Moulding</a:t>
            </a:r>
            <a:r>
              <a:rPr lang="en-US" sz="2000" b="0" cap="none" spc="0" dirty="0">
                <a:ln w="0"/>
                <a:solidFill>
                  <a:srgbClr val="5A3A06"/>
                </a:solidFill>
                <a:effectLst>
                  <a:outerShdw blurRad="38100" dist="19050" dir="2700000" algn="tl" rotWithShape="0">
                    <a:schemeClr val="dk1">
                      <a:alpha val="40000"/>
                    </a:schemeClr>
                  </a:outerShdw>
                </a:effectLst>
              </a:rPr>
              <a:t> Plane</a:t>
            </a:r>
          </a:p>
        </p:txBody>
      </p:sp>
      <p:sp>
        <p:nvSpPr>
          <p:cNvPr id="12" name="Rectangle 11">
            <a:extLst>
              <a:ext uri="{FF2B5EF4-FFF2-40B4-BE49-F238E27FC236}">
                <a16:creationId xmlns:a16="http://schemas.microsoft.com/office/drawing/2014/main" id="{DF2D1C45-6EAF-4397-9DA1-57DD97BB7FFF}"/>
              </a:ext>
            </a:extLst>
          </p:cNvPr>
          <p:cNvSpPr/>
          <p:nvPr/>
        </p:nvSpPr>
        <p:spPr>
          <a:xfrm>
            <a:off x="4898025" y="1643433"/>
            <a:ext cx="2162002" cy="400110"/>
          </a:xfrm>
          <a:prstGeom prst="rect">
            <a:avLst/>
          </a:prstGeom>
          <a:noFill/>
        </p:spPr>
        <p:txBody>
          <a:bodyPr wrap="none" lIns="91440" tIns="45720" rIns="91440" bIns="45720">
            <a:spAutoFit/>
          </a:bodyPr>
          <a:lstStyle/>
          <a:p>
            <a:pPr algn="ctr"/>
            <a:r>
              <a:rPr lang="en-US" sz="2000" b="0" cap="none" spc="0" dirty="0">
                <a:ln w="0"/>
                <a:solidFill>
                  <a:srgbClr val="5A3A06"/>
                </a:solidFill>
                <a:effectLst>
                  <a:outerShdw blurRad="38100" dist="19050" dir="2700000" algn="tl" rotWithShape="0">
                    <a:schemeClr val="dk1">
                      <a:alpha val="40000"/>
                    </a:schemeClr>
                  </a:outerShdw>
                </a:effectLst>
              </a:rPr>
              <a:t>Combination Plane</a:t>
            </a:r>
          </a:p>
        </p:txBody>
      </p:sp>
      <p:sp>
        <p:nvSpPr>
          <p:cNvPr id="13" name="Rectangle 12">
            <a:extLst>
              <a:ext uri="{FF2B5EF4-FFF2-40B4-BE49-F238E27FC236}">
                <a16:creationId xmlns:a16="http://schemas.microsoft.com/office/drawing/2014/main" id="{8E96BCCA-543B-427B-BE8B-16D1817B5300}"/>
              </a:ext>
            </a:extLst>
          </p:cNvPr>
          <p:cNvSpPr/>
          <p:nvPr/>
        </p:nvSpPr>
        <p:spPr>
          <a:xfrm>
            <a:off x="9650961" y="2440515"/>
            <a:ext cx="1487779" cy="400110"/>
          </a:xfrm>
          <a:prstGeom prst="rect">
            <a:avLst/>
          </a:prstGeom>
          <a:noFill/>
        </p:spPr>
        <p:txBody>
          <a:bodyPr wrap="none" lIns="91440" tIns="45720" rIns="91440" bIns="45720">
            <a:spAutoFit/>
          </a:bodyPr>
          <a:lstStyle/>
          <a:p>
            <a:pPr algn="ctr"/>
            <a:r>
              <a:rPr lang="en-US" sz="2000" b="0" cap="none" spc="0" dirty="0" err="1">
                <a:ln w="0"/>
                <a:solidFill>
                  <a:srgbClr val="5A3A06"/>
                </a:solidFill>
                <a:effectLst>
                  <a:outerShdw blurRad="38100" dist="19050" dir="2700000" algn="tl" rotWithShape="0">
                    <a:schemeClr val="dk1">
                      <a:alpha val="40000"/>
                    </a:schemeClr>
                  </a:outerShdw>
                </a:effectLst>
              </a:rPr>
              <a:t>Scratchstock</a:t>
            </a:r>
            <a:endParaRPr lang="en-US" sz="2000" b="0" cap="none" spc="0" dirty="0">
              <a:ln w="0"/>
              <a:solidFill>
                <a:srgbClr val="5A3A06"/>
              </a:solidFill>
              <a:effectLst>
                <a:outerShdw blurRad="38100" dist="19050" dir="2700000" algn="tl" rotWithShape="0">
                  <a:schemeClr val="dk1">
                    <a:alpha val="40000"/>
                  </a:schemeClr>
                </a:outerShdw>
              </a:effectLst>
            </a:endParaRPr>
          </a:p>
        </p:txBody>
      </p:sp>
      <p:sp>
        <p:nvSpPr>
          <p:cNvPr id="14" name="Rectangle 13">
            <a:extLst>
              <a:ext uri="{FF2B5EF4-FFF2-40B4-BE49-F238E27FC236}">
                <a16:creationId xmlns:a16="http://schemas.microsoft.com/office/drawing/2014/main" id="{77DF5651-46EF-4E21-98C0-095662D55957}"/>
              </a:ext>
            </a:extLst>
          </p:cNvPr>
          <p:cNvSpPr/>
          <p:nvPr/>
        </p:nvSpPr>
        <p:spPr>
          <a:xfrm>
            <a:off x="303215" y="4323166"/>
            <a:ext cx="1380506" cy="400110"/>
          </a:xfrm>
          <a:prstGeom prst="rect">
            <a:avLst/>
          </a:prstGeom>
          <a:noFill/>
        </p:spPr>
        <p:txBody>
          <a:bodyPr wrap="none" lIns="91440" tIns="45720" rIns="91440" bIns="45720">
            <a:spAutoFit/>
          </a:bodyPr>
          <a:lstStyle/>
          <a:p>
            <a:pPr algn="ctr"/>
            <a:r>
              <a:rPr lang="en-US" sz="2000" b="0" cap="none" spc="0" dirty="0">
                <a:ln w="0"/>
                <a:solidFill>
                  <a:srgbClr val="5A3A06"/>
                </a:solidFill>
                <a:effectLst>
                  <a:outerShdw blurRad="38100" dist="19050" dir="2700000" algn="tl" rotWithShape="0">
                    <a:schemeClr val="dk1">
                      <a:alpha val="40000"/>
                    </a:schemeClr>
                  </a:outerShdw>
                </a:effectLst>
              </a:rPr>
              <a:t>Multi Plane</a:t>
            </a:r>
          </a:p>
        </p:txBody>
      </p:sp>
      <p:sp>
        <p:nvSpPr>
          <p:cNvPr id="15" name="Rectangle 14">
            <a:extLst>
              <a:ext uri="{FF2B5EF4-FFF2-40B4-BE49-F238E27FC236}">
                <a16:creationId xmlns:a16="http://schemas.microsoft.com/office/drawing/2014/main" id="{46D01AC8-FE11-4CB5-9F53-A521B5E67E60}"/>
              </a:ext>
            </a:extLst>
          </p:cNvPr>
          <p:cNvSpPr/>
          <p:nvPr/>
        </p:nvSpPr>
        <p:spPr>
          <a:xfrm>
            <a:off x="9650264" y="6150078"/>
            <a:ext cx="1537600" cy="400110"/>
          </a:xfrm>
          <a:prstGeom prst="rect">
            <a:avLst/>
          </a:prstGeom>
          <a:noFill/>
        </p:spPr>
        <p:txBody>
          <a:bodyPr wrap="none" lIns="91440" tIns="45720" rIns="91440" bIns="45720">
            <a:spAutoFit/>
          </a:bodyPr>
          <a:lstStyle/>
          <a:p>
            <a:pPr algn="ctr"/>
            <a:r>
              <a:rPr lang="en-US" sz="2000" b="0" cap="none" spc="0" dirty="0">
                <a:ln w="0"/>
                <a:solidFill>
                  <a:srgbClr val="5A3A06"/>
                </a:solidFill>
                <a:effectLst>
                  <a:outerShdw blurRad="38100" dist="19050" dir="2700000" algn="tl" rotWithShape="0">
                    <a:schemeClr val="dk1">
                      <a:alpha val="40000"/>
                    </a:schemeClr>
                  </a:outerShdw>
                </a:effectLst>
              </a:rPr>
              <a:t>Plough Plane</a:t>
            </a:r>
          </a:p>
        </p:txBody>
      </p:sp>
      <p:pic>
        <p:nvPicPr>
          <p:cNvPr id="16" name="Picture 15">
            <a:extLst>
              <a:ext uri="{FF2B5EF4-FFF2-40B4-BE49-F238E27FC236}">
                <a16:creationId xmlns:a16="http://schemas.microsoft.com/office/drawing/2014/main" id="{629436F7-2873-2145-519F-7CB57D9E039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05638" y="169765"/>
            <a:ext cx="972776" cy="972776"/>
          </a:xfrm>
          <a:prstGeom prst="rect">
            <a:avLst/>
          </a:prstGeom>
        </p:spPr>
      </p:pic>
      <p:pic>
        <p:nvPicPr>
          <p:cNvPr id="17" name="Picture 16">
            <a:extLst>
              <a:ext uri="{FF2B5EF4-FFF2-40B4-BE49-F238E27FC236}">
                <a16:creationId xmlns:a16="http://schemas.microsoft.com/office/drawing/2014/main" id="{177E9C1D-F0A5-81DE-36B4-89DF51545B1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675" y="6538925"/>
            <a:ext cx="286945" cy="286803"/>
          </a:xfrm>
          <a:prstGeom prst="rect">
            <a:avLst/>
          </a:prstGeom>
        </p:spPr>
      </p:pic>
      <p:pic>
        <p:nvPicPr>
          <p:cNvPr id="18" name="Picture 17">
            <a:extLst>
              <a:ext uri="{FF2B5EF4-FFF2-40B4-BE49-F238E27FC236}">
                <a16:creationId xmlns:a16="http://schemas.microsoft.com/office/drawing/2014/main" id="{6FD0F7DB-12CB-C865-E656-C2F9E0C12DD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6588" y="6600908"/>
            <a:ext cx="536059" cy="180000"/>
          </a:xfrm>
          <a:prstGeom prst="rect">
            <a:avLst/>
          </a:prstGeom>
        </p:spPr>
      </p:pic>
    </p:spTree>
    <p:extLst>
      <p:ext uri="{BB962C8B-B14F-4D97-AF65-F5344CB8AC3E}">
        <p14:creationId xmlns:p14="http://schemas.microsoft.com/office/powerpoint/2010/main" val="3736470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a:stretch>
        </a:blipFill>
        <a:effectLst/>
      </p:bgPr>
    </p:bg>
    <p:spTree>
      <p:nvGrpSpPr>
        <p:cNvPr id="1" name="">
          <a:extLst>
            <a:ext uri="{FF2B5EF4-FFF2-40B4-BE49-F238E27FC236}">
              <a16:creationId xmlns:a16="http://schemas.microsoft.com/office/drawing/2014/main" id="{E29DF068-9D02-5A0F-5E6C-1BDB2A9817F9}"/>
            </a:ext>
          </a:extLst>
        </p:cNvPr>
        <p:cNvGrpSpPr/>
        <p:nvPr/>
      </p:nvGrpSpPr>
      <p:grpSpPr>
        <a:xfrm>
          <a:off x="0" y="0"/>
          <a:ext cx="0" cy="0"/>
          <a:chOff x="0" y="0"/>
          <a:chExt cx="0" cy="0"/>
        </a:xfrm>
      </p:grpSpPr>
      <p:sp>
        <p:nvSpPr>
          <p:cNvPr id="2" name="Rectangle: Top Corners Snipped 1">
            <a:extLst>
              <a:ext uri="{FF2B5EF4-FFF2-40B4-BE49-F238E27FC236}">
                <a16:creationId xmlns:a16="http://schemas.microsoft.com/office/drawing/2014/main" id="{EDB571B4-1111-6C4A-C817-F1CDB46AEB6A}"/>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E692AD07-7265-6D08-F935-D376352B20DD}"/>
              </a:ext>
            </a:extLst>
          </p:cNvPr>
          <p:cNvSpPr/>
          <p:nvPr/>
        </p:nvSpPr>
        <p:spPr>
          <a:xfrm>
            <a:off x="0" y="212272"/>
            <a:ext cx="6223000" cy="1077218"/>
          </a:xfrm>
          <a:prstGeom prst="rect">
            <a:avLst/>
          </a:prstGeom>
          <a:noFill/>
        </p:spPr>
        <p:txBody>
          <a:bodyPr wrap="square" lIns="91440" tIns="45720" rIns="91440" bIns="45720">
            <a:spAutoFit/>
          </a:bodyPr>
          <a:lstStyle/>
          <a:p>
            <a:r>
              <a:rPr lang="en-US" sz="3200" dirty="0">
                <a:ln w="0"/>
                <a:solidFill>
                  <a:schemeClr val="bg1"/>
                </a:solidFill>
                <a:effectLst>
                  <a:outerShdw blurRad="38100" dist="19050" dir="2700000" algn="tl" rotWithShape="0">
                    <a:schemeClr val="dk1">
                      <a:alpha val="40000"/>
                    </a:schemeClr>
                  </a:outerShdw>
                </a:effectLst>
              </a:rPr>
              <a:t>Shaping Planes 2.</a:t>
            </a:r>
          </a:p>
          <a:p>
            <a:r>
              <a:rPr lang="en-US" sz="3200" dirty="0">
                <a:ln w="0"/>
                <a:solidFill>
                  <a:schemeClr val="bg1"/>
                </a:solidFill>
                <a:effectLst>
                  <a:outerShdw blurRad="38100" dist="19050" dir="2700000" algn="tl" rotWithShape="0">
                    <a:schemeClr val="dk1">
                      <a:alpha val="40000"/>
                    </a:schemeClr>
                  </a:outerShdw>
                </a:effectLst>
              </a:rPr>
              <a:t>Multi Plane.</a:t>
            </a:r>
          </a:p>
        </p:txBody>
      </p:sp>
      <p:pic>
        <p:nvPicPr>
          <p:cNvPr id="12" name="Picture 11">
            <a:extLst>
              <a:ext uri="{FF2B5EF4-FFF2-40B4-BE49-F238E27FC236}">
                <a16:creationId xmlns:a16="http://schemas.microsoft.com/office/drawing/2014/main" id="{91155237-70BA-FE1E-5DC5-B9A9E3D0CB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5638" y="169765"/>
            <a:ext cx="972776" cy="972776"/>
          </a:xfrm>
          <a:prstGeom prst="rect">
            <a:avLst/>
          </a:prstGeom>
        </p:spPr>
      </p:pic>
      <p:pic>
        <p:nvPicPr>
          <p:cNvPr id="4" name="Picture 3">
            <a:extLst>
              <a:ext uri="{FF2B5EF4-FFF2-40B4-BE49-F238E27FC236}">
                <a16:creationId xmlns:a16="http://schemas.microsoft.com/office/drawing/2014/main" id="{D34D46C2-85DB-382C-8783-90238BFAD4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75" y="6538925"/>
            <a:ext cx="286945" cy="286803"/>
          </a:xfrm>
          <a:prstGeom prst="rect">
            <a:avLst/>
          </a:prstGeom>
        </p:spPr>
      </p:pic>
      <p:pic>
        <p:nvPicPr>
          <p:cNvPr id="5" name="Picture 4">
            <a:extLst>
              <a:ext uri="{FF2B5EF4-FFF2-40B4-BE49-F238E27FC236}">
                <a16:creationId xmlns:a16="http://schemas.microsoft.com/office/drawing/2014/main" id="{F27E402F-0929-A7AE-4FDF-6DDA28F0E4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588" y="6600908"/>
            <a:ext cx="536059" cy="180000"/>
          </a:xfrm>
          <a:prstGeom prst="rect">
            <a:avLst/>
          </a:prstGeom>
        </p:spPr>
      </p:pic>
      <p:sp>
        <p:nvSpPr>
          <p:cNvPr id="11" name="TextBox 10">
            <a:extLst>
              <a:ext uri="{FF2B5EF4-FFF2-40B4-BE49-F238E27FC236}">
                <a16:creationId xmlns:a16="http://schemas.microsoft.com/office/drawing/2014/main" id="{2A152C32-3D62-DA08-AA71-9B652E5761BB}"/>
              </a:ext>
            </a:extLst>
          </p:cNvPr>
          <p:cNvSpPr txBox="1"/>
          <p:nvPr/>
        </p:nvSpPr>
        <p:spPr>
          <a:xfrm>
            <a:off x="458096" y="1490838"/>
            <a:ext cx="4517811" cy="4524315"/>
          </a:xfrm>
          <a:prstGeom prst="rect">
            <a:avLst/>
          </a:prstGeom>
          <a:noFill/>
        </p:spPr>
        <p:txBody>
          <a:bodyPr wrap="square">
            <a:spAutoFit/>
          </a:bodyPr>
          <a:lstStyle/>
          <a:p>
            <a:r>
              <a:rPr lang="en-GB" dirty="0">
                <a:solidFill>
                  <a:srgbClr val="5A3A06"/>
                </a:solidFill>
              </a:rPr>
              <a:t>A </a:t>
            </a:r>
            <a:r>
              <a:rPr lang="en-GB" b="1" dirty="0">
                <a:solidFill>
                  <a:srgbClr val="5A3A06"/>
                </a:solidFill>
              </a:rPr>
              <a:t>Multi‑Plane</a:t>
            </a:r>
            <a:r>
              <a:rPr lang="en-GB" dirty="0">
                <a:solidFill>
                  <a:srgbClr val="5A3A06"/>
                </a:solidFill>
              </a:rPr>
              <a:t> is a highly adaptable hand tool designed to perform the work of many specialised planes in one body. By swapping out its interchangeable cutters, fences, and depth stops, the multi‑plane can cut grooves, rebates, beads, tongues, dados, and decorative mouldings with precision. Its adjustable fence allows for accurate, repeatable cuts, making it especially useful for joinery and traditional moulding work. Because of its versatility, the multi‑plane is often considered a portable, manual alternative to a small router or spindle moulder, ideal for fine woodworking and restoration tasks where control and accuracy matter.</a:t>
            </a:r>
          </a:p>
        </p:txBody>
      </p:sp>
      <p:pic>
        <p:nvPicPr>
          <p:cNvPr id="13" name="Picture 12" descr="A picture containing table, sitting, motorcycle, topped&#10;&#10;Description automatically generated">
            <a:extLst>
              <a:ext uri="{FF2B5EF4-FFF2-40B4-BE49-F238E27FC236}">
                <a16:creationId xmlns:a16="http://schemas.microsoft.com/office/drawing/2014/main" id="{EF480C46-1439-7D56-6929-37EDB863B4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3084" y="1647913"/>
            <a:ext cx="4191906" cy="4191906"/>
          </a:xfrm>
          <a:prstGeom prst="rect">
            <a:avLst/>
          </a:prstGeom>
          <a:ln>
            <a:noFill/>
          </a:ln>
          <a:effectLst>
            <a:outerShdw blurRad="292100" dist="139700" dir="2700000" algn="tl" rotWithShape="0">
              <a:srgbClr val="333333">
                <a:alpha val="65000"/>
              </a:srgbClr>
            </a:outerShdw>
          </a:effectLst>
        </p:spPr>
      </p:pic>
      <p:sp>
        <p:nvSpPr>
          <p:cNvPr id="15" name="Rectangle: Rounded Corners 14">
            <a:extLst>
              <a:ext uri="{FF2B5EF4-FFF2-40B4-BE49-F238E27FC236}">
                <a16:creationId xmlns:a16="http://schemas.microsoft.com/office/drawing/2014/main" id="{65EDFBB2-219C-5CD8-D362-0320FAFE7D5E}"/>
              </a:ext>
            </a:extLst>
          </p:cNvPr>
          <p:cNvSpPr/>
          <p:nvPr/>
        </p:nvSpPr>
        <p:spPr>
          <a:xfrm>
            <a:off x="5157339" y="2068872"/>
            <a:ext cx="938661"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Handle</a:t>
            </a:r>
          </a:p>
        </p:txBody>
      </p:sp>
      <p:sp>
        <p:nvSpPr>
          <p:cNvPr id="16" name="Rectangle: Rounded Corners 15">
            <a:extLst>
              <a:ext uri="{FF2B5EF4-FFF2-40B4-BE49-F238E27FC236}">
                <a16:creationId xmlns:a16="http://schemas.microsoft.com/office/drawing/2014/main" id="{0F066ECF-2ED5-3BE9-5D1A-FAE06523F4E1}"/>
              </a:ext>
            </a:extLst>
          </p:cNvPr>
          <p:cNvSpPr/>
          <p:nvPr/>
        </p:nvSpPr>
        <p:spPr>
          <a:xfrm>
            <a:off x="7450659" y="6114394"/>
            <a:ext cx="1018378"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Fence</a:t>
            </a:r>
          </a:p>
        </p:txBody>
      </p:sp>
      <p:sp>
        <p:nvSpPr>
          <p:cNvPr id="17" name="Rectangle: Rounded Corners 16">
            <a:extLst>
              <a:ext uri="{FF2B5EF4-FFF2-40B4-BE49-F238E27FC236}">
                <a16:creationId xmlns:a16="http://schemas.microsoft.com/office/drawing/2014/main" id="{BD0AC7A7-559B-0944-91EE-D070F7532788}"/>
              </a:ext>
            </a:extLst>
          </p:cNvPr>
          <p:cNvSpPr/>
          <p:nvPr/>
        </p:nvSpPr>
        <p:spPr>
          <a:xfrm>
            <a:off x="9370151" y="1823820"/>
            <a:ext cx="1018378"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Fence</a:t>
            </a:r>
          </a:p>
        </p:txBody>
      </p:sp>
      <p:sp>
        <p:nvSpPr>
          <p:cNvPr id="18" name="Rectangle: Rounded Corners 17">
            <a:extLst>
              <a:ext uri="{FF2B5EF4-FFF2-40B4-BE49-F238E27FC236}">
                <a16:creationId xmlns:a16="http://schemas.microsoft.com/office/drawing/2014/main" id="{1CEC481E-C22B-D6ED-1F7E-1346FF4D0F53}"/>
              </a:ext>
            </a:extLst>
          </p:cNvPr>
          <p:cNvSpPr/>
          <p:nvPr/>
        </p:nvSpPr>
        <p:spPr>
          <a:xfrm>
            <a:off x="6844983" y="1417116"/>
            <a:ext cx="2229729"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Depth Adjuster</a:t>
            </a:r>
          </a:p>
        </p:txBody>
      </p:sp>
      <p:cxnSp>
        <p:nvCxnSpPr>
          <p:cNvPr id="19" name="Straight Arrow Connector 18">
            <a:extLst>
              <a:ext uri="{FF2B5EF4-FFF2-40B4-BE49-F238E27FC236}">
                <a16:creationId xmlns:a16="http://schemas.microsoft.com/office/drawing/2014/main" id="{7F7D9713-74E4-2D0C-685A-B10E28024B64}"/>
              </a:ext>
            </a:extLst>
          </p:cNvPr>
          <p:cNvCxnSpPr>
            <a:cxnSpLocks/>
            <a:stCxn id="15" idx="2"/>
          </p:cNvCxnSpPr>
          <p:nvPr/>
        </p:nvCxnSpPr>
        <p:spPr>
          <a:xfrm>
            <a:off x="5626670" y="2431574"/>
            <a:ext cx="852667" cy="277967"/>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93E7BBD-EA40-94C4-5FB1-D96CED4CA7A5}"/>
              </a:ext>
            </a:extLst>
          </p:cNvPr>
          <p:cNvCxnSpPr>
            <a:cxnSpLocks/>
            <a:stCxn id="18" idx="2"/>
          </p:cNvCxnSpPr>
          <p:nvPr/>
        </p:nvCxnSpPr>
        <p:spPr>
          <a:xfrm flipH="1">
            <a:off x="7862212" y="1779818"/>
            <a:ext cx="97636" cy="761429"/>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AB8E5F2-8199-1881-1A1E-4960E3C3605D}"/>
              </a:ext>
            </a:extLst>
          </p:cNvPr>
          <p:cNvCxnSpPr>
            <a:cxnSpLocks/>
            <a:stCxn id="17" idx="2"/>
          </p:cNvCxnSpPr>
          <p:nvPr/>
        </p:nvCxnSpPr>
        <p:spPr>
          <a:xfrm flipH="1">
            <a:off x="9811568" y="2186522"/>
            <a:ext cx="67772" cy="797900"/>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E85CDDE-0AFB-F4B5-B385-1410146C227A}"/>
              </a:ext>
            </a:extLst>
          </p:cNvPr>
          <p:cNvCxnSpPr>
            <a:cxnSpLocks/>
            <a:stCxn id="16" idx="0"/>
          </p:cNvCxnSpPr>
          <p:nvPr/>
        </p:nvCxnSpPr>
        <p:spPr>
          <a:xfrm flipV="1">
            <a:off x="7959848" y="5262007"/>
            <a:ext cx="443656" cy="852387"/>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8284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Top Corners Snipped 1">
            <a:extLst>
              <a:ext uri="{FF2B5EF4-FFF2-40B4-BE49-F238E27FC236}">
                <a16:creationId xmlns:a16="http://schemas.microsoft.com/office/drawing/2014/main" id="{AC3AA610-AE4C-4430-86A7-CC6533FE8BAF}"/>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F6B498D7-9700-4166-AF7F-85A1B453D13C}"/>
              </a:ext>
            </a:extLst>
          </p:cNvPr>
          <p:cNvSpPr/>
          <p:nvPr/>
        </p:nvSpPr>
        <p:spPr>
          <a:xfrm>
            <a:off x="0" y="212272"/>
            <a:ext cx="5467843"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Aims &amp; Objectives.</a:t>
            </a:r>
          </a:p>
        </p:txBody>
      </p:sp>
      <p:sp>
        <p:nvSpPr>
          <p:cNvPr id="4" name="Rectangle 3">
            <a:extLst>
              <a:ext uri="{FF2B5EF4-FFF2-40B4-BE49-F238E27FC236}">
                <a16:creationId xmlns:a16="http://schemas.microsoft.com/office/drawing/2014/main" id="{D14C62B3-5A7B-4F8D-BA0C-E934FCB16899}"/>
              </a:ext>
            </a:extLst>
          </p:cNvPr>
          <p:cNvSpPr/>
          <p:nvPr/>
        </p:nvSpPr>
        <p:spPr>
          <a:xfrm>
            <a:off x="206125" y="1399792"/>
            <a:ext cx="1754006" cy="923330"/>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r>
              <a:rPr lang="en-US" sz="5400" b="0" cap="none" spc="0" dirty="0">
                <a:ln w="0"/>
                <a:solidFill>
                  <a:srgbClr val="5A3A06"/>
                </a:solidFill>
                <a:effectLst>
                  <a:outerShdw blurRad="38100" dist="19050" dir="2700000" algn="tl" rotWithShape="0">
                    <a:schemeClr val="dk1">
                      <a:alpha val="40000"/>
                    </a:schemeClr>
                  </a:outerShdw>
                </a:effectLst>
              </a:rPr>
              <a:t>Aims:</a:t>
            </a:r>
          </a:p>
        </p:txBody>
      </p:sp>
      <p:sp>
        <p:nvSpPr>
          <p:cNvPr id="5" name="Rectangle 4">
            <a:extLst>
              <a:ext uri="{FF2B5EF4-FFF2-40B4-BE49-F238E27FC236}">
                <a16:creationId xmlns:a16="http://schemas.microsoft.com/office/drawing/2014/main" id="{8AD263DF-1D40-48D2-8445-DC4648D8805C}"/>
              </a:ext>
            </a:extLst>
          </p:cNvPr>
          <p:cNvSpPr/>
          <p:nvPr/>
        </p:nvSpPr>
        <p:spPr>
          <a:xfrm>
            <a:off x="206125" y="3154119"/>
            <a:ext cx="3308599" cy="923330"/>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r>
              <a:rPr lang="en-US" sz="5400" b="0" cap="none" spc="0" dirty="0">
                <a:ln w="0"/>
                <a:solidFill>
                  <a:srgbClr val="5A3A06"/>
                </a:solidFill>
                <a:effectLst>
                  <a:outerShdw blurRad="38100" dist="19050" dir="2700000" algn="tl" rotWithShape="0">
                    <a:schemeClr val="dk1">
                      <a:alpha val="40000"/>
                    </a:schemeClr>
                  </a:outerShdw>
                </a:effectLst>
              </a:rPr>
              <a:t>Objectives:</a:t>
            </a:r>
          </a:p>
        </p:txBody>
      </p:sp>
      <p:sp>
        <p:nvSpPr>
          <p:cNvPr id="7" name="TextBox 6">
            <a:extLst>
              <a:ext uri="{FF2B5EF4-FFF2-40B4-BE49-F238E27FC236}">
                <a16:creationId xmlns:a16="http://schemas.microsoft.com/office/drawing/2014/main" id="{5641234D-9B7A-4F5C-9824-0D76FB5C9025}"/>
              </a:ext>
            </a:extLst>
          </p:cNvPr>
          <p:cNvSpPr txBox="1"/>
          <p:nvPr/>
        </p:nvSpPr>
        <p:spPr>
          <a:xfrm>
            <a:off x="1083128" y="2369288"/>
            <a:ext cx="7298169" cy="369332"/>
          </a:xfrm>
          <a:prstGeom prst="rect">
            <a:avLst/>
          </a:prstGeom>
          <a:noFill/>
        </p:spPr>
        <p:txBody>
          <a:bodyPr wrap="square" rtlCol="0">
            <a:spAutoFit/>
          </a:bodyPr>
          <a:lstStyle/>
          <a:p>
            <a:pPr marL="342900" indent="-342900">
              <a:buFont typeface="Arial" panose="020B0604020202020204" pitchFamily="34" charset="0"/>
              <a:buChar char="•"/>
            </a:pPr>
            <a:r>
              <a:rPr lang="en-GB" b="1" dirty="0">
                <a:solidFill>
                  <a:srgbClr val="5A3A06"/>
                </a:solidFill>
              </a:rPr>
              <a:t>Know how to maintain carpentry &amp; joinery hand tools</a:t>
            </a:r>
            <a:endParaRPr lang="en-GB" sz="2000" dirty="0">
              <a:solidFill>
                <a:srgbClr val="5A3A06"/>
              </a:solidFill>
            </a:endParaRPr>
          </a:p>
        </p:txBody>
      </p:sp>
      <p:sp>
        <p:nvSpPr>
          <p:cNvPr id="6" name="Rectangle 5">
            <a:extLst>
              <a:ext uri="{FF2B5EF4-FFF2-40B4-BE49-F238E27FC236}">
                <a16:creationId xmlns:a16="http://schemas.microsoft.com/office/drawing/2014/main" id="{CE2D540A-3B24-4667-B785-57D2CEC083BD}"/>
              </a:ext>
            </a:extLst>
          </p:cNvPr>
          <p:cNvSpPr/>
          <p:nvPr/>
        </p:nvSpPr>
        <p:spPr>
          <a:xfrm>
            <a:off x="1271462" y="4308281"/>
            <a:ext cx="6921500" cy="646331"/>
          </a:xfrm>
          <a:prstGeom prst="rect">
            <a:avLst/>
          </a:prstGeom>
        </p:spPr>
        <p:txBody>
          <a:bodyPr wrap="square">
            <a:spAutoFit/>
          </a:bodyPr>
          <a:lstStyle/>
          <a:p>
            <a:pPr marL="285750" indent="-285750">
              <a:buFont typeface="Arial" panose="020B0604020202020204" pitchFamily="34" charset="0"/>
              <a:buChar char="•"/>
            </a:pPr>
            <a:r>
              <a:rPr lang="en-US" b="1" dirty="0">
                <a:solidFill>
                  <a:srgbClr val="5A3A06"/>
                </a:solidFill>
                <a:latin typeface="Calibri" panose="020F0502020204030204" pitchFamily="34" charset="0"/>
                <a:ea typeface="Calibri" panose="020F0502020204030204" pitchFamily="34" charset="0"/>
                <a:cs typeface="Times New Roman" panose="02020603050405020304" pitchFamily="18" charset="0"/>
              </a:rPr>
              <a:t>Identify types of Bench Planes</a:t>
            </a:r>
          </a:p>
          <a:p>
            <a:pPr marL="285750" indent="-285750">
              <a:buFont typeface="Arial" panose="020B0604020202020204" pitchFamily="34" charset="0"/>
              <a:buChar char="•"/>
            </a:pPr>
            <a:r>
              <a:rPr lang="en-US" b="1" dirty="0">
                <a:solidFill>
                  <a:srgbClr val="5A3A06"/>
                </a:solidFill>
                <a:latin typeface="Calibri" panose="020F0502020204030204" pitchFamily="34" charset="0"/>
                <a:cs typeface="Times New Roman" panose="02020603050405020304" pitchFamily="18" charset="0"/>
              </a:rPr>
              <a:t>Identify Types of Shaping Planes</a:t>
            </a:r>
          </a:p>
        </p:txBody>
      </p:sp>
      <p:pic>
        <p:nvPicPr>
          <p:cNvPr id="8" name="Picture 7">
            <a:extLst>
              <a:ext uri="{FF2B5EF4-FFF2-40B4-BE49-F238E27FC236}">
                <a16:creationId xmlns:a16="http://schemas.microsoft.com/office/drawing/2014/main" id="{320D0426-6260-613D-0F0B-019A5CAD61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5638" y="169765"/>
            <a:ext cx="972776" cy="972776"/>
          </a:xfrm>
          <a:prstGeom prst="rect">
            <a:avLst/>
          </a:prstGeom>
        </p:spPr>
      </p:pic>
    </p:spTree>
    <p:extLst>
      <p:ext uri="{BB962C8B-B14F-4D97-AF65-F5344CB8AC3E}">
        <p14:creationId xmlns:p14="http://schemas.microsoft.com/office/powerpoint/2010/main" val="3739796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a:stretch>
        </a:blipFill>
        <a:effectLst/>
      </p:bgPr>
    </p:bg>
    <p:spTree>
      <p:nvGrpSpPr>
        <p:cNvPr id="1" name="">
          <a:extLst>
            <a:ext uri="{FF2B5EF4-FFF2-40B4-BE49-F238E27FC236}">
              <a16:creationId xmlns:a16="http://schemas.microsoft.com/office/drawing/2014/main" id="{7A420203-3965-5001-4F14-E7012730E291}"/>
            </a:ext>
          </a:extLst>
        </p:cNvPr>
        <p:cNvGrpSpPr/>
        <p:nvPr/>
      </p:nvGrpSpPr>
      <p:grpSpPr>
        <a:xfrm>
          <a:off x="0" y="0"/>
          <a:ext cx="0" cy="0"/>
          <a:chOff x="0" y="0"/>
          <a:chExt cx="0" cy="0"/>
        </a:xfrm>
      </p:grpSpPr>
      <p:sp>
        <p:nvSpPr>
          <p:cNvPr id="2" name="Rectangle: Top Corners Snipped 1">
            <a:extLst>
              <a:ext uri="{FF2B5EF4-FFF2-40B4-BE49-F238E27FC236}">
                <a16:creationId xmlns:a16="http://schemas.microsoft.com/office/drawing/2014/main" id="{6DD2FAA8-232A-8480-0D5D-8641101C8459}"/>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42F6C0A-A2BE-0450-02AF-3D1F845934F3}"/>
              </a:ext>
            </a:extLst>
          </p:cNvPr>
          <p:cNvSpPr/>
          <p:nvPr/>
        </p:nvSpPr>
        <p:spPr>
          <a:xfrm>
            <a:off x="0" y="212272"/>
            <a:ext cx="6223000" cy="1077218"/>
          </a:xfrm>
          <a:prstGeom prst="rect">
            <a:avLst/>
          </a:prstGeom>
          <a:noFill/>
        </p:spPr>
        <p:txBody>
          <a:bodyPr wrap="square" lIns="91440" tIns="45720" rIns="91440" bIns="45720">
            <a:spAutoFit/>
          </a:bodyPr>
          <a:lstStyle/>
          <a:p>
            <a:r>
              <a:rPr lang="en-US" sz="3200" dirty="0">
                <a:ln w="0"/>
                <a:solidFill>
                  <a:schemeClr val="bg1"/>
                </a:solidFill>
                <a:effectLst>
                  <a:outerShdw blurRad="38100" dist="19050" dir="2700000" algn="tl" rotWithShape="0">
                    <a:schemeClr val="dk1">
                      <a:alpha val="40000"/>
                    </a:schemeClr>
                  </a:outerShdw>
                </a:effectLst>
              </a:rPr>
              <a:t>Shaping Planes 2.</a:t>
            </a:r>
          </a:p>
          <a:p>
            <a:r>
              <a:rPr lang="en-US" sz="3200" dirty="0">
                <a:ln w="0"/>
                <a:solidFill>
                  <a:schemeClr val="bg1"/>
                </a:solidFill>
                <a:effectLst>
                  <a:outerShdw blurRad="38100" dist="19050" dir="2700000" algn="tl" rotWithShape="0">
                    <a:schemeClr val="dk1">
                      <a:alpha val="40000"/>
                    </a:schemeClr>
                  </a:outerShdw>
                </a:effectLst>
              </a:rPr>
              <a:t>Combination Plane.</a:t>
            </a:r>
          </a:p>
        </p:txBody>
      </p:sp>
      <p:pic>
        <p:nvPicPr>
          <p:cNvPr id="12" name="Picture 11">
            <a:extLst>
              <a:ext uri="{FF2B5EF4-FFF2-40B4-BE49-F238E27FC236}">
                <a16:creationId xmlns:a16="http://schemas.microsoft.com/office/drawing/2014/main" id="{35087BAD-BAA2-750C-63FB-1495F8CFF0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5638" y="169765"/>
            <a:ext cx="972776" cy="972776"/>
          </a:xfrm>
          <a:prstGeom prst="rect">
            <a:avLst/>
          </a:prstGeom>
        </p:spPr>
      </p:pic>
      <p:pic>
        <p:nvPicPr>
          <p:cNvPr id="4" name="Picture 3">
            <a:extLst>
              <a:ext uri="{FF2B5EF4-FFF2-40B4-BE49-F238E27FC236}">
                <a16:creationId xmlns:a16="http://schemas.microsoft.com/office/drawing/2014/main" id="{586401E6-2D74-A889-A716-BD3F04B40F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75" y="6538925"/>
            <a:ext cx="286945" cy="286803"/>
          </a:xfrm>
          <a:prstGeom prst="rect">
            <a:avLst/>
          </a:prstGeom>
        </p:spPr>
      </p:pic>
      <p:pic>
        <p:nvPicPr>
          <p:cNvPr id="5" name="Picture 4">
            <a:extLst>
              <a:ext uri="{FF2B5EF4-FFF2-40B4-BE49-F238E27FC236}">
                <a16:creationId xmlns:a16="http://schemas.microsoft.com/office/drawing/2014/main" id="{D9BDB2D1-9AC1-6068-3261-ACDA842525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588" y="6600908"/>
            <a:ext cx="536059" cy="180000"/>
          </a:xfrm>
          <a:prstGeom prst="rect">
            <a:avLst/>
          </a:prstGeom>
        </p:spPr>
      </p:pic>
      <p:sp>
        <p:nvSpPr>
          <p:cNvPr id="7" name="TextBox 6">
            <a:extLst>
              <a:ext uri="{FF2B5EF4-FFF2-40B4-BE49-F238E27FC236}">
                <a16:creationId xmlns:a16="http://schemas.microsoft.com/office/drawing/2014/main" id="{183301C6-7AB4-362E-BD83-F5405878BE91}"/>
              </a:ext>
            </a:extLst>
          </p:cNvPr>
          <p:cNvSpPr txBox="1"/>
          <p:nvPr/>
        </p:nvSpPr>
        <p:spPr>
          <a:xfrm>
            <a:off x="376588" y="1577102"/>
            <a:ext cx="4526391" cy="4247317"/>
          </a:xfrm>
          <a:prstGeom prst="rect">
            <a:avLst/>
          </a:prstGeom>
          <a:noFill/>
        </p:spPr>
        <p:txBody>
          <a:bodyPr wrap="square">
            <a:spAutoFit/>
          </a:bodyPr>
          <a:lstStyle/>
          <a:p>
            <a:r>
              <a:rPr lang="en-GB" dirty="0">
                <a:solidFill>
                  <a:srgbClr val="5A3A06"/>
                </a:solidFill>
              </a:rPr>
              <a:t>A </a:t>
            </a:r>
            <a:r>
              <a:rPr lang="en-GB" b="1" dirty="0">
                <a:solidFill>
                  <a:srgbClr val="5A3A06"/>
                </a:solidFill>
              </a:rPr>
              <a:t>Combination Plane</a:t>
            </a:r>
            <a:r>
              <a:rPr lang="en-GB" dirty="0">
                <a:solidFill>
                  <a:srgbClr val="5A3A06"/>
                </a:solidFill>
              </a:rPr>
              <a:t> is a versatile, multi‑purpose hand plane designed to perform the work of several specialised planes using a single adjustable body. By swapping out its various cutters, fences, and depth stops, it can cut grooves, rebates, beads, tongues, dados, and a wide range of decorative mouldings. Its adjustable fence allows for accurate, repeatable cuts, making it ideal for traditional joinery, cabinetmaking, and restoration work. Because it replaces multiple dedicated planes, the combination plane is valued for its flexibility and precision, especially when working on detailed or custom timber profiles.</a:t>
            </a:r>
          </a:p>
        </p:txBody>
      </p:sp>
      <p:pic>
        <p:nvPicPr>
          <p:cNvPr id="8" name="Picture 7" descr="A picture containing sitting, black, white&#10;&#10;Description automatically generated">
            <a:extLst>
              <a:ext uri="{FF2B5EF4-FFF2-40B4-BE49-F238E27FC236}">
                <a16:creationId xmlns:a16="http://schemas.microsoft.com/office/drawing/2014/main" id="{E520FDF9-2C8C-7FB1-479D-CA8A732F5A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1630491"/>
            <a:ext cx="4687710" cy="4687710"/>
          </a:xfrm>
          <a:prstGeom prst="rect">
            <a:avLst/>
          </a:prstGeom>
          <a:ln>
            <a:noFill/>
          </a:ln>
          <a:effectLst>
            <a:outerShdw blurRad="292100" dist="139700" dir="2700000" algn="tl" rotWithShape="0">
              <a:srgbClr val="333333">
                <a:alpha val="65000"/>
              </a:srgbClr>
            </a:outerShdw>
          </a:effectLst>
        </p:spPr>
      </p:pic>
      <p:sp>
        <p:nvSpPr>
          <p:cNvPr id="9" name="Rectangle: Rounded Corners 8">
            <a:extLst>
              <a:ext uri="{FF2B5EF4-FFF2-40B4-BE49-F238E27FC236}">
                <a16:creationId xmlns:a16="http://schemas.microsoft.com/office/drawing/2014/main" id="{2A528671-9B85-416A-4B3D-A066CC2193EA}"/>
              </a:ext>
            </a:extLst>
          </p:cNvPr>
          <p:cNvSpPr/>
          <p:nvPr/>
        </p:nvSpPr>
        <p:spPr>
          <a:xfrm>
            <a:off x="10702553" y="2399851"/>
            <a:ext cx="938661"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Handle</a:t>
            </a:r>
          </a:p>
        </p:txBody>
      </p:sp>
      <p:sp>
        <p:nvSpPr>
          <p:cNvPr id="10" name="Rectangle: Rounded Corners 9">
            <a:extLst>
              <a:ext uri="{FF2B5EF4-FFF2-40B4-BE49-F238E27FC236}">
                <a16:creationId xmlns:a16="http://schemas.microsoft.com/office/drawing/2014/main" id="{050BAAA1-F4B4-710A-E3A8-E963FEC5DA97}"/>
              </a:ext>
            </a:extLst>
          </p:cNvPr>
          <p:cNvSpPr/>
          <p:nvPr/>
        </p:nvSpPr>
        <p:spPr>
          <a:xfrm>
            <a:off x="8628720" y="5643068"/>
            <a:ext cx="1018378"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Fence</a:t>
            </a:r>
          </a:p>
        </p:txBody>
      </p:sp>
      <p:sp>
        <p:nvSpPr>
          <p:cNvPr id="11" name="Rectangle: Rounded Corners 10">
            <a:extLst>
              <a:ext uri="{FF2B5EF4-FFF2-40B4-BE49-F238E27FC236}">
                <a16:creationId xmlns:a16="http://schemas.microsoft.com/office/drawing/2014/main" id="{BBC30E54-6C04-0C27-82D3-6B3CF751E422}"/>
              </a:ext>
            </a:extLst>
          </p:cNvPr>
          <p:cNvSpPr/>
          <p:nvPr/>
        </p:nvSpPr>
        <p:spPr>
          <a:xfrm>
            <a:off x="5631359" y="2671190"/>
            <a:ext cx="929282"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Knob</a:t>
            </a:r>
          </a:p>
        </p:txBody>
      </p:sp>
      <p:sp>
        <p:nvSpPr>
          <p:cNvPr id="13" name="Rectangle: Rounded Corners 12">
            <a:extLst>
              <a:ext uri="{FF2B5EF4-FFF2-40B4-BE49-F238E27FC236}">
                <a16:creationId xmlns:a16="http://schemas.microsoft.com/office/drawing/2014/main" id="{6A3C6777-3533-460B-F628-77A3DA4FDF4F}"/>
              </a:ext>
            </a:extLst>
          </p:cNvPr>
          <p:cNvSpPr/>
          <p:nvPr/>
        </p:nvSpPr>
        <p:spPr>
          <a:xfrm>
            <a:off x="7417369" y="1577102"/>
            <a:ext cx="2229729"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Depth Adjuster</a:t>
            </a:r>
          </a:p>
        </p:txBody>
      </p:sp>
      <p:cxnSp>
        <p:nvCxnSpPr>
          <p:cNvPr id="14" name="Straight Arrow Connector 13">
            <a:extLst>
              <a:ext uri="{FF2B5EF4-FFF2-40B4-BE49-F238E27FC236}">
                <a16:creationId xmlns:a16="http://schemas.microsoft.com/office/drawing/2014/main" id="{9FD4B793-0203-C1BC-9F34-3AE53268F7D4}"/>
              </a:ext>
            </a:extLst>
          </p:cNvPr>
          <p:cNvCxnSpPr>
            <a:cxnSpLocks/>
            <a:stCxn id="11" idx="2"/>
          </p:cNvCxnSpPr>
          <p:nvPr/>
        </p:nvCxnSpPr>
        <p:spPr>
          <a:xfrm>
            <a:off x="6096000" y="3033892"/>
            <a:ext cx="551632" cy="395108"/>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70126E9-B12F-8978-3C81-6330FCF5F506}"/>
              </a:ext>
            </a:extLst>
          </p:cNvPr>
          <p:cNvCxnSpPr>
            <a:cxnSpLocks/>
            <a:stCxn id="13" idx="2"/>
          </p:cNvCxnSpPr>
          <p:nvPr/>
        </p:nvCxnSpPr>
        <p:spPr>
          <a:xfrm>
            <a:off x="8532234" y="1939804"/>
            <a:ext cx="213469" cy="1094088"/>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3361635-DAC7-F5C1-76D9-B8D57538B850}"/>
              </a:ext>
            </a:extLst>
          </p:cNvPr>
          <p:cNvCxnSpPr>
            <a:cxnSpLocks/>
            <a:stCxn id="9" idx="1"/>
          </p:cNvCxnSpPr>
          <p:nvPr/>
        </p:nvCxnSpPr>
        <p:spPr>
          <a:xfrm flipH="1">
            <a:off x="10322061" y="2581202"/>
            <a:ext cx="380492" cy="262975"/>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C9D4439-9172-16C2-A2DF-6816E911D0EF}"/>
              </a:ext>
            </a:extLst>
          </p:cNvPr>
          <p:cNvCxnSpPr>
            <a:cxnSpLocks/>
            <a:stCxn id="10" idx="0"/>
          </p:cNvCxnSpPr>
          <p:nvPr/>
        </p:nvCxnSpPr>
        <p:spPr>
          <a:xfrm flipH="1" flipV="1">
            <a:off x="8313747" y="5026395"/>
            <a:ext cx="824162" cy="616673"/>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889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a:stretch>
        </a:blipFill>
        <a:effectLst/>
      </p:bgPr>
    </p:bg>
    <p:spTree>
      <p:nvGrpSpPr>
        <p:cNvPr id="1" name="">
          <a:extLst>
            <a:ext uri="{FF2B5EF4-FFF2-40B4-BE49-F238E27FC236}">
              <a16:creationId xmlns:a16="http://schemas.microsoft.com/office/drawing/2014/main" id="{7818B795-BC59-DF99-E24B-D754CF8ED893}"/>
            </a:ext>
          </a:extLst>
        </p:cNvPr>
        <p:cNvGrpSpPr/>
        <p:nvPr/>
      </p:nvGrpSpPr>
      <p:grpSpPr>
        <a:xfrm>
          <a:off x="0" y="0"/>
          <a:ext cx="0" cy="0"/>
          <a:chOff x="0" y="0"/>
          <a:chExt cx="0" cy="0"/>
        </a:xfrm>
      </p:grpSpPr>
      <p:sp>
        <p:nvSpPr>
          <p:cNvPr id="2" name="Rectangle: Top Corners Snipped 1">
            <a:extLst>
              <a:ext uri="{FF2B5EF4-FFF2-40B4-BE49-F238E27FC236}">
                <a16:creationId xmlns:a16="http://schemas.microsoft.com/office/drawing/2014/main" id="{AF45FCD3-43CE-88D6-1A05-3642831E8CB5}"/>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3217DD7D-DFDA-F26B-9589-B455F1937B16}"/>
              </a:ext>
            </a:extLst>
          </p:cNvPr>
          <p:cNvSpPr/>
          <p:nvPr/>
        </p:nvSpPr>
        <p:spPr>
          <a:xfrm>
            <a:off x="0" y="212272"/>
            <a:ext cx="6223000" cy="1077218"/>
          </a:xfrm>
          <a:prstGeom prst="rect">
            <a:avLst/>
          </a:prstGeom>
          <a:noFill/>
        </p:spPr>
        <p:txBody>
          <a:bodyPr wrap="square" lIns="91440" tIns="45720" rIns="91440" bIns="45720">
            <a:spAutoFit/>
          </a:bodyPr>
          <a:lstStyle/>
          <a:p>
            <a:r>
              <a:rPr lang="en-US" sz="3200" dirty="0">
                <a:ln w="0"/>
                <a:solidFill>
                  <a:schemeClr val="bg1"/>
                </a:solidFill>
                <a:effectLst>
                  <a:outerShdw blurRad="38100" dist="19050" dir="2700000" algn="tl" rotWithShape="0">
                    <a:schemeClr val="dk1">
                      <a:alpha val="40000"/>
                    </a:schemeClr>
                  </a:outerShdw>
                </a:effectLst>
              </a:rPr>
              <a:t>Shaping Planes 2.</a:t>
            </a:r>
          </a:p>
          <a:p>
            <a:r>
              <a:rPr lang="en-US" sz="3200" dirty="0">
                <a:ln w="0"/>
                <a:solidFill>
                  <a:schemeClr val="bg1"/>
                </a:solidFill>
                <a:effectLst>
                  <a:outerShdw blurRad="38100" dist="19050" dir="2700000" algn="tl" rotWithShape="0">
                    <a:schemeClr val="dk1">
                      <a:alpha val="40000"/>
                    </a:schemeClr>
                  </a:outerShdw>
                </a:effectLst>
              </a:rPr>
              <a:t>Plough Plane.</a:t>
            </a:r>
          </a:p>
        </p:txBody>
      </p:sp>
      <p:pic>
        <p:nvPicPr>
          <p:cNvPr id="12" name="Picture 11">
            <a:extLst>
              <a:ext uri="{FF2B5EF4-FFF2-40B4-BE49-F238E27FC236}">
                <a16:creationId xmlns:a16="http://schemas.microsoft.com/office/drawing/2014/main" id="{C9BCF4B2-8DB2-DA76-3662-6A5BCA6FF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5638" y="169765"/>
            <a:ext cx="972776" cy="972776"/>
          </a:xfrm>
          <a:prstGeom prst="rect">
            <a:avLst/>
          </a:prstGeom>
        </p:spPr>
      </p:pic>
      <p:pic>
        <p:nvPicPr>
          <p:cNvPr id="4" name="Picture 3">
            <a:extLst>
              <a:ext uri="{FF2B5EF4-FFF2-40B4-BE49-F238E27FC236}">
                <a16:creationId xmlns:a16="http://schemas.microsoft.com/office/drawing/2014/main" id="{432B50CA-9AA4-0485-33CB-F74F7DC396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75" y="6538925"/>
            <a:ext cx="286945" cy="286803"/>
          </a:xfrm>
          <a:prstGeom prst="rect">
            <a:avLst/>
          </a:prstGeom>
        </p:spPr>
      </p:pic>
      <p:pic>
        <p:nvPicPr>
          <p:cNvPr id="5" name="Picture 4">
            <a:extLst>
              <a:ext uri="{FF2B5EF4-FFF2-40B4-BE49-F238E27FC236}">
                <a16:creationId xmlns:a16="http://schemas.microsoft.com/office/drawing/2014/main" id="{FD44E4F7-AE0B-8ADD-D265-22DF38871D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588" y="6600908"/>
            <a:ext cx="536059" cy="180000"/>
          </a:xfrm>
          <a:prstGeom prst="rect">
            <a:avLst/>
          </a:prstGeom>
        </p:spPr>
      </p:pic>
      <p:sp>
        <p:nvSpPr>
          <p:cNvPr id="7" name="TextBox 6">
            <a:extLst>
              <a:ext uri="{FF2B5EF4-FFF2-40B4-BE49-F238E27FC236}">
                <a16:creationId xmlns:a16="http://schemas.microsoft.com/office/drawing/2014/main" id="{2B907116-C285-C622-640F-46CEA02D5680}"/>
              </a:ext>
            </a:extLst>
          </p:cNvPr>
          <p:cNvSpPr txBox="1"/>
          <p:nvPr/>
        </p:nvSpPr>
        <p:spPr>
          <a:xfrm>
            <a:off x="354620" y="1621981"/>
            <a:ext cx="4430553" cy="4247317"/>
          </a:xfrm>
          <a:prstGeom prst="rect">
            <a:avLst/>
          </a:prstGeom>
          <a:noFill/>
        </p:spPr>
        <p:txBody>
          <a:bodyPr wrap="square">
            <a:spAutoFit/>
          </a:bodyPr>
          <a:lstStyle/>
          <a:p>
            <a:r>
              <a:rPr lang="en-GB" dirty="0">
                <a:solidFill>
                  <a:srgbClr val="5A3A06"/>
                </a:solidFill>
              </a:rPr>
              <a:t>A </a:t>
            </a:r>
            <a:r>
              <a:rPr lang="en-GB" b="1" dirty="0">
                <a:solidFill>
                  <a:srgbClr val="5A3A06"/>
                </a:solidFill>
              </a:rPr>
              <a:t>Plough Plane</a:t>
            </a:r>
            <a:r>
              <a:rPr lang="en-GB" dirty="0">
                <a:solidFill>
                  <a:srgbClr val="5A3A06"/>
                </a:solidFill>
              </a:rPr>
              <a:t> is a traditional hand plane designed specifically for cutting </a:t>
            </a:r>
            <a:r>
              <a:rPr lang="en-GB" b="1" dirty="0">
                <a:solidFill>
                  <a:srgbClr val="5A3A06"/>
                </a:solidFill>
              </a:rPr>
              <a:t>grooves</a:t>
            </a:r>
            <a:r>
              <a:rPr lang="en-GB" dirty="0">
                <a:solidFill>
                  <a:srgbClr val="5A3A06"/>
                </a:solidFill>
              </a:rPr>
              <a:t> along the length of a board. It uses interchangeable cutters and an adjustable side fence to control the width and position of the groove, while a depth stop ensures consistent cutting depth. This makes it ideal for creating slots for panels, drawer bottoms, tongue‑and‑groove joints, and other joinery tasks that require long, straight channels. Because it offers excellent accuracy and repeatability, the plough plane remains a valuable tool in both fine woodworking and restoration work where clean, precise grooves are essential.</a:t>
            </a:r>
          </a:p>
        </p:txBody>
      </p:sp>
      <p:pic>
        <p:nvPicPr>
          <p:cNvPr id="8" name="Picture 7" descr="A picture containing cake, indoor, table, sitting&#10;&#10;Description automatically generated">
            <a:extLst>
              <a:ext uri="{FF2B5EF4-FFF2-40B4-BE49-F238E27FC236}">
                <a16:creationId xmlns:a16="http://schemas.microsoft.com/office/drawing/2014/main" id="{F50075E7-D8CF-3A0A-D218-1A14644BA1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0876" y="1405937"/>
            <a:ext cx="4679404" cy="4679404"/>
          </a:xfrm>
          <a:prstGeom prst="rect">
            <a:avLst/>
          </a:prstGeom>
          <a:ln>
            <a:noFill/>
          </a:ln>
          <a:effectLst>
            <a:outerShdw blurRad="292100" dist="139700" dir="2700000" algn="tl" rotWithShape="0">
              <a:srgbClr val="333333">
                <a:alpha val="65000"/>
              </a:srgbClr>
            </a:outerShdw>
          </a:effectLst>
        </p:spPr>
      </p:pic>
      <p:sp>
        <p:nvSpPr>
          <p:cNvPr id="9" name="Rectangle: Rounded Corners 8">
            <a:extLst>
              <a:ext uri="{FF2B5EF4-FFF2-40B4-BE49-F238E27FC236}">
                <a16:creationId xmlns:a16="http://schemas.microsoft.com/office/drawing/2014/main" id="{125BAFB1-B2BA-1ED3-4EA1-9A3CE5EA429B}"/>
              </a:ext>
            </a:extLst>
          </p:cNvPr>
          <p:cNvSpPr/>
          <p:nvPr/>
        </p:nvSpPr>
        <p:spPr>
          <a:xfrm>
            <a:off x="10500600" y="1894967"/>
            <a:ext cx="938661"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Handle</a:t>
            </a:r>
          </a:p>
        </p:txBody>
      </p:sp>
      <p:sp>
        <p:nvSpPr>
          <p:cNvPr id="10" name="Rectangle: Rounded Corners 9">
            <a:extLst>
              <a:ext uri="{FF2B5EF4-FFF2-40B4-BE49-F238E27FC236}">
                <a16:creationId xmlns:a16="http://schemas.microsoft.com/office/drawing/2014/main" id="{9E612A55-EE01-BDF5-A446-133679643530}"/>
              </a:ext>
            </a:extLst>
          </p:cNvPr>
          <p:cNvSpPr/>
          <p:nvPr/>
        </p:nvSpPr>
        <p:spPr>
          <a:xfrm>
            <a:off x="5114490" y="3066298"/>
            <a:ext cx="1018378"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Fence</a:t>
            </a:r>
          </a:p>
        </p:txBody>
      </p:sp>
      <p:sp>
        <p:nvSpPr>
          <p:cNvPr id="11" name="Rectangle: Rounded Corners 10">
            <a:extLst>
              <a:ext uri="{FF2B5EF4-FFF2-40B4-BE49-F238E27FC236}">
                <a16:creationId xmlns:a16="http://schemas.microsoft.com/office/drawing/2014/main" id="{AB6B905F-BE91-A5D5-20FA-87A9B16A4676}"/>
              </a:ext>
            </a:extLst>
          </p:cNvPr>
          <p:cNvSpPr/>
          <p:nvPr/>
        </p:nvSpPr>
        <p:spPr>
          <a:xfrm>
            <a:off x="7450659" y="6114394"/>
            <a:ext cx="1018378"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Cutters</a:t>
            </a:r>
          </a:p>
        </p:txBody>
      </p:sp>
      <p:cxnSp>
        <p:nvCxnSpPr>
          <p:cNvPr id="13" name="Straight Arrow Connector 12">
            <a:extLst>
              <a:ext uri="{FF2B5EF4-FFF2-40B4-BE49-F238E27FC236}">
                <a16:creationId xmlns:a16="http://schemas.microsoft.com/office/drawing/2014/main" id="{1B9CBD68-B253-4701-7EE6-716805207080}"/>
              </a:ext>
            </a:extLst>
          </p:cNvPr>
          <p:cNvCxnSpPr>
            <a:cxnSpLocks/>
            <a:stCxn id="10" idx="3"/>
          </p:cNvCxnSpPr>
          <p:nvPr/>
        </p:nvCxnSpPr>
        <p:spPr>
          <a:xfrm>
            <a:off x="6132868" y="3247649"/>
            <a:ext cx="907451" cy="241657"/>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371718B-AABA-155C-BF9B-5A9B37B60D25}"/>
              </a:ext>
            </a:extLst>
          </p:cNvPr>
          <p:cNvCxnSpPr>
            <a:cxnSpLocks/>
            <a:stCxn id="9" idx="1"/>
          </p:cNvCxnSpPr>
          <p:nvPr/>
        </p:nvCxnSpPr>
        <p:spPr>
          <a:xfrm flipH="1">
            <a:off x="10069620" y="2076318"/>
            <a:ext cx="430980" cy="181351"/>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BF6FA07-F112-D06D-1924-88DCFF023FA7}"/>
              </a:ext>
            </a:extLst>
          </p:cNvPr>
          <p:cNvCxnSpPr>
            <a:cxnSpLocks/>
            <a:stCxn id="11" idx="0"/>
          </p:cNvCxnSpPr>
          <p:nvPr/>
        </p:nvCxnSpPr>
        <p:spPr>
          <a:xfrm flipH="1" flipV="1">
            <a:off x="7707887" y="5576157"/>
            <a:ext cx="251961" cy="538237"/>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601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a:stretch>
        </a:blipFill>
        <a:effectLst/>
      </p:bgPr>
    </p:bg>
    <p:spTree>
      <p:nvGrpSpPr>
        <p:cNvPr id="1" name="">
          <a:extLst>
            <a:ext uri="{FF2B5EF4-FFF2-40B4-BE49-F238E27FC236}">
              <a16:creationId xmlns:a16="http://schemas.microsoft.com/office/drawing/2014/main" id="{91F6FF25-7BEA-EF18-C9CE-95F2B1209B54}"/>
            </a:ext>
          </a:extLst>
        </p:cNvPr>
        <p:cNvGrpSpPr/>
        <p:nvPr/>
      </p:nvGrpSpPr>
      <p:grpSpPr>
        <a:xfrm>
          <a:off x="0" y="0"/>
          <a:ext cx="0" cy="0"/>
          <a:chOff x="0" y="0"/>
          <a:chExt cx="0" cy="0"/>
        </a:xfrm>
      </p:grpSpPr>
      <p:sp>
        <p:nvSpPr>
          <p:cNvPr id="2" name="Rectangle: Top Corners Snipped 1">
            <a:extLst>
              <a:ext uri="{FF2B5EF4-FFF2-40B4-BE49-F238E27FC236}">
                <a16:creationId xmlns:a16="http://schemas.microsoft.com/office/drawing/2014/main" id="{6580E62C-3AC3-5B21-D39C-ADD92E3A2872}"/>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E29F629E-7278-5A7E-DB65-7A5661DEDCFE}"/>
              </a:ext>
            </a:extLst>
          </p:cNvPr>
          <p:cNvSpPr/>
          <p:nvPr/>
        </p:nvSpPr>
        <p:spPr>
          <a:xfrm>
            <a:off x="0" y="212272"/>
            <a:ext cx="6223000" cy="1077218"/>
          </a:xfrm>
          <a:prstGeom prst="rect">
            <a:avLst/>
          </a:prstGeom>
          <a:noFill/>
        </p:spPr>
        <p:txBody>
          <a:bodyPr wrap="square" lIns="91440" tIns="45720" rIns="91440" bIns="45720">
            <a:spAutoFit/>
          </a:bodyPr>
          <a:lstStyle/>
          <a:p>
            <a:r>
              <a:rPr lang="en-US" sz="3200" dirty="0">
                <a:ln w="0"/>
                <a:solidFill>
                  <a:schemeClr val="bg1"/>
                </a:solidFill>
                <a:effectLst>
                  <a:outerShdw blurRad="38100" dist="19050" dir="2700000" algn="tl" rotWithShape="0">
                    <a:schemeClr val="dk1">
                      <a:alpha val="40000"/>
                    </a:schemeClr>
                  </a:outerShdw>
                </a:effectLst>
              </a:rPr>
              <a:t>Shaping Planes 2.</a:t>
            </a:r>
          </a:p>
          <a:p>
            <a:r>
              <a:rPr lang="en-US" sz="3200" dirty="0">
                <a:ln w="0"/>
                <a:solidFill>
                  <a:schemeClr val="bg1"/>
                </a:solidFill>
                <a:effectLst>
                  <a:outerShdw blurRad="38100" dist="19050" dir="2700000" algn="tl" rotWithShape="0">
                    <a:schemeClr val="dk1">
                      <a:alpha val="40000"/>
                    </a:schemeClr>
                  </a:outerShdw>
                </a:effectLst>
              </a:rPr>
              <a:t>Scratch stock.</a:t>
            </a:r>
          </a:p>
        </p:txBody>
      </p:sp>
      <p:pic>
        <p:nvPicPr>
          <p:cNvPr id="12" name="Picture 11">
            <a:extLst>
              <a:ext uri="{FF2B5EF4-FFF2-40B4-BE49-F238E27FC236}">
                <a16:creationId xmlns:a16="http://schemas.microsoft.com/office/drawing/2014/main" id="{7CFD7CC5-CF64-E928-1AEE-6223511B1E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5638" y="169765"/>
            <a:ext cx="972776" cy="972776"/>
          </a:xfrm>
          <a:prstGeom prst="rect">
            <a:avLst/>
          </a:prstGeom>
        </p:spPr>
      </p:pic>
      <p:pic>
        <p:nvPicPr>
          <p:cNvPr id="4" name="Picture 3">
            <a:extLst>
              <a:ext uri="{FF2B5EF4-FFF2-40B4-BE49-F238E27FC236}">
                <a16:creationId xmlns:a16="http://schemas.microsoft.com/office/drawing/2014/main" id="{86A8E222-0531-0988-09CA-52A594760D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75" y="6538925"/>
            <a:ext cx="286945" cy="286803"/>
          </a:xfrm>
          <a:prstGeom prst="rect">
            <a:avLst/>
          </a:prstGeom>
        </p:spPr>
      </p:pic>
      <p:pic>
        <p:nvPicPr>
          <p:cNvPr id="5" name="Picture 4">
            <a:extLst>
              <a:ext uri="{FF2B5EF4-FFF2-40B4-BE49-F238E27FC236}">
                <a16:creationId xmlns:a16="http://schemas.microsoft.com/office/drawing/2014/main" id="{6B131B53-44AC-84B1-A4A6-C83A0D7FE2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588" y="6600908"/>
            <a:ext cx="536059" cy="180000"/>
          </a:xfrm>
          <a:prstGeom prst="rect">
            <a:avLst/>
          </a:prstGeom>
        </p:spPr>
      </p:pic>
      <p:sp>
        <p:nvSpPr>
          <p:cNvPr id="7" name="TextBox 6">
            <a:extLst>
              <a:ext uri="{FF2B5EF4-FFF2-40B4-BE49-F238E27FC236}">
                <a16:creationId xmlns:a16="http://schemas.microsoft.com/office/drawing/2014/main" id="{77FBC866-E8F5-2FC3-C805-6CFBBA6C149A}"/>
              </a:ext>
            </a:extLst>
          </p:cNvPr>
          <p:cNvSpPr txBox="1"/>
          <p:nvPr/>
        </p:nvSpPr>
        <p:spPr>
          <a:xfrm>
            <a:off x="644617" y="2004341"/>
            <a:ext cx="4377550" cy="2031325"/>
          </a:xfrm>
          <a:prstGeom prst="rect">
            <a:avLst/>
          </a:prstGeom>
          <a:noFill/>
        </p:spPr>
        <p:txBody>
          <a:bodyPr wrap="square">
            <a:spAutoFit/>
          </a:bodyPr>
          <a:lstStyle/>
          <a:p>
            <a:r>
              <a:rPr lang="en-GB" dirty="0">
                <a:solidFill>
                  <a:srgbClr val="5A3A06"/>
                </a:solidFill>
              </a:rPr>
              <a:t>A </a:t>
            </a:r>
            <a:r>
              <a:rPr lang="en-GB" b="1" dirty="0">
                <a:solidFill>
                  <a:srgbClr val="5A3A06"/>
                </a:solidFill>
              </a:rPr>
              <a:t>Scratch Stock</a:t>
            </a:r>
            <a:r>
              <a:rPr lang="en-GB" dirty="0">
                <a:solidFill>
                  <a:srgbClr val="5A3A06"/>
                </a:solidFill>
              </a:rPr>
              <a:t> is a simple but incredibly effective hand tool used for cutting </a:t>
            </a:r>
            <a:r>
              <a:rPr lang="en-GB" b="1" dirty="0">
                <a:solidFill>
                  <a:srgbClr val="5A3A06"/>
                </a:solidFill>
              </a:rPr>
              <a:t>custom mouldings, beads, grooves, and decorative profiles</a:t>
            </a:r>
            <a:r>
              <a:rPr lang="en-GB" dirty="0">
                <a:solidFill>
                  <a:srgbClr val="5A3A06"/>
                </a:solidFill>
              </a:rPr>
              <a:t> into timber. Instead of a plane iron, it uses a </a:t>
            </a:r>
            <a:r>
              <a:rPr lang="en-GB" b="1" dirty="0">
                <a:solidFill>
                  <a:srgbClr val="5A3A06"/>
                </a:solidFill>
              </a:rPr>
              <a:t>shaped scraper blade</a:t>
            </a:r>
            <a:r>
              <a:rPr lang="en-GB" dirty="0">
                <a:solidFill>
                  <a:srgbClr val="5A3A06"/>
                </a:solidFill>
              </a:rPr>
              <a:t>—often made from an old saw plate or scraper—held in a wooden or metal body.</a:t>
            </a:r>
          </a:p>
        </p:txBody>
      </p:sp>
      <p:pic>
        <p:nvPicPr>
          <p:cNvPr id="8" name="Picture 7" descr="A picture containing food&#10;&#10;Description automatically generated">
            <a:extLst>
              <a:ext uri="{FF2B5EF4-FFF2-40B4-BE49-F238E27FC236}">
                <a16:creationId xmlns:a16="http://schemas.microsoft.com/office/drawing/2014/main" id="{9E56C4D5-231F-98DA-3650-4DC71B5F6B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9277" y="2459733"/>
            <a:ext cx="3245297" cy="3245297"/>
          </a:xfrm>
          <a:prstGeom prst="rect">
            <a:avLst/>
          </a:prstGeom>
          <a:ln>
            <a:noFill/>
          </a:ln>
          <a:effectLst>
            <a:outerShdw blurRad="292100" dist="139700" dir="2700000" algn="tl" rotWithShape="0">
              <a:srgbClr val="333333">
                <a:alpha val="65000"/>
              </a:srgbClr>
            </a:outerShdw>
          </a:effectLst>
        </p:spPr>
      </p:pic>
      <p:sp>
        <p:nvSpPr>
          <p:cNvPr id="9" name="Rectangle: Rounded Corners 8">
            <a:extLst>
              <a:ext uri="{FF2B5EF4-FFF2-40B4-BE49-F238E27FC236}">
                <a16:creationId xmlns:a16="http://schemas.microsoft.com/office/drawing/2014/main" id="{76D9B959-EDBB-C175-4938-B302BFB919F0}"/>
              </a:ext>
            </a:extLst>
          </p:cNvPr>
          <p:cNvSpPr/>
          <p:nvPr/>
        </p:nvSpPr>
        <p:spPr>
          <a:xfrm>
            <a:off x="10064012" y="2384968"/>
            <a:ext cx="1018378"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Stock</a:t>
            </a:r>
          </a:p>
        </p:txBody>
      </p:sp>
      <p:sp>
        <p:nvSpPr>
          <p:cNvPr id="10" name="Rectangle: Rounded Corners 9">
            <a:extLst>
              <a:ext uri="{FF2B5EF4-FFF2-40B4-BE49-F238E27FC236}">
                <a16:creationId xmlns:a16="http://schemas.microsoft.com/office/drawing/2014/main" id="{AD044EA8-473B-B027-20C8-119B178FEEC0}"/>
              </a:ext>
            </a:extLst>
          </p:cNvPr>
          <p:cNvSpPr/>
          <p:nvPr/>
        </p:nvSpPr>
        <p:spPr>
          <a:xfrm>
            <a:off x="5852272" y="3126398"/>
            <a:ext cx="1018378"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Blade</a:t>
            </a:r>
          </a:p>
        </p:txBody>
      </p:sp>
      <p:sp>
        <p:nvSpPr>
          <p:cNvPr id="11" name="Rectangle: Rounded Corners 10">
            <a:extLst>
              <a:ext uri="{FF2B5EF4-FFF2-40B4-BE49-F238E27FC236}">
                <a16:creationId xmlns:a16="http://schemas.microsoft.com/office/drawing/2014/main" id="{32E7876D-C576-32DE-2A99-36A21A046120}"/>
              </a:ext>
            </a:extLst>
          </p:cNvPr>
          <p:cNvSpPr/>
          <p:nvPr/>
        </p:nvSpPr>
        <p:spPr>
          <a:xfrm>
            <a:off x="7956477" y="5523679"/>
            <a:ext cx="1018378"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Cutter</a:t>
            </a:r>
          </a:p>
        </p:txBody>
      </p:sp>
      <p:sp>
        <p:nvSpPr>
          <p:cNvPr id="13" name="Rectangle: Rounded Corners 12">
            <a:extLst>
              <a:ext uri="{FF2B5EF4-FFF2-40B4-BE49-F238E27FC236}">
                <a16:creationId xmlns:a16="http://schemas.microsoft.com/office/drawing/2014/main" id="{9654455A-3E5C-1050-F43D-B430E27C90D9}"/>
              </a:ext>
            </a:extLst>
          </p:cNvPr>
          <p:cNvSpPr/>
          <p:nvPr/>
        </p:nvSpPr>
        <p:spPr>
          <a:xfrm>
            <a:off x="4692789" y="4647520"/>
            <a:ext cx="2027770"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Tightening Screws</a:t>
            </a:r>
          </a:p>
        </p:txBody>
      </p:sp>
      <p:cxnSp>
        <p:nvCxnSpPr>
          <p:cNvPr id="14" name="Straight Arrow Connector 13">
            <a:extLst>
              <a:ext uri="{FF2B5EF4-FFF2-40B4-BE49-F238E27FC236}">
                <a16:creationId xmlns:a16="http://schemas.microsoft.com/office/drawing/2014/main" id="{28F073F7-8C16-9036-7581-ED82040A7CB7}"/>
              </a:ext>
            </a:extLst>
          </p:cNvPr>
          <p:cNvCxnSpPr>
            <a:cxnSpLocks/>
            <a:stCxn id="10" idx="2"/>
          </p:cNvCxnSpPr>
          <p:nvPr/>
        </p:nvCxnSpPr>
        <p:spPr>
          <a:xfrm flipV="1">
            <a:off x="6361461" y="3429000"/>
            <a:ext cx="1660576" cy="60100"/>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EB1DB9D-7814-58A5-95B9-0770931B89F4}"/>
              </a:ext>
            </a:extLst>
          </p:cNvPr>
          <p:cNvCxnSpPr>
            <a:cxnSpLocks/>
            <a:stCxn id="13" idx="3"/>
          </p:cNvCxnSpPr>
          <p:nvPr/>
        </p:nvCxnSpPr>
        <p:spPr>
          <a:xfrm flipV="1">
            <a:off x="6720559" y="3842724"/>
            <a:ext cx="1141653" cy="986147"/>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2283259-2DA8-6931-9253-0BA22BC0C7ED}"/>
              </a:ext>
            </a:extLst>
          </p:cNvPr>
          <p:cNvCxnSpPr>
            <a:cxnSpLocks/>
            <a:stCxn id="11" idx="0"/>
          </p:cNvCxnSpPr>
          <p:nvPr/>
        </p:nvCxnSpPr>
        <p:spPr>
          <a:xfrm flipV="1">
            <a:off x="8465666" y="4566390"/>
            <a:ext cx="0" cy="957289"/>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955DB45-FFF8-3F20-3EB3-387050F7CBCA}"/>
              </a:ext>
            </a:extLst>
          </p:cNvPr>
          <p:cNvCxnSpPr>
            <a:cxnSpLocks/>
            <a:stCxn id="9" idx="2"/>
          </p:cNvCxnSpPr>
          <p:nvPr/>
        </p:nvCxnSpPr>
        <p:spPr>
          <a:xfrm flipH="1">
            <a:off x="9396442" y="2747670"/>
            <a:ext cx="1176759" cy="1145542"/>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8293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Top Corners Snipped 6">
            <a:extLst>
              <a:ext uri="{FF2B5EF4-FFF2-40B4-BE49-F238E27FC236}">
                <a16:creationId xmlns:a16="http://schemas.microsoft.com/office/drawing/2014/main" id="{D13E64DD-F64C-4A7E-9CDE-7565F9488B96}"/>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E8922C6-9F9D-44BC-B083-B31729A7EDC2}"/>
              </a:ext>
            </a:extLst>
          </p:cNvPr>
          <p:cNvSpPr/>
          <p:nvPr/>
        </p:nvSpPr>
        <p:spPr>
          <a:xfrm>
            <a:off x="0" y="212272"/>
            <a:ext cx="2051844" cy="923330"/>
          </a:xfrm>
          <a:prstGeom prst="rect">
            <a:avLst/>
          </a:prstGeom>
          <a:noFill/>
        </p:spPr>
        <p:txBody>
          <a:bodyPr wrap="none" lIns="91440" tIns="45720" rIns="91440" bIns="45720">
            <a:spAutoFit/>
          </a:bodyPr>
          <a:lstStyle/>
          <a:p>
            <a:r>
              <a:rPr lang="en-US" sz="5400" b="0" cap="none" spc="0" dirty="0">
                <a:ln w="0"/>
                <a:solidFill>
                  <a:schemeClr val="bg1"/>
                </a:solidFill>
                <a:effectLst>
                  <a:outerShdw blurRad="38100" dist="19050" dir="2700000" algn="tl" rotWithShape="0">
                    <a:schemeClr val="dk1">
                      <a:alpha val="40000"/>
                    </a:schemeClr>
                  </a:outerShdw>
                </a:effectLst>
              </a:rPr>
              <a:t>Recap.</a:t>
            </a:r>
          </a:p>
        </p:txBody>
      </p:sp>
      <p:pic>
        <p:nvPicPr>
          <p:cNvPr id="6" name="Picture 5" descr="A close up of a logo&#10;&#10;Description automatically generated">
            <a:extLst>
              <a:ext uri="{FF2B5EF4-FFF2-40B4-BE49-F238E27FC236}">
                <a16:creationId xmlns:a16="http://schemas.microsoft.com/office/drawing/2014/main" id="{B805D266-D5C4-41D9-A876-7FD86DCE46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8409" y="44994"/>
            <a:ext cx="1204328" cy="1204328"/>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713B1A05-F36B-4ACA-BB8A-0F4696AA2A30}"/>
              </a:ext>
            </a:extLst>
          </p:cNvPr>
          <p:cNvSpPr/>
          <p:nvPr/>
        </p:nvSpPr>
        <p:spPr>
          <a:xfrm>
            <a:off x="667392" y="1826512"/>
            <a:ext cx="3263714" cy="923330"/>
          </a:xfrm>
          <a:prstGeom prst="rect">
            <a:avLst/>
          </a:prstGeom>
          <a:noFill/>
        </p:spPr>
        <p:txBody>
          <a:bodyPr wrap="none" lIns="91440" tIns="45720" rIns="91440" bIns="45720">
            <a:spAutoFit/>
          </a:bodyPr>
          <a:lstStyle/>
          <a:p>
            <a:pPr algn="ctr"/>
            <a:r>
              <a:rPr lang="en-US" sz="5400" b="0" cap="none" spc="0" dirty="0">
                <a:ln w="0"/>
                <a:solidFill>
                  <a:srgbClr val="5A3A06"/>
                </a:solidFill>
                <a:effectLst>
                  <a:outerShdw blurRad="38100" dist="19050" dir="2700000" algn="tl" rotWithShape="0">
                    <a:schemeClr val="dk1">
                      <a:alpha val="40000"/>
                    </a:schemeClr>
                  </a:outerShdw>
                </a:effectLst>
              </a:rPr>
              <a:t>We have….</a:t>
            </a:r>
          </a:p>
        </p:txBody>
      </p:sp>
      <p:sp>
        <p:nvSpPr>
          <p:cNvPr id="9" name="Rectangle 8">
            <a:extLst>
              <a:ext uri="{FF2B5EF4-FFF2-40B4-BE49-F238E27FC236}">
                <a16:creationId xmlns:a16="http://schemas.microsoft.com/office/drawing/2014/main" id="{AF09A7A1-D7FD-49F4-A917-35DBE6174C6A}"/>
              </a:ext>
            </a:extLst>
          </p:cNvPr>
          <p:cNvSpPr/>
          <p:nvPr/>
        </p:nvSpPr>
        <p:spPr>
          <a:xfrm>
            <a:off x="2299249" y="3184829"/>
            <a:ext cx="6921500" cy="923330"/>
          </a:xfrm>
          <a:prstGeom prst="rect">
            <a:avLst/>
          </a:prstGeom>
        </p:spPr>
        <p:txBody>
          <a:bodyPr wrap="square">
            <a:spAutoFit/>
          </a:bodyPr>
          <a:lstStyle/>
          <a:p>
            <a:pPr marL="285750" indent="-285750">
              <a:buFont typeface="Arial" panose="020B0604020202020204" pitchFamily="34" charset="0"/>
              <a:buChar char="•"/>
            </a:pPr>
            <a:r>
              <a:rPr lang="en-US" b="1" dirty="0">
                <a:solidFill>
                  <a:srgbClr val="5A3A06"/>
                </a:solidFill>
                <a:latin typeface="Calibri" panose="020F0502020204030204" pitchFamily="34" charset="0"/>
                <a:ea typeface="Calibri" panose="020F0502020204030204" pitchFamily="34" charset="0"/>
                <a:cs typeface="Times New Roman" panose="02020603050405020304" pitchFamily="18" charset="0"/>
              </a:rPr>
              <a:t>Identified types of hand saws</a:t>
            </a:r>
          </a:p>
          <a:p>
            <a:pPr marL="285750" indent="-285750">
              <a:buFont typeface="Arial" panose="020B0604020202020204" pitchFamily="34" charset="0"/>
              <a:buChar char="•"/>
            </a:pPr>
            <a:r>
              <a:rPr lang="en-US" b="1" dirty="0">
                <a:solidFill>
                  <a:srgbClr val="5A3A06"/>
                </a:solidFill>
                <a:latin typeface="Calibri" panose="020F0502020204030204" pitchFamily="34" charset="0"/>
                <a:cs typeface="Times New Roman" panose="02020603050405020304" pitchFamily="18" charset="0"/>
              </a:rPr>
              <a:t>Identified Types of Backsaws</a:t>
            </a:r>
          </a:p>
          <a:p>
            <a:pPr marL="285750" indent="-285750">
              <a:buFont typeface="Arial" panose="020B0604020202020204" pitchFamily="34" charset="0"/>
              <a:buChar char="•"/>
            </a:pPr>
            <a:r>
              <a:rPr lang="en-US" b="1" dirty="0">
                <a:solidFill>
                  <a:srgbClr val="5A3A06"/>
                </a:solidFill>
                <a:latin typeface="Calibri" panose="020F0502020204030204" pitchFamily="34" charset="0"/>
                <a:cs typeface="Times New Roman" panose="02020603050405020304" pitchFamily="18" charset="0"/>
              </a:rPr>
              <a:t>Identified Types of shaping saws</a:t>
            </a:r>
          </a:p>
        </p:txBody>
      </p:sp>
      <p:pic>
        <p:nvPicPr>
          <p:cNvPr id="2" name="Picture 1">
            <a:extLst>
              <a:ext uri="{FF2B5EF4-FFF2-40B4-BE49-F238E27FC236}">
                <a16:creationId xmlns:a16="http://schemas.microsoft.com/office/drawing/2014/main" id="{5D66A55F-BE3F-A70D-0BBA-5993B84C6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5638" y="169765"/>
            <a:ext cx="972776" cy="972776"/>
          </a:xfrm>
          <a:prstGeom prst="rect">
            <a:avLst/>
          </a:prstGeom>
        </p:spPr>
      </p:pic>
    </p:spTree>
    <p:extLst>
      <p:ext uri="{BB962C8B-B14F-4D97-AF65-F5344CB8AC3E}">
        <p14:creationId xmlns:p14="http://schemas.microsoft.com/office/powerpoint/2010/main" val="1556525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Top Corners Snipped 11">
            <a:extLst>
              <a:ext uri="{FF2B5EF4-FFF2-40B4-BE49-F238E27FC236}">
                <a16:creationId xmlns:a16="http://schemas.microsoft.com/office/drawing/2014/main" id="{691FD5AA-D7C1-422D-9605-AD6A2E3F19F6}"/>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E8922C6-9F9D-44BC-B083-B31729A7EDC2}"/>
              </a:ext>
            </a:extLst>
          </p:cNvPr>
          <p:cNvSpPr/>
          <p:nvPr/>
        </p:nvSpPr>
        <p:spPr>
          <a:xfrm>
            <a:off x="0" y="212272"/>
            <a:ext cx="4557914" cy="923330"/>
          </a:xfrm>
          <a:prstGeom prst="rect">
            <a:avLst/>
          </a:prstGeom>
          <a:noFill/>
        </p:spPr>
        <p:txBody>
          <a:bodyPr wrap="none" lIns="91440" tIns="45720" rIns="91440" bIns="45720">
            <a:spAutoFit/>
          </a:bodyPr>
          <a:lstStyle/>
          <a:p>
            <a:r>
              <a:rPr lang="en-US" sz="5400" b="0" cap="none" spc="0" dirty="0">
                <a:ln w="0"/>
                <a:solidFill>
                  <a:schemeClr val="bg1"/>
                </a:solidFill>
                <a:effectLst>
                  <a:outerShdw blurRad="38100" dist="19050" dir="2700000" algn="tl" rotWithShape="0">
                    <a:schemeClr val="dk1">
                      <a:alpha val="40000"/>
                    </a:schemeClr>
                  </a:outerShdw>
                </a:effectLst>
              </a:rPr>
              <a:t>Any Questions?</a:t>
            </a:r>
          </a:p>
        </p:txBody>
      </p:sp>
      <p:sp>
        <p:nvSpPr>
          <p:cNvPr id="9" name="TextBox 8">
            <a:extLst>
              <a:ext uri="{FF2B5EF4-FFF2-40B4-BE49-F238E27FC236}">
                <a16:creationId xmlns:a16="http://schemas.microsoft.com/office/drawing/2014/main" id="{96D10F3D-E420-4437-9273-E5E3E7D422A9}"/>
              </a:ext>
            </a:extLst>
          </p:cNvPr>
          <p:cNvSpPr txBox="1"/>
          <p:nvPr/>
        </p:nvSpPr>
        <p:spPr>
          <a:xfrm>
            <a:off x="317500" y="2070100"/>
            <a:ext cx="4660900" cy="2308324"/>
          </a:xfrm>
          <a:prstGeom prst="rect">
            <a:avLst/>
          </a:prstGeom>
          <a:noFill/>
        </p:spPr>
        <p:txBody>
          <a:bodyPr wrap="square" rtlCol="0">
            <a:spAutoFit/>
          </a:bodyPr>
          <a:lstStyle/>
          <a:p>
            <a:r>
              <a:rPr lang="en-GB" sz="2400" dirty="0">
                <a:solidFill>
                  <a:srgbClr val="5A3A06"/>
                </a:solidFill>
              </a:rPr>
              <a:t>If you have any questions why not try and look up the answer online using a search engine and typing in your question, if you can't find your answer then ask your tutor or email them your questions at:</a:t>
            </a:r>
          </a:p>
        </p:txBody>
      </p:sp>
      <p:pic>
        <p:nvPicPr>
          <p:cNvPr id="3" name="Picture 2" descr="A close up of a logo&#10;&#10;Description automatically generated">
            <a:extLst>
              <a:ext uri="{FF2B5EF4-FFF2-40B4-BE49-F238E27FC236}">
                <a16:creationId xmlns:a16="http://schemas.microsoft.com/office/drawing/2014/main" id="{D5ED1A10-34BB-4E6B-B72C-CBA5405085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2188" y="1709058"/>
            <a:ext cx="4356823" cy="4356823"/>
          </a:xfrm>
          <a:prstGeom prst="rect">
            <a:avLst/>
          </a:prstGeom>
          <a:ln>
            <a:noFill/>
          </a:ln>
          <a:effectLst>
            <a:outerShdw blurRad="292100" dist="139700" dir="2700000" algn="tl" rotWithShape="0">
              <a:srgbClr val="333333">
                <a:alpha val="65000"/>
              </a:srgbClr>
            </a:outerShdw>
          </a:effectLst>
        </p:spPr>
      </p:pic>
      <p:pic>
        <p:nvPicPr>
          <p:cNvPr id="11" name="Picture 10" descr="A picture containing object&#10;&#10;Description automatically generated">
            <a:extLst>
              <a:ext uri="{FF2B5EF4-FFF2-40B4-BE49-F238E27FC236}">
                <a16:creationId xmlns:a16="http://schemas.microsoft.com/office/drawing/2014/main" id="{E61D53E4-A22A-4AC6-AF79-284A191776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6830" y="317254"/>
            <a:ext cx="769749" cy="769749"/>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531184" y="4895495"/>
            <a:ext cx="3674404" cy="523220"/>
          </a:xfrm>
          <a:prstGeom prst="rect">
            <a:avLst/>
          </a:prstGeom>
        </p:spPr>
        <p:txBody>
          <a:bodyPr wrap="none">
            <a:spAutoFit/>
          </a:bodyPr>
          <a:lstStyle/>
          <a:p>
            <a:r>
              <a:rPr lang="en-GB" sz="2800" b="1" dirty="0">
                <a:solidFill>
                  <a:srgbClr val="5A3A06"/>
                </a:solidFill>
              </a:rPr>
              <a:t>Lecturer@college.ac.uk</a:t>
            </a:r>
          </a:p>
        </p:txBody>
      </p:sp>
    </p:spTree>
    <p:extLst>
      <p:ext uri="{BB962C8B-B14F-4D97-AF65-F5344CB8AC3E}">
        <p14:creationId xmlns:p14="http://schemas.microsoft.com/office/powerpoint/2010/main" val="832815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Top Corners Snipped 19">
            <a:extLst>
              <a:ext uri="{FF2B5EF4-FFF2-40B4-BE49-F238E27FC236}">
                <a16:creationId xmlns:a16="http://schemas.microsoft.com/office/drawing/2014/main" id="{10B19E75-2924-4979-887B-E547FEE6E48B}"/>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3AAB50BA-2613-4CAA-AAAE-E17C8BB10684}"/>
              </a:ext>
            </a:extLst>
          </p:cNvPr>
          <p:cNvSpPr/>
          <p:nvPr/>
        </p:nvSpPr>
        <p:spPr>
          <a:xfrm>
            <a:off x="194042" y="1359513"/>
            <a:ext cx="3840037" cy="5294372"/>
          </a:xfrm>
          <a:prstGeom prst="roundRect">
            <a:avLst>
              <a:gd name="adj" fmla="val 10052"/>
            </a:avLst>
          </a:prstGeom>
          <a:solidFill>
            <a:srgbClr val="FBE3BD"/>
          </a:solidFill>
          <a:ln w="38100">
            <a:solidFill>
              <a:srgbClr val="5A3A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B6231DB5-56CC-4A61-B786-CD52843DCD74}"/>
              </a:ext>
            </a:extLst>
          </p:cNvPr>
          <p:cNvSpPr/>
          <p:nvPr/>
        </p:nvSpPr>
        <p:spPr>
          <a:xfrm>
            <a:off x="8161467" y="1351356"/>
            <a:ext cx="3840037" cy="5294372"/>
          </a:xfrm>
          <a:prstGeom prst="roundRect">
            <a:avLst>
              <a:gd name="adj" fmla="val 10052"/>
            </a:avLst>
          </a:prstGeom>
          <a:solidFill>
            <a:srgbClr val="FBE3BD"/>
          </a:solidFill>
          <a:ln w="38100">
            <a:solidFill>
              <a:srgbClr val="5A3A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BEB5E9D7-F8D5-4FA9-A033-69172ECF855E}"/>
              </a:ext>
            </a:extLst>
          </p:cNvPr>
          <p:cNvSpPr/>
          <p:nvPr/>
        </p:nvSpPr>
        <p:spPr>
          <a:xfrm>
            <a:off x="4173664" y="4118428"/>
            <a:ext cx="3840037" cy="2527300"/>
          </a:xfrm>
          <a:prstGeom prst="roundRect">
            <a:avLst>
              <a:gd name="adj" fmla="val 10052"/>
            </a:avLst>
          </a:prstGeom>
          <a:solidFill>
            <a:srgbClr val="FBE3BD"/>
          </a:solidFill>
          <a:ln w="38100">
            <a:solidFill>
              <a:srgbClr val="5A3A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ADAAC70C-5208-4BF9-B283-9967D5E1453A}"/>
              </a:ext>
            </a:extLst>
          </p:cNvPr>
          <p:cNvSpPr/>
          <p:nvPr/>
        </p:nvSpPr>
        <p:spPr>
          <a:xfrm>
            <a:off x="4173665" y="1333276"/>
            <a:ext cx="3840037" cy="2655294"/>
          </a:xfrm>
          <a:prstGeom prst="roundRect">
            <a:avLst>
              <a:gd name="adj" fmla="val 10052"/>
            </a:avLst>
          </a:prstGeom>
          <a:solidFill>
            <a:srgbClr val="FBE3BD"/>
          </a:solidFill>
          <a:ln w="38100">
            <a:solidFill>
              <a:srgbClr val="5A3A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2E8922C6-9F9D-44BC-B083-B31729A7EDC2}"/>
              </a:ext>
            </a:extLst>
          </p:cNvPr>
          <p:cNvSpPr/>
          <p:nvPr/>
        </p:nvSpPr>
        <p:spPr>
          <a:xfrm>
            <a:off x="0" y="204115"/>
            <a:ext cx="3209661"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Resources.</a:t>
            </a:r>
          </a:p>
        </p:txBody>
      </p:sp>
      <p:pic>
        <p:nvPicPr>
          <p:cNvPr id="17" name="Picture 16" descr="A picture containing object&#10;&#10;Description automatically generated">
            <a:extLst>
              <a:ext uri="{FF2B5EF4-FFF2-40B4-BE49-F238E27FC236}">
                <a16:creationId xmlns:a16="http://schemas.microsoft.com/office/drawing/2014/main" id="{EF5E3B17-5018-4B88-87EF-6CDF02DDD6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6830" y="317254"/>
            <a:ext cx="769749" cy="769749"/>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FD7EDF79-DA16-4EFA-B7B4-C0CD40398D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0609" y="1245880"/>
            <a:ext cx="720000" cy="720000"/>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DD201BBD-2502-415F-A3ED-4C6E736D8B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98" y="1245880"/>
            <a:ext cx="720000" cy="720000"/>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5DEDA477-2CF7-4192-B083-6422195842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0608" y="3988570"/>
            <a:ext cx="720000" cy="720000"/>
          </a:xfrm>
          <a:prstGeom prst="rect">
            <a:avLst/>
          </a:prstGeom>
          <a:ln>
            <a:noFill/>
          </a:ln>
          <a:effectLst>
            <a:outerShdw blurRad="292100" dist="139700" dir="2700000" algn="tl" rotWithShape="0">
              <a:srgbClr val="333333">
                <a:alpha val="65000"/>
              </a:srgbClr>
            </a:outerShdw>
          </a:effectLst>
        </p:spPr>
      </p:pic>
      <p:pic>
        <p:nvPicPr>
          <p:cNvPr id="22" name="Picture 21">
            <a:extLst>
              <a:ext uri="{FF2B5EF4-FFF2-40B4-BE49-F238E27FC236}">
                <a16:creationId xmlns:a16="http://schemas.microsoft.com/office/drawing/2014/main" id="{AA7493C6-1EF6-4004-A27D-06FED2FBAB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06758" y="1245880"/>
            <a:ext cx="720000" cy="720000"/>
          </a:xfrm>
          <a:prstGeom prst="rect">
            <a:avLst/>
          </a:prstGeom>
          <a:ln>
            <a:noFill/>
          </a:ln>
          <a:effectLst>
            <a:outerShdw blurRad="292100" dist="139700" dir="2700000" algn="tl" rotWithShape="0">
              <a:srgbClr val="333333">
                <a:alpha val="65000"/>
              </a:srgbClr>
            </a:outerShdw>
          </a:effectLst>
        </p:spPr>
      </p:pic>
      <p:sp>
        <p:nvSpPr>
          <p:cNvPr id="23" name="Rectangle: Rounded Corners 9">
            <a:extLst>
              <a:ext uri="{FF2B5EF4-FFF2-40B4-BE49-F238E27FC236}">
                <a16:creationId xmlns:a16="http://schemas.microsoft.com/office/drawing/2014/main" id="{15CA8247-840A-4C85-992D-348BBF0495B2}"/>
              </a:ext>
            </a:extLst>
          </p:cNvPr>
          <p:cNvSpPr/>
          <p:nvPr/>
        </p:nvSpPr>
        <p:spPr>
          <a:xfrm>
            <a:off x="8161467" y="212272"/>
            <a:ext cx="3840037" cy="1033608"/>
          </a:xfrm>
          <a:prstGeom prst="roundRect">
            <a:avLst>
              <a:gd name="adj" fmla="val 10052"/>
            </a:avLst>
          </a:prstGeom>
          <a:solidFill>
            <a:srgbClr val="FBE3BD"/>
          </a:solidFill>
          <a:ln w="38100">
            <a:solidFill>
              <a:srgbClr val="5A3A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23">
            <a:extLst>
              <a:ext uri="{FF2B5EF4-FFF2-40B4-BE49-F238E27FC236}">
                <a16:creationId xmlns:a16="http://schemas.microsoft.com/office/drawing/2014/main" id="{B6E7D059-56C0-4851-8CBA-3E1245C8104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319035" y="285494"/>
            <a:ext cx="779265" cy="523221"/>
          </a:xfrm>
          <a:prstGeom prst="rect">
            <a:avLst/>
          </a:prstGeom>
        </p:spPr>
      </p:pic>
      <p:sp>
        <p:nvSpPr>
          <p:cNvPr id="25" name="TextBox 24">
            <a:extLst>
              <a:ext uri="{FF2B5EF4-FFF2-40B4-BE49-F238E27FC236}">
                <a16:creationId xmlns:a16="http://schemas.microsoft.com/office/drawing/2014/main" id="{CECDE8BD-0E81-4E54-B79F-3F48AAB3C12C}"/>
              </a:ext>
            </a:extLst>
          </p:cNvPr>
          <p:cNvSpPr txBox="1"/>
          <p:nvPr/>
        </p:nvSpPr>
        <p:spPr>
          <a:xfrm>
            <a:off x="9065442" y="240591"/>
            <a:ext cx="2135777" cy="1015663"/>
          </a:xfrm>
          <a:prstGeom prst="rect">
            <a:avLst/>
          </a:prstGeom>
          <a:noFill/>
        </p:spPr>
        <p:txBody>
          <a:bodyPr wrap="none" rtlCol="0">
            <a:spAutoFit/>
          </a:bodyPr>
          <a:lstStyle/>
          <a:p>
            <a:r>
              <a:rPr lang="en-GB" sz="1200" dirty="0"/>
              <a:t>The City &amp; Guilds</a:t>
            </a:r>
          </a:p>
          <a:p>
            <a:r>
              <a:rPr lang="en-GB" sz="1200" dirty="0"/>
              <a:t>Textbook.</a:t>
            </a:r>
          </a:p>
          <a:p>
            <a:r>
              <a:rPr lang="en-GB" sz="1200" dirty="0"/>
              <a:t>Level 1 Site Carpentry &amp; Bench </a:t>
            </a:r>
          </a:p>
          <a:p>
            <a:r>
              <a:rPr lang="en-GB" sz="1200" dirty="0"/>
              <a:t>Joinery</a:t>
            </a:r>
          </a:p>
          <a:p>
            <a:r>
              <a:rPr lang="en-GB" sz="1200" dirty="0"/>
              <a:t>ISBN:9780851932675</a:t>
            </a:r>
          </a:p>
        </p:txBody>
      </p:sp>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l="14342" t="1761" r="17497" b="1554"/>
          <a:stretch/>
        </p:blipFill>
        <p:spPr>
          <a:xfrm>
            <a:off x="11141467" y="240591"/>
            <a:ext cx="963727" cy="13670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54916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Top Corners Snipped 12">
            <a:extLst>
              <a:ext uri="{FF2B5EF4-FFF2-40B4-BE49-F238E27FC236}">
                <a16:creationId xmlns:a16="http://schemas.microsoft.com/office/drawing/2014/main" id="{7D1C282D-B15D-41B0-93A6-B2A887A701EB}"/>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E8922C6-9F9D-44BC-B083-B31729A7EDC2}"/>
              </a:ext>
            </a:extLst>
          </p:cNvPr>
          <p:cNvSpPr/>
          <p:nvPr/>
        </p:nvSpPr>
        <p:spPr>
          <a:xfrm>
            <a:off x="0" y="212272"/>
            <a:ext cx="3244350" cy="923330"/>
          </a:xfrm>
          <a:prstGeom prst="rect">
            <a:avLst/>
          </a:prstGeom>
          <a:noFill/>
        </p:spPr>
        <p:txBody>
          <a:bodyPr wrap="none" lIns="91440" tIns="45720" rIns="91440" bIns="45720">
            <a:spAutoFit/>
          </a:bodyPr>
          <a:lstStyle/>
          <a:p>
            <a:r>
              <a:rPr lang="en-US" sz="5400" b="0" cap="none" spc="0" dirty="0">
                <a:ln w="0"/>
                <a:solidFill>
                  <a:schemeClr val="bg1"/>
                </a:solidFill>
                <a:effectLst>
                  <a:outerShdw blurRad="38100" dist="19050" dir="2700000" algn="tl" rotWithShape="0">
                    <a:schemeClr val="dk1">
                      <a:alpha val="40000"/>
                    </a:schemeClr>
                  </a:outerShdw>
                </a:effectLst>
              </a:rPr>
              <a:t>Thank You.</a:t>
            </a:r>
          </a:p>
        </p:txBody>
      </p:sp>
      <p:sp>
        <p:nvSpPr>
          <p:cNvPr id="9" name="TextBox 8">
            <a:extLst>
              <a:ext uri="{FF2B5EF4-FFF2-40B4-BE49-F238E27FC236}">
                <a16:creationId xmlns:a16="http://schemas.microsoft.com/office/drawing/2014/main" id="{04D40EC1-1917-4325-BE40-9FA2DC502203}"/>
              </a:ext>
            </a:extLst>
          </p:cNvPr>
          <p:cNvSpPr txBox="1"/>
          <p:nvPr/>
        </p:nvSpPr>
        <p:spPr>
          <a:xfrm>
            <a:off x="241300" y="1405572"/>
            <a:ext cx="4013200" cy="2677656"/>
          </a:xfrm>
          <a:prstGeom prst="rect">
            <a:avLst/>
          </a:prstGeom>
          <a:noFill/>
        </p:spPr>
        <p:txBody>
          <a:bodyPr wrap="square" rtlCol="0">
            <a:spAutoFit/>
          </a:bodyPr>
          <a:lstStyle/>
          <a:p>
            <a:r>
              <a:rPr lang="en-GB" sz="2400" dirty="0">
                <a:solidFill>
                  <a:srgbClr val="5A3A06"/>
                </a:solidFill>
              </a:rPr>
              <a:t>We would like to take this opportunity to thank you for using this material. If you have any questions or suggestion on this or any other learning material produced by Educon please email: </a:t>
            </a:r>
          </a:p>
        </p:txBody>
      </p:sp>
      <p:pic>
        <p:nvPicPr>
          <p:cNvPr id="3" name="Picture 2" descr="A close up of a logo&#10;&#10;Description automatically generated">
            <a:extLst>
              <a:ext uri="{FF2B5EF4-FFF2-40B4-BE49-F238E27FC236}">
                <a16:creationId xmlns:a16="http://schemas.microsoft.com/office/drawing/2014/main" id="{4C4DDDE9-C551-415D-A06E-D122B6FFB4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0465" y="1622056"/>
            <a:ext cx="4320000" cy="4320000"/>
          </a:xfrm>
          <a:prstGeom prst="rect">
            <a:avLst/>
          </a:prstGeom>
          <a:ln>
            <a:noFill/>
          </a:ln>
          <a:effectLst>
            <a:outerShdw blurRad="292100" dist="139700" dir="2700000" algn="tl" rotWithShape="0">
              <a:srgbClr val="333333">
                <a:alpha val="65000"/>
              </a:srgbClr>
            </a:outerShdw>
          </a:effectLst>
        </p:spPr>
      </p:pic>
      <p:pic>
        <p:nvPicPr>
          <p:cNvPr id="12" name="Picture 11" descr="A picture containing object&#10;&#10;Description automatically generated">
            <a:extLst>
              <a:ext uri="{FF2B5EF4-FFF2-40B4-BE49-F238E27FC236}">
                <a16:creationId xmlns:a16="http://schemas.microsoft.com/office/drawing/2014/main" id="{25880AED-1E6F-4325-919A-819DEF0E4D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6830" y="317254"/>
            <a:ext cx="769749" cy="769749"/>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46958" y="4454500"/>
            <a:ext cx="3617593" cy="523220"/>
          </a:xfrm>
          <a:prstGeom prst="rect">
            <a:avLst/>
          </a:prstGeom>
        </p:spPr>
        <p:txBody>
          <a:bodyPr wrap="none">
            <a:spAutoFit/>
          </a:bodyPr>
          <a:lstStyle/>
          <a:p>
            <a:r>
              <a:rPr lang="en-GB" sz="2800" b="1" dirty="0">
                <a:solidFill>
                  <a:srgbClr val="5A3A06"/>
                </a:solidFill>
              </a:rPr>
              <a:t>Educon.rix@gmail.com</a:t>
            </a:r>
          </a:p>
        </p:txBody>
      </p:sp>
      <p:pic>
        <p:nvPicPr>
          <p:cNvPr id="2" name="Picture 1">
            <a:extLst>
              <a:ext uri="{FF2B5EF4-FFF2-40B4-BE49-F238E27FC236}">
                <a16:creationId xmlns:a16="http://schemas.microsoft.com/office/drawing/2014/main" id="{20850B62-215A-B62E-C534-3BFD4E9FFC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453" y="5951667"/>
            <a:ext cx="720354" cy="720000"/>
          </a:xfrm>
          <a:prstGeom prst="rect">
            <a:avLst/>
          </a:prstGeom>
        </p:spPr>
      </p:pic>
      <p:pic>
        <p:nvPicPr>
          <p:cNvPr id="6" name="Picture 5">
            <a:extLst>
              <a:ext uri="{FF2B5EF4-FFF2-40B4-BE49-F238E27FC236}">
                <a16:creationId xmlns:a16="http://schemas.microsoft.com/office/drawing/2014/main" id="{D8A9AAC3-C5E6-AC61-F7EC-4190CC0B8D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865" y="5951667"/>
            <a:ext cx="2144234" cy="720000"/>
          </a:xfrm>
          <a:prstGeom prst="rect">
            <a:avLst/>
          </a:prstGeom>
        </p:spPr>
      </p:pic>
      <p:sp>
        <p:nvSpPr>
          <p:cNvPr id="7" name="TextBox 6">
            <a:extLst>
              <a:ext uri="{FF2B5EF4-FFF2-40B4-BE49-F238E27FC236}">
                <a16:creationId xmlns:a16="http://schemas.microsoft.com/office/drawing/2014/main" id="{2804031C-F4C5-A636-2BA7-D3E2E103586A}"/>
              </a:ext>
            </a:extLst>
          </p:cNvPr>
          <p:cNvSpPr txBox="1"/>
          <p:nvPr/>
        </p:nvSpPr>
        <p:spPr>
          <a:xfrm>
            <a:off x="10158990" y="6400801"/>
            <a:ext cx="2170973" cy="369332"/>
          </a:xfrm>
          <a:prstGeom prst="rect">
            <a:avLst/>
          </a:prstGeom>
          <a:noFill/>
        </p:spPr>
        <p:txBody>
          <a:bodyPr wrap="square" rtlCol="0">
            <a:spAutoFit/>
          </a:bodyPr>
          <a:lstStyle/>
          <a:p>
            <a:r>
              <a:rPr lang="en-GB" b="1" dirty="0">
                <a:solidFill>
                  <a:schemeClr val="bg1"/>
                </a:solidFill>
              </a:rPr>
              <a:t>Lecturer: James Rix</a:t>
            </a:r>
          </a:p>
        </p:txBody>
      </p:sp>
    </p:spTree>
    <p:extLst>
      <p:ext uri="{BB962C8B-B14F-4D97-AF65-F5344CB8AC3E}">
        <p14:creationId xmlns:p14="http://schemas.microsoft.com/office/powerpoint/2010/main" val="4014241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a:stretch>
        </a:blipFill>
        <a:effectLst/>
      </p:bgPr>
    </p:bg>
    <p:spTree>
      <p:nvGrpSpPr>
        <p:cNvPr id="1" name=""/>
        <p:cNvGrpSpPr/>
        <p:nvPr/>
      </p:nvGrpSpPr>
      <p:grpSpPr>
        <a:xfrm>
          <a:off x="0" y="0"/>
          <a:ext cx="0" cy="0"/>
          <a:chOff x="0" y="0"/>
          <a:chExt cx="0" cy="0"/>
        </a:xfrm>
      </p:grpSpPr>
      <p:sp>
        <p:nvSpPr>
          <p:cNvPr id="2" name="Rectangle: Top Corners Snipped 1">
            <a:extLst>
              <a:ext uri="{FF2B5EF4-FFF2-40B4-BE49-F238E27FC236}">
                <a16:creationId xmlns:a16="http://schemas.microsoft.com/office/drawing/2014/main" id="{48647138-E491-44E0-A1C1-9B5D034171B6}"/>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E4BE1E6E-A85A-426D-BC05-4857AE9DC226}"/>
              </a:ext>
            </a:extLst>
          </p:cNvPr>
          <p:cNvSpPr/>
          <p:nvPr/>
        </p:nvSpPr>
        <p:spPr>
          <a:xfrm>
            <a:off x="0" y="212272"/>
            <a:ext cx="6223000" cy="1077218"/>
          </a:xfrm>
          <a:prstGeom prst="rect">
            <a:avLst/>
          </a:prstGeom>
          <a:noFill/>
        </p:spPr>
        <p:txBody>
          <a:bodyPr wrap="square" lIns="91440" tIns="45720" rIns="91440" bIns="45720">
            <a:spAutoFit/>
          </a:bodyPr>
          <a:lstStyle/>
          <a:p>
            <a:r>
              <a:rPr lang="en-US" sz="3200" b="0" cap="none" spc="0" dirty="0">
                <a:ln w="0"/>
                <a:solidFill>
                  <a:schemeClr val="bg1"/>
                </a:solidFill>
                <a:effectLst>
                  <a:outerShdw blurRad="38100" dist="19050" dir="2700000" algn="tl" rotWithShape="0">
                    <a:schemeClr val="dk1">
                      <a:alpha val="40000"/>
                    </a:schemeClr>
                  </a:outerShdw>
                </a:effectLst>
              </a:rPr>
              <a:t>Bench &amp; Shaping Planes.</a:t>
            </a:r>
          </a:p>
          <a:p>
            <a:r>
              <a:rPr lang="en-US" sz="3200" dirty="0">
                <a:ln w="0"/>
                <a:solidFill>
                  <a:schemeClr val="bg1"/>
                </a:solidFill>
                <a:effectLst>
                  <a:outerShdw blurRad="38100" dist="19050" dir="2700000" algn="tl" rotWithShape="0">
                    <a:schemeClr val="dk1">
                      <a:alpha val="40000"/>
                    </a:schemeClr>
                  </a:outerShdw>
                </a:effectLst>
              </a:rPr>
              <a:t>Bench Planes 1.</a:t>
            </a:r>
          </a:p>
        </p:txBody>
      </p:sp>
      <p:pic>
        <p:nvPicPr>
          <p:cNvPr id="6" name="Picture 5" descr="A pair of black shoes&#10;&#10;Description automatically generated">
            <a:extLst>
              <a:ext uri="{FF2B5EF4-FFF2-40B4-BE49-F238E27FC236}">
                <a16:creationId xmlns:a16="http://schemas.microsoft.com/office/drawing/2014/main" id="{C7E4CA68-B81B-452A-9A6D-5F5EBEBCB0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62" y="1515990"/>
            <a:ext cx="3600000" cy="3600000"/>
          </a:xfrm>
          <a:prstGeom prst="rect">
            <a:avLst/>
          </a:prstGeom>
          <a:ln>
            <a:noFill/>
          </a:ln>
          <a:effectLst>
            <a:outerShdw blurRad="292100" dist="139700" dir="2700000" algn="tl" rotWithShape="0">
              <a:srgbClr val="333333">
                <a:alpha val="65000"/>
              </a:srgbClr>
            </a:outerShdw>
          </a:effectLst>
        </p:spPr>
      </p:pic>
      <p:pic>
        <p:nvPicPr>
          <p:cNvPr id="7" name="Picture 6" descr="A picture containing plane, tool, sitting, table&#10;&#10;Description automatically generated">
            <a:extLst>
              <a:ext uri="{FF2B5EF4-FFF2-40B4-BE49-F238E27FC236}">
                <a16:creationId xmlns:a16="http://schemas.microsoft.com/office/drawing/2014/main" id="{4743EDC4-3FDA-4043-99BA-CC372B5C99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4578" y="197376"/>
            <a:ext cx="3600000" cy="3600000"/>
          </a:xfrm>
          <a:prstGeom prst="rect">
            <a:avLst/>
          </a:prstGeom>
          <a:ln>
            <a:noFill/>
          </a:ln>
          <a:effectLst>
            <a:outerShdw blurRad="292100" dist="139700" dir="2700000" algn="tl" rotWithShape="0">
              <a:srgbClr val="333333">
                <a:alpha val="65000"/>
              </a:srgbClr>
            </a:outerShdw>
          </a:effectLst>
        </p:spPr>
      </p:pic>
      <p:pic>
        <p:nvPicPr>
          <p:cNvPr id="8" name="Picture 7" descr="A close up of a tool&#10;&#10;Description automatically generated">
            <a:extLst>
              <a:ext uri="{FF2B5EF4-FFF2-40B4-BE49-F238E27FC236}">
                <a16:creationId xmlns:a16="http://schemas.microsoft.com/office/drawing/2014/main" id="{AE2AA07D-D7E8-4597-B36A-042F392876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3745" y="2821272"/>
            <a:ext cx="3600000" cy="3600000"/>
          </a:xfrm>
          <a:prstGeom prst="rect">
            <a:avLst/>
          </a:prstGeom>
          <a:ln>
            <a:noFill/>
          </a:ln>
          <a:effectLst>
            <a:outerShdw blurRad="292100" dist="139700" dir="2700000" algn="tl" rotWithShape="0">
              <a:srgbClr val="333333">
                <a:alpha val="65000"/>
              </a:srgbClr>
            </a:outerShdw>
          </a:effectLst>
        </p:spPr>
      </p:pic>
      <p:pic>
        <p:nvPicPr>
          <p:cNvPr id="9" name="Picture 8" descr="A close up of a tool&#10;&#10;Description automatically generated">
            <a:extLst>
              <a:ext uri="{FF2B5EF4-FFF2-40B4-BE49-F238E27FC236}">
                <a16:creationId xmlns:a16="http://schemas.microsoft.com/office/drawing/2014/main" id="{EBEF5093-9B62-40F4-8C05-75CC4DCE0D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07937" y="3454375"/>
            <a:ext cx="3600000" cy="3600000"/>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E6665DF6-07C0-47A0-9B4B-E2E84D6902FA}"/>
              </a:ext>
            </a:extLst>
          </p:cNvPr>
          <p:cNvSpPr/>
          <p:nvPr/>
        </p:nvSpPr>
        <p:spPr>
          <a:xfrm>
            <a:off x="1470064" y="2106136"/>
            <a:ext cx="1380506" cy="400110"/>
          </a:xfrm>
          <a:prstGeom prst="rect">
            <a:avLst/>
          </a:prstGeom>
          <a:noFill/>
        </p:spPr>
        <p:txBody>
          <a:bodyPr wrap="none" lIns="91440" tIns="45720" rIns="91440" bIns="45720">
            <a:spAutoFit/>
          </a:bodyPr>
          <a:lstStyle/>
          <a:p>
            <a:pPr algn="ctr"/>
            <a:r>
              <a:rPr lang="en-US" sz="2000" b="0" cap="none" spc="0" dirty="0">
                <a:ln w="0"/>
                <a:solidFill>
                  <a:srgbClr val="5A3A06"/>
                </a:solidFill>
                <a:effectLst>
                  <a:outerShdw blurRad="38100" dist="19050" dir="2700000" algn="tl" rotWithShape="0">
                    <a:schemeClr val="dk1">
                      <a:alpha val="40000"/>
                    </a:schemeClr>
                  </a:outerShdw>
                </a:effectLst>
              </a:rPr>
              <a:t>Block Plane</a:t>
            </a:r>
          </a:p>
        </p:txBody>
      </p:sp>
      <p:sp>
        <p:nvSpPr>
          <p:cNvPr id="11" name="Rectangle 10">
            <a:extLst>
              <a:ext uri="{FF2B5EF4-FFF2-40B4-BE49-F238E27FC236}">
                <a16:creationId xmlns:a16="http://schemas.microsoft.com/office/drawing/2014/main" id="{6919A40B-966B-4B43-A4EC-D98A58714B1A}"/>
              </a:ext>
            </a:extLst>
          </p:cNvPr>
          <p:cNvSpPr/>
          <p:nvPr/>
        </p:nvSpPr>
        <p:spPr>
          <a:xfrm>
            <a:off x="1199779" y="4680796"/>
            <a:ext cx="2501006" cy="400110"/>
          </a:xfrm>
          <a:prstGeom prst="rect">
            <a:avLst/>
          </a:prstGeom>
          <a:noFill/>
        </p:spPr>
        <p:txBody>
          <a:bodyPr wrap="none" lIns="91440" tIns="45720" rIns="91440" bIns="45720">
            <a:spAutoFit/>
          </a:bodyPr>
          <a:lstStyle/>
          <a:p>
            <a:pPr algn="ctr"/>
            <a:r>
              <a:rPr lang="en-US" sz="2000" b="0" cap="none" spc="0" dirty="0">
                <a:ln w="0"/>
                <a:solidFill>
                  <a:srgbClr val="5A3A06"/>
                </a:solidFill>
                <a:effectLst>
                  <a:outerShdw blurRad="38100" dist="19050" dir="2700000" algn="tl" rotWithShape="0">
                    <a:schemeClr val="dk1">
                      <a:alpha val="40000"/>
                    </a:schemeClr>
                  </a:outerShdw>
                </a:effectLst>
              </a:rPr>
              <a:t>No.2 Smoothing Plane</a:t>
            </a:r>
          </a:p>
        </p:txBody>
      </p:sp>
      <p:sp>
        <p:nvSpPr>
          <p:cNvPr id="12" name="Rectangle 11">
            <a:extLst>
              <a:ext uri="{FF2B5EF4-FFF2-40B4-BE49-F238E27FC236}">
                <a16:creationId xmlns:a16="http://schemas.microsoft.com/office/drawing/2014/main" id="{0C5BBFBE-D55B-4EBF-B8D9-389040D00AA0}"/>
              </a:ext>
            </a:extLst>
          </p:cNvPr>
          <p:cNvSpPr/>
          <p:nvPr/>
        </p:nvSpPr>
        <p:spPr>
          <a:xfrm>
            <a:off x="6280969" y="6021162"/>
            <a:ext cx="2501006" cy="400110"/>
          </a:xfrm>
          <a:prstGeom prst="rect">
            <a:avLst/>
          </a:prstGeom>
          <a:noFill/>
        </p:spPr>
        <p:txBody>
          <a:bodyPr wrap="none" lIns="91440" tIns="45720" rIns="91440" bIns="45720">
            <a:spAutoFit/>
          </a:bodyPr>
          <a:lstStyle/>
          <a:p>
            <a:pPr algn="ctr"/>
            <a:r>
              <a:rPr lang="en-US" sz="2000" b="0" cap="none" spc="0" dirty="0">
                <a:ln w="0"/>
                <a:solidFill>
                  <a:srgbClr val="5A3A06"/>
                </a:solidFill>
                <a:effectLst>
                  <a:outerShdw blurRad="38100" dist="19050" dir="2700000" algn="tl" rotWithShape="0">
                    <a:schemeClr val="dk1">
                      <a:alpha val="40000"/>
                    </a:schemeClr>
                  </a:outerShdw>
                </a:effectLst>
              </a:rPr>
              <a:t>No.3 Smoothing Plane</a:t>
            </a:r>
          </a:p>
        </p:txBody>
      </p:sp>
      <p:sp>
        <p:nvSpPr>
          <p:cNvPr id="13" name="Rectangle 12">
            <a:extLst>
              <a:ext uri="{FF2B5EF4-FFF2-40B4-BE49-F238E27FC236}">
                <a16:creationId xmlns:a16="http://schemas.microsoft.com/office/drawing/2014/main" id="{F8950431-5FF1-45FD-8341-B1DBFAD0092C}"/>
              </a:ext>
            </a:extLst>
          </p:cNvPr>
          <p:cNvSpPr/>
          <p:nvPr/>
        </p:nvSpPr>
        <p:spPr>
          <a:xfrm>
            <a:off x="6445076" y="1606519"/>
            <a:ext cx="2501006" cy="400110"/>
          </a:xfrm>
          <a:prstGeom prst="rect">
            <a:avLst/>
          </a:prstGeom>
          <a:noFill/>
        </p:spPr>
        <p:txBody>
          <a:bodyPr wrap="none" lIns="91440" tIns="45720" rIns="91440" bIns="45720">
            <a:spAutoFit/>
          </a:bodyPr>
          <a:lstStyle/>
          <a:p>
            <a:pPr algn="ctr"/>
            <a:r>
              <a:rPr lang="en-US" sz="2000" b="0" cap="none" spc="0" dirty="0">
                <a:ln w="0"/>
                <a:solidFill>
                  <a:srgbClr val="5A3A06"/>
                </a:solidFill>
                <a:effectLst>
                  <a:outerShdw blurRad="38100" dist="19050" dir="2700000" algn="tl" rotWithShape="0">
                    <a:schemeClr val="dk1">
                      <a:alpha val="40000"/>
                    </a:schemeClr>
                  </a:outerShdw>
                </a:effectLst>
              </a:rPr>
              <a:t>No.4 Smoothing Plane</a:t>
            </a:r>
          </a:p>
        </p:txBody>
      </p:sp>
      <p:pic>
        <p:nvPicPr>
          <p:cNvPr id="14" name="Picture 13">
            <a:extLst>
              <a:ext uri="{FF2B5EF4-FFF2-40B4-BE49-F238E27FC236}">
                <a16:creationId xmlns:a16="http://schemas.microsoft.com/office/drawing/2014/main" id="{7BBD5A81-2FA6-7015-3168-82BB81C6D0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05638" y="169765"/>
            <a:ext cx="972776" cy="972776"/>
          </a:xfrm>
          <a:prstGeom prst="rect">
            <a:avLst/>
          </a:prstGeom>
        </p:spPr>
      </p:pic>
      <p:pic>
        <p:nvPicPr>
          <p:cNvPr id="15" name="Picture 14">
            <a:extLst>
              <a:ext uri="{FF2B5EF4-FFF2-40B4-BE49-F238E27FC236}">
                <a16:creationId xmlns:a16="http://schemas.microsoft.com/office/drawing/2014/main" id="{5E9549E9-CC00-B406-C844-FC7DDD6001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675" y="6538925"/>
            <a:ext cx="286945" cy="286803"/>
          </a:xfrm>
          <a:prstGeom prst="rect">
            <a:avLst/>
          </a:prstGeom>
        </p:spPr>
      </p:pic>
      <p:pic>
        <p:nvPicPr>
          <p:cNvPr id="16" name="Picture 15">
            <a:extLst>
              <a:ext uri="{FF2B5EF4-FFF2-40B4-BE49-F238E27FC236}">
                <a16:creationId xmlns:a16="http://schemas.microsoft.com/office/drawing/2014/main" id="{18100367-CC56-77B3-ACA8-82484485AA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6588" y="6600908"/>
            <a:ext cx="536059" cy="180000"/>
          </a:xfrm>
          <a:prstGeom prst="rect">
            <a:avLst/>
          </a:prstGeom>
        </p:spPr>
      </p:pic>
    </p:spTree>
    <p:extLst>
      <p:ext uri="{BB962C8B-B14F-4D97-AF65-F5344CB8AC3E}">
        <p14:creationId xmlns:p14="http://schemas.microsoft.com/office/powerpoint/2010/main" val="3724986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a:stretch>
        </a:blipFill>
        <a:effectLst/>
      </p:bgPr>
    </p:bg>
    <p:spTree>
      <p:nvGrpSpPr>
        <p:cNvPr id="1" name="">
          <a:extLst>
            <a:ext uri="{FF2B5EF4-FFF2-40B4-BE49-F238E27FC236}">
              <a16:creationId xmlns:a16="http://schemas.microsoft.com/office/drawing/2014/main" id="{07F95CD6-0ADC-7456-E672-C903AB560E36}"/>
            </a:ext>
          </a:extLst>
        </p:cNvPr>
        <p:cNvGrpSpPr/>
        <p:nvPr/>
      </p:nvGrpSpPr>
      <p:grpSpPr>
        <a:xfrm>
          <a:off x="0" y="0"/>
          <a:ext cx="0" cy="0"/>
          <a:chOff x="0" y="0"/>
          <a:chExt cx="0" cy="0"/>
        </a:xfrm>
      </p:grpSpPr>
      <p:sp>
        <p:nvSpPr>
          <p:cNvPr id="2" name="Rectangle: Top Corners Snipped 1">
            <a:extLst>
              <a:ext uri="{FF2B5EF4-FFF2-40B4-BE49-F238E27FC236}">
                <a16:creationId xmlns:a16="http://schemas.microsoft.com/office/drawing/2014/main" id="{58EF1C98-4104-BA9C-048C-E4F3C405F091}"/>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D5EDC461-6BE3-EB3E-71BD-08216391948F}"/>
              </a:ext>
            </a:extLst>
          </p:cNvPr>
          <p:cNvSpPr/>
          <p:nvPr/>
        </p:nvSpPr>
        <p:spPr>
          <a:xfrm>
            <a:off x="0" y="212272"/>
            <a:ext cx="6223000" cy="1077218"/>
          </a:xfrm>
          <a:prstGeom prst="rect">
            <a:avLst/>
          </a:prstGeom>
          <a:noFill/>
        </p:spPr>
        <p:txBody>
          <a:bodyPr wrap="square" lIns="91440" tIns="45720" rIns="91440" bIns="45720">
            <a:spAutoFit/>
          </a:bodyPr>
          <a:lstStyle/>
          <a:p>
            <a:r>
              <a:rPr lang="en-US" sz="3200" dirty="0">
                <a:ln w="0"/>
                <a:solidFill>
                  <a:schemeClr val="bg1"/>
                </a:solidFill>
                <a:effectLst>
                  <a:outerShdw blurRad="38100" dist="19050" dir="2700000" algn="tl" rotWithShape="0">
                    <a:schemeClr val="dk1">
                      <a:alpha val="40000"/>
                    </a:schemeClr>
                  </a:outerShdw>
                </a:effectLst>
              </a:rPr>
              <a:t>Bench Planes 1.</a:t>
            </a:r>
          </a:p>
          <a:p>
            <a:r>
              <a:rPr lang="en-US" sz="3200" dirty="0">
                <a:ln w="0"/>
                <a:solidFill>
                  <a:schemeClr val="bg1"/>
                </a:solidFill>
                <a:effectLst>
                  <a:outerShdw blurRad="38100" dist="19050" dir="2700000" algn="tl" rotWithShape="0">
                    <a:schemeClr val="dk1">
                      <a:alpha val="40000"/>
                    </a:schemeClr>
                  </a:outerShdw>
                </a:effectLst>
              </a:rPr>
              <a:t>Block Plane.</a:t>
            </a:r>
          </a:p>
        </p:txBody>
      </p:sp>
      <p:pic>
        <p:nvPicPr>
          <p:cNvPr id="12" name="Picture 11">
            <a:extLst>
              <a:ext uri="{FF2B5EF4-FFF2-40B4-BE49-F238E27FC236}">
                <a16:creationId xmlns:a16="http://schemas.microsoft.com/office/drawing/2014/main" id="{57525F8B-B836-3332-B96E-7BE335EF20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5638" y="169765"/>
            <a:ext cx="972776" cy="972776"/>
          </a:xfrm>
          <a:prstGeom prst="rect">
            <a:avLst/>
          </a:prstGeom>
        </p:spPr>
      </p:pic>
      <p:pic>
        <p:nvPicPr>
          <p:cNvPr id="4" name="Picture 3" descr="A pair of black shoes&#10;&#10;Description automatically generated">
            <a:extLst>
              <a:ext uri="{FF2B5EF4-FFF2-40B4-BE49-F238E27FC236}">
                <a16:creationId xmlns:a16="http://schemas.microsoft.com/office/drawing/2014/main" id="{81B221C6-FEAE-79AA-04F3-50F1FD5A18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405114" y="750881"/>
            <a:ext cx="6223000" cy="6223000"/>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B3A4A96C-6C4E-A750-48FF-580BA4AC4362}"/>
              </a:ext>
            </a:extLst>
          </p:cNvPr>
          <p:cNvSpPr/>
          <p:nvPr/>
        </p:nvSpPr>
        <p:spPr>
          <a:xfrm>
            <a:off x="275477" y="2042618"/>
            <a:ext cx="5038197" cy="3477875"/>
          </a:xfrm>
          <a:prstGeom prst="rect">
            <a:avLst/>
          </a:prstGeom>
          <a:noFill/>
        </p:spPr>
        <p:txBody>
          <a:bodyPr wrap="square" lIns="91440" tIns="45720" rIns="91440" bIns="45720">
            <a:spAutoFit/>
          </a:bodyPr>
          <a:lstStyle/>
          <a:p>
            <a:r>
              <a:rPr lang="en-GB" sz="2000" dirty="0">
                <a:solidFill>
                  <a:srgbClr val="5A3A06"/>
                </a:solidFill>
              </a:rPr>
              <a:t>A </a:t>
            </a:r>
            <a:r>
              <a:rPr lang="en-GB" sz="2000" b="1" dirty="0">
                <a:solidFill>
                  <a:srgbClr val="5A3A06"/>
                </a:solidFill>
              </a:rPr>
              <a:t>Block Plane</a:t>
            </a:r>
            <a:r>
              <a:rPr lang="en-GB" sz="2000" dirty="0">
                <a:solidFill>
                  <a:srgbClr val="5A3A06"/>
                </a:solidFill>
              </a:rPr>
              <a:t> is a small, handheld woodworking tool designed for fine trimming and smoothing tasks. It features a short body and a blade set at a low angle, making it ideal for cutting end grain and chamfering edges. Carpenters and joiners use block planes to refine joints, adjust doors, and tidy up small imperfections in timber surfaces. Its compact size allows for one‑handed control, giving precise results when shaping or finishing wood components.</a:t>
            </a:r>
            <a:endParaRPr lang="en-US" sz="2000" b="0" cap="none" spc="0" dirty="0">
              <a:ln w="0"/>
              <a:solidFill>
                <a:srgbClr val="5A3A06"/>
              </a:solidFill>
              <a:effectLst>
                <a:outerShdw blurRad="38100" dist="19050" dir="2700000" algn="tl" rotWithShape="0">
                  <a:schemeClr val="dk1">
                    <a:alpha val="40000"/>
                  </a:schemeClr>
                </a:outerShdw>
              </a:effectLst>
            </a:endParaRPr>
          </a:p>
        </p:txBody>
      </p:sp>
      <p:sp>
        <p:nvSpPr>
          <p:cNvPr id="14" name="Rectangle: Rounded Corners 13">
            <a:extLst>
              <a:ext uri="{FF2B5EF4-FFF2-40B4-BE49-F238E27FC236}">
                <a16:creationId xmlns:a16="http://schemas.microsoft.com/office/drawing/2014/main" id="{879B14C9-0B53-FDC5-7695-5722E91FE20F}"/>
              </a:ext>
            </a:extLst>
          </p:cNvPr>
          <p:cNvSpPr/>
          <p:nvPr/>
        </p:nvSpPr>
        <p:spPr>
          <a:xfrm>
            <a:off x="7778414" y="1367894"/>
            <a:ext cx="2229729"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Cap Iron</a:t>
            </a:r>
          </a:p>
        </p:txBody>
      </p:sp>
      <p:cxnSp>
        <p:nvCxnSpPr>
          <p:cNvPr id="16" name="Straight Arrow Connector 15">
            <a:extLst>
              <a:ext uri="{FF2B5EF4-FFF2-40B4-BE49-F238E27FC236}">
                <a16:creationId xmlns:a16="http://schemas.microsoft.com/office/drawing/2014/main" id="{951E4E70-7BE5-FB8C-3F10-80365CB64FDD}"/>
              </a:ext>
            </a:extLst>
          </p:cNvPr>
          <p:cNvCxnSpPr>
            <a:cxnSpLocks/>
            <a:stCxn id="18" idx="2"/>
          </p:cNvCxnSpPr>
          <p:nvPr/>
        </p:nvCxnSpPr>
        <p:spPr>
          <a:xfrm>
            <a:off x="11004448" y="1058344"/>
            <a:ext cx="158266" cy="1530111"/>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281795A1-9802-9F84-BEE2-36394619387B}"/>
              </a:ext>
            </a:extLst>
          </p:cNvPr>
          <p:cNvSpPr/>
          <p:nvPr/>
        </p:nvSpPr>
        <p:spPr>
          <a:xfrm>
            <a:off x="9889583" y="695642"/>
            <a:ext cx="2229729"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Feed Adjuster</a:t>
            </a:r>
          </a:p>
        </p:txBody>
      </p:sp>
      <p:sp>
        <p:nvSpPr>
          <p:cNvPr id="20" name="Rectangle: Rounded Corners 19">
            <a:extLst>
              <a:ext uri="{FF2B5EF4-FFF2-40B4-BE49-F238E27FC236}">
                <a16:creationId xmlns:a16="http://schemas.microsoft.com/office/drawing/2014/main" id="{9126C158-C651-79A5-E802-D75BAFA6C246}"/>
              </a:ext>
            </a:extLst>
          </p:cNvPr>
          <p:cNvSpPr/>
          <p:nvPr/>
        </p:nvSpPr>
        <p:spPr>
          <a:xfrm>
            <a:off x="6096000" y="2328203"/>
            <a:ext cx="2229729"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Mouth</a:t>
            </a:r>
          </a:p>
        </p:txBody>
      </p:sp>
      <p:sp>
        <p:nvSpPr>
          <p:cNvPr id="21" name="Rectangle: Rounded Corners 20">
            <a:extLst>
              <a:ext uri="{FF2B5EF4-FFF2-40B4-BE49-F238E27FC236}">
                <a16:creationId xmlns:a16="http://schemas.microsoft.com/office/drawing/2014/main" id="{074DA0CE-5E20-3928-5F78-476BE0636F0D}"/>
              </a:ext>
            </a:extLst>
          </p:cNvPr>
          <p:cNvSpPr/>
          <p:nvPr/>
        </p:nvSpPr>
        <p:spPr>
          <a:xfrm>
            <a:off x="4575909" y="5752340"/>
            <a:ext cx="2229729"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Adjustable Throat</a:t>
            </a:r>
          </a:p>
        </p:txBody>
      </p:sp>
      <p:cxnSp>
        <p:nvCxnSpPr>
          <p:cNvPr id="23" name="Straight Arrow Connector 22">
            <a:extLst>
              <a:ext uri="{FF2B5EF4-FFF2-40B4-BE49-F238E27FC236}">
                <a16:creationId xmlns:a16="http://schemas.microsoft.com/office/drawing/2014/main" id="{E0702B76-A06D-102D-86D8-5D80895D9E12}"/>
              </a:ext>
            </a:extLst>
          </p:cNvPr>
          <p:cNvCxnSpPr>
            <a:cxnSpLocks/>
            <a:stCxn id="14" idx="2"/>
          </p:cNvCxnSpPr>
          <p:nvPr/>
        </p:nvCxnSpPr>
        <p:spPr>
          <a:xfrm>
            <a:off x="8893279" y="1730596"/>
            <a:ext cx="876733" cy="778958"/>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C97BBAB-0D9A-2FFF-8A1E-C4D3647E4AF1}"/>
              </a:ext>
            </a:extLst>
          </p:cNvPr>
          <p:cNvCxnSpPr>
            <a:cxnSpLocks/>
            <a:stCxn id="20" idx="2"/>
          </p:cNvCxnSpPr>
          <p:nvPr/>
        </p:nvCxnSpPr>
        <p:spPr>
          <a:xfrm>
            <a:off x="7210865" y="2690905"/>
            <a:ext cx="139504" cy="1444375"/>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057EECA-F3D7-61E0-FABB-8D3D95676AF9}"/>
              </a:ext>
            </a:extLst>
          </p:cNvPr>
          <p:cNvCxnSpPr>
            <a:cxnSpLocks/>
            <a:stCxn id="21" idx="0"/>
          </p:cNvCxnSpPr>
          <p:nvPr/>
        </p:nvCxnSpPr>
        <p:spPr>
          <a:xfrm flipV="1">
            <a:off x="5690774" y="4346917"/>
            <a:ext cx="452105" cy="1405423"/>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ABE918D7-F1F7-138B-D130-8B6CF071B01F}"/>
              </a:ext>
            </a:extLst>
          </p:cNvPr>
          <p:cNvSpPr/>
          <p:nvPr/>
        </p:nvSpPr>
        <p:spPr>
          <a:xfrm>
            <a:off x="7545363" y="5711877"/>
            <a:ext cx="2229729"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Body</a:t>
            </a:r>
          </a:p>
        </p:txBody>
      </p:sp>
      <p:sp>
        <p:nvSpPr>
          <p:cNvPr id="33" name="Rectangle: Rounded Corners 32">
            <a:extLst>
              <a:ext uri="{FF2B5EF4-FFF2-40B4-BE49-F238E27FC236}">
                <a16:creationId xmlns:a16="http://schemas.microsoft.com/office/drawing/2014/main" id="{C886D1CD-98F3-9D64-B995-7B910A01BF48}"/>
              </a:ext>
            </a:extLst>
          </p:cNvPr>
          <p:cNvSpPr/>
          <p:nvPr/>
        </p:nvSpPr>
        <p:spPr>
          <a:xfrm>
            <a:off x="9770012" y="5102161"/>
            <a:ext cx="2229729"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Sole</a:t>
            </a:r>
          </a:p>
        </p:txBody>
      </p:sp>
      <p:cxnSp>
        <p:nvCxnSpPr>
          <p:cNvPr id="34" name="Straight Arrow Connector 33">
            <a:extLst>
              <a:ext uri="{FF2B5EF4-FFF2-40B4-BE49-F238E27FC236}">
                <a16:creationId xmlns:a16="http://schemas.microsoft.com/office/drawing/2014/main" id="{91BBC871-6701-118D-B905-E44F0AC150B9}"/>
              </a:ext>
            </a:extLst>
          </p:cNvPr>
          <p:cNvCxnSpPr>
            <a:cxnSpLocks/>
            <a:stCxn id="32" idx="0"/>
          </p:cNvCxnSpPr>
          <p:nvPr/>
        </p:nvCxnSpPr>
        <p:spPr>
          <a:xfrm flipH="1" flipV="1">
            <a:off x="8271803" y="4135280"/>
            <a:ext cx="388425" cy="1576597"/>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1674AFA-CB99-4474-0A3B-EA0E00BBAF0C}"/>
              </a:ext>
            </a:extLst>
          </p:cNvPr>
          <p:cNvCxnSpPr>
            <a:cxnSpLocks/>
            <a:stCxn id="33" idx="0"/>
          </p:cNvCxnSpPr>
          <p:nvPr/>
        </p:nvCxnSpPr>
        <p:spPr>
          <a:xfrm flipH="1" flipV="1">
            <a:off x="9706708" y="4579034"/>
            <a:ext cx="1178169" cy="523127"/>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BDF23F92-99D8-9903-8DC1-E565A1AD5B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75" y="6538925"/>
            <a:ext cx="286945" cy="286803"/>
          </a:xfrm>
          <a:prstGeom prst="rect">
            <a:avLst/>
          </a:prstGeom>
        </p:spPr>
      </p:pic>
      <p:pic>
        <p:nvPicPr>
          <p:cNvPr id="43" name="Picture 42">
            <a:extLst>
              <a:ext uri="{FF2B5EF4-FFF2-40B4-BE49-F238E27FC236}">
                <a16:creationId xmlns:a16="http://schemas.microsoft.com/office/drawing/2014/main" id="{D67217C8-5E84-A39B-B9B5-3D2FEA2C56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588" y="6600908"/>
            <a:ext cx="536059" cy="180000"/>
          </a:xfrm>
          <a:prstGeom prst="rect">
            <a:avLst/>
          </a:prstGeom>
        </p:spPr>
      </p:pic>
    </p:spTree>
    <p:extLst>
      <p:ext uri="{BB962C8B-B14F-4D97-AF65-F5344CB8AC3E}">
        <p14:creationId xmlns:p14="http://schemas.microsoft.com/office/powerpoint/2010/main" val="2268471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a:stretch>
        </a:blipFill>
        <a:effectLst/>
      </p:bgPr>
    </p:bg>
    <p:spTree>
      <p:nvGrpSpPr>
        <p:cNvPr id="1" name="">
          <a:extLst>
            <a:ext uri="{FF2B5EF4-FFF2-40B4-BE49-F238E27FC236}">
              <a16:creationId xmlns:a16="http://schemas.microsoft.com/office/drawing/2014/main" id="{8E13AC3F-933E-C5AA-BCB0-80BEBFAEAC0B}"/>
            </a:ext>
          </a:extLst>
        </p:cNvPr>
        <p:cNvGrpSpPr/>
        <p:nvPr/>
      </p:nvGrpSpPr>
      <p:grpSpPr>
        <a:xfrm>
          <a:off x="0" y="0"/>
          <a:ext cx="0" cy="0"/>
          <a:chOff x="0" y="0"/>
          <a:chExt cx="0" cy="0"/>
        </a:xfrm>
      </p:grpSpPr>
      <p:sp>
        <p:nvSpPr>
          <p:cNvPr id="2" name="Rectangle: Top Corners Snipped 1">
            <a:extLst>
              <a:ext uri="{FF2B5EF4-FFF2-40B4-BE49-F238E27FC236}">
                <a16:creationId xmlns:a16="http://schemas.microsoft.com/office/drawing/2014/main" id="{E9B6DB28-F11E-5AFF-3653-D91EEA1FE461}"/>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4C371B3-F136-1ED2-12EE-E34EC7831BD5}"/>
              </a:ext>
            </a:extLst>
          </p:cNvPr>
          <p:cNvSpPr/>
          <p:nvPr/>
        </p:nvSpPr>
        <p:spPr>
          <a:xfrm>
            <a:off x="0" y="212272"/>
            <a:ext cx="6223000" cy="1077218"/>
          </a:xfrm>
          <a:prstGeom prst="rect">
            <a:avLst/>
          </a:prstGeom>
          <a:noFill/>
        </p:spPr>
        <p:txBody>
          <a:bodyPr wrap="square" lIns="91440" tIns="45720" rIns="91440" bIns="45720">
            <a:spAutoFit/>
          </a:bodyPr>
          <a:lstStyle/>
          <a:p>
            <a:r>
              <a:rPr lang="en-US" sz="3200" dirty="0">
                <a:ln w="0"/>
                <a:solidFill>
                  <a:schemeClr val="bg1"/>
                </a:solidFill>
                <a:effectLst>
                  <a:outerShdw blurRad="38100" dist="19050" dir="2700000" algn="tl" rotWithShape="0">
                    <a:schemeClr val="dk1">
                      <a:alpha val="40000"/>
                    </a:schemeClr>
                  </a:outerShdw>
                </a:effectLst>
              </a:rPr>
              <a:t>Bench Planes 1.</a:t>
            </a:r>
          </a:p>
          <a:p>
            <a:r>
              <a:rPr lang="en-US" sz="3200" dirty="0">
                <a:ln w="0"/>
                <a:solidFill>
                  <a:schemeClr val="bg1"/>
                </a:solidFill>
                <a:effectLst>
                  <a:outerShdw blurRad="38100" dist="19050" dir="2700000" algn="tl" rotWithShape="0">
                    <a:schemeClr val="dk1">
                      <a:alpha val="40000"/>
                    </a:schemeClr>
                  </a:outerShdw>
                </a:effectLst>
              </a:rPr>
              <a:t>No.2 Smoothing Plane.</a:t>
            </a:r>
          </a:p>
        </p:txBody>
      </p:sp>
      <p:pic>
        <p:nvPicPr>
          <p:cNvPr id="12" name="Picture 11">
            <a:extLst>
              <a:ext uri="{FF2B5EF4-FFF2-40B4-BE49-F238E27FC236}">
                <a16:creationId xmlns:a16="http://schemas.microsoft.com/office/drawing/2014/main" id="{F3880D6E-12C3-644B-D3AE-8659A0A37C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5638" y="169765"/>
            <a:ext cx="972776" cy="972776"/>
          </a:xfrm>
          <a:prstGeom prst="rect">
            <a:avLst/>
          </a:prstGeom>
        </p:spPr>
      </p:pic>
      <p:pic>
        <p:nvPicPr>
          <p:cNvPr id="4" name="Picture 3" descr="A close up of a tool&#10;&#10;Description automatically generated">
            <a:extLst>
              <a:ext uri="{FF2B5EF4-FFF2-40B4-BE49-F238E27FC236}">
                <a16:creationId xmlns:a16="http://schemas.microsoft.com/office/drawing/2014/main" id="{DE114A3A-0880-C697-BA0F-18A09EACBB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7057" y="1477370"/>
            <a:ext cx="4958026" cy="4958026"/>
          </a:xfrm>
          <a:prstGeom prst="rect">
            <a:avLst/>
          </a:prstGeom>
          <a:ln>
            <a:noFill/>
          </a:ln>
          <a:effectLst>
            <a:outerShdw blurRad="292100" dist="139700" dir="2700000" algn="tl" rotWithShape="0">
              <a:srgbClr val="333333">
                <a:alpha val="65000"/>
              </a:srgbClr>
            </a:outerShdw>
          </a:effectLst>
        </p:spPr>
      </p:pic>
      <p:sp>
        <p:nvSpPr>
          <p:cNvPr id="5" name="Rectangle: Rounded Corners 4">
            <a:extLst>
              <a:ext uri="{FF2B5EF4-FFF2-40B4-BE49-F238E27FC236}">
                <a16:creationId xmlns:a16="http://schemas.microsoft.com/office/drawing/2014/main" id="{C360E7D3-0A8B-FC28-8ABF-5DEA7B930B26}"/>
              </a:ext>
            </a:extLst>
          </p:cNvPr>
          <p:cNvSpPr/>
          <p:nvPr/>
        </p:nvSpPr>
        <p:spPr>
          <a:xfrm>
            <a:off x="9870831" y="5017928"/>
            <a:ext cx="2229729"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Feed Adjuster</a:t>
            </a:r>
          </a:p>
        </p:txBody>
      </p:sp>
      <p:sp>
        <p:nvSpPr>
          <p:cNvPr id="6" name="Rectangle: Rounded Corners 5">
            <a:extLst>
              <a:ext uri="{FF2B5EF4-FFF2-40B4-BE49-F238E27FC236}">
                <a16:creationId xmlns:a16="http://schemas.microsoft.com/office/drawing/2014/main" id="{F63DE472-CEB3-3773-DD1B-D7617CEF8179}"/>
              </a:ext>
            </a:extLst>
          </p:cNvPr>
          <p:cNvSpPr/>
          <p:nvPr/>
        </p:nvSpPr>
        <p:spPr>
          <a:xfrm>
            <a:off x="7124988" y="2327494"/>
            <a:ext cx="1306851"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Lever Cap</a:t>
            </a:r>
          </a:p>
        </p:txBody>
      </p:sp>
      <p:sp>
        <p:nvSpPr>
          <p:cNvPr id="7" name="Rectangle: Rounded Corners 6">
            <a:extLst>
              <a:ext uri="{FF2B5EF4-FFF2-40B4-BE49-F238E27FC236}">
                <a16:creationId xmlns:a16="http://schemas.microsoft.com/office/drawing/2014/main" id="{33756C37-BC83-5E54-5C45-6842E69C807F}"/>
              </a:ext>
            </a:extLst>
          </p:cNvPr>
          <p:cNvSpPr/>
          <p:nvPr/>
        </p:nvSpPr>
        <p:spPr>
          <a:xfrm>
            <a:off x="7896361" y="1551810"/>
            <a:ext cx="1534280"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Chip Breaker</a:t>
            </a:r>
          </a:p>
        </p:txBody>
      </p:sp>
      <p:sp>
        <p:nvSpPr>
          <p:cNvPr id="8" name="Rectangle: Rounded Corners 7">
            <a:extLst>
              <a:ext uri="{FF2B5EF4-FFF2-40B4-BE49-F238E27FC236}">
                <a16:creationId xmlns:a16="http://schemas.microsoft.com/office/drawing/2014/main" id="{9304C93B-7F29-0C8C-8C78-1EEE0D41A5EF}"/>
              </a:ext>
            </a:extLst>
          </p:cNvPr>
          <p:cNvSpPr/>
          <p:nvPr/>
        </p:nvSpPr>
        <p:spPr>
          <a:xfrm>
            <a:off x="9176070" y="926788"/>
            <a:ext cx="957417"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Iron</a:t>
            </a:r>
          </a:p>
        </p:txBody>
      </p:sp>
      <p:sp>
        <p:nvSpPr>
          <p:cNvPr id="9" name="Rectangle: Rounded Corners 8">
            <a:extLst>
              <a:ext uri="{FF2B5EF4-FFF2-40B4-BE49-F238E27FC236}">
                <a16:creationId xmlns:a16="http://schemas.microsoft.com/office/drawing/2014/main" id="{4353FD08-EC0F-323B-3D99-B2AF938A4430}"/>
              </a:ext>
            </a:extLst>
          </p:cNvPr>
          <p:cNvSpPr/>
          <p:nvPr/>
        </p:nvSpPr>
        <p:spPr>
          <a:xfrm>
            <a:off x="5649779" y="4315397"/>
            <a:ext cx="929282"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Knob</a:t>
            </a:r>
          </a:p>
        </p:txBody>
      </p:sp>
      <p:sp>
        <p:nvSpPr>
          <p:cNvPr id="10" name="Rectangle: Rounded Corners 9">
            <a:extLst>
              <a:ext uri="{FF2B5EF4-FFF2-40B4-BE49-F238E27FC236}">
                <a16:creationId xmlns:a16="http://schemas.microsoft.com/office/drawing/2014/main" id="{4D4643D1-AB15-2A4C-DEEE-3544552B5148}"/>
              </a:ext>
            </a:extLst>
          </p:cNvPr>
          <p:cNvSpPr/>
          <p:nvPr/>
        </p:nvSpPr>
        <p:spPr>
          <a:xfrm>
            <a:off x="6251580" y="5906906"/>
            <a:ext cx="654963"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Toe</a:t>
            </a:r>
          </a:p>
        </p:txBody>
      </p:sp>
      <p:sp>
        <p:nvSpPr>
          <p:cNvPr id="11" name="Rectangle: Rounded Corners 10">
            <a:extLst>
              <a:ext uri="{FF2B5EF4-FFF2-40B4-BE49-F238E27FC236}">
                <a16:creationId xmlns:a16="http://schemas.microsoft.com/office/drawing/2014/main" id="{026CBDEE-4580-29D2-D92B-D4D220113A73}"/>
              </a:ext>
            </a:extLst>
          </p:cNvPr>
          <p:cNvSpPr/>
          <p:nvPr/>
        </p:nvSpPr>
        <p:spPr>
          <a:xfrm>
            <a:off x="10985695" y="4315397"/>
            <a:ext cx="938661"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Heel</a:t>
            </a:r>
          </a:p>
        </p:txBody>
      </p:sp>
      <p:sp>
        <p:nvSpPr>
          <p:cNvPr id="13" name="Rectangle: Rounded Corners 12">
            <a:extLst>
              <a:ext uri="{FF2B5EF4-FFF2-40B4-BE49-F238E27FC236}">
                <a16:creationId xmlns:a16="http://schemas.microsoft.com/office/drawing/2014/main" id="{F2C98EB2-7F3A-FD45-42DC-93622D2C9F8B}"/>
              </a:ext>
            </a:extLst>
          </p:cNvPr>
          <p:cNvSpPr/>
          <p:nvPr/>
        </p:nvSpPr>
        <p:spPr>
          <a:xfrm>
            <a:off x="6906543" y="3479189"/>
            <a:ext cx="1018378"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Mouth</a:t>
            </a:r>
          </a:p>
        </p:txBody>
      </p:sp>
      <p:sp>
        <p:nvSpPr>
          <p:cNvPr id="14" name="Rectangle: Rounded Corners 13">
            <a:extLst>
              <a:ext uri="{FF2B5EF4-FFF2-40B4-BE49-F238E27FC236}">
                <a16:creationId xmlns:a16="http://schemas.microsoft.com/office/drawing/2014/main" id="{BD7A4B25-7F50-970F-20AC-81C3F2433986}"/>
              </a:ext>
            </a:extLst>
          </p:cNvPr>
          <p:cNvSpPr/>
          <p:nvPr/>
        </p:nvSpPr>
        <p:spPr>
          <a:xfrm>
            <a:off x="9194826" y="5749861"/>
            <a:ext cx="938661"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Sole</a:t>
            </a:r>
          </a:p>
        </p:txBody>
      </p:sp>
      <p:cxnSp>
        <p:nvCxnSpPr>
          <p:cNvPr id="15" name="Straight Arrow Connector 14">
            <a:extLst>
              <a:ext uri="{FF2B5EF4-FFF2-40B4-BE49-F238E27FC236}">
                <a16:creationId xmlns:a16="http://schemas.microsoft.com/office/drawing/2014/main" id="{99E3F428-0DBE-98EF-AA7D-CA8480294DC9}"/>
              </a:ext>
            </a:extLst>
          </p:cNvPr>
          <p:cNvCxnSpPr>
            <a:cxnSpLocks/>
            <a:stCxn id="8" idx="2"/>
          </p:cNvCxnSpPr>
          <p:nvPr/>
        </p:nvCxnSpPr>
        <p:spPr>
          <a:xfrm>
            <a:off x="9654779" y="1289490"/>
            <a:ext cx="478708" cy="625022"/>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907AFA3-C2E9-D165-22BC-F320F59B0FDB}"/>
              </a:ext>
            </a:extLst>
          </p:cNvPr>
          <p:cNvCxnSpPr>
            <a:cxnSpLocks/>
            <a:stCxn id="7" idx="2"/>
          </p:cNvCxnSpPr>
          <p:nvPr/>
        </p:nvCxnSpPr>
        <p:spPr>
          <a:xfrm>
            <a:off x="8663501" y="1914512"/>
            <a:ext cx="867361" cy="1514488"/>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226FC9E-F800-615D-EE5B-C05788A4107B}"/>
              </a:ext>
            </a:extLst>
          </p:cNvPr>
          <p:cNvCxnSpPr>
            <a:cxnSpLocks/>
            <a:stCxn id="6" idx="2"/>
          </p:cNvCxnSpPr>
          <p:nvPr/>
        </p:nvCxnSpPr>
        <p:spPr>
          <a:xfrm>
            <a:off x="7778414" y="2690196"/>
            <a:ext cx="1042029" cy="1030709"/>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78F394A-FF8C-1AFF-EC6D-16BA54907043}"/>
              </a:ext>
            </a:extLst>
          </p:cNvPr>
          <p:cNvCxnSpPr>
            <a:cxnSpLocks/>
          </p:cNvCxnSpPr>
          <p:nvPr/>
        </p:nvCxnSpPr>
        <p:spPr>
          <a:xfrm>
            <a:off x="7420708" y="3841891"/>
            <a:ext cx="766689" cy="1109937"/>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FBFFBB2-8385-1BD2-CB9E-4671768AE7F4}"/>
              </a:ext>
            </a:extLst>
          </p:cNvPr>
          <p:cNvCxnSpPr>
            <a:cxnSpLocks/>
            <a:stCxn id="9" idx="3"/>
          </p:cNvCxnSpPr>
          <p:nvPr/>
        </p:nvCxnSpPr>
        <p:spPr>
          <a:xfrm>
            <a:off x="6579061" y="4496748"/>
            <a:ext cx="426650" cy="54150"/>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9C271CF-328E-4B83-125B-5C60F7D203CE}"/>
              </a:ext>
            </a:extLst>
          </p:cNvPr>
          <p:cNvCxnSpPr>
            <a:cxnSpLocks/>
            <a:stCxn id="10" idx="0"/>
          </p:cNvCxnSpPr>
          <p:nvPr/>
        </p:nvCxnSpPr>
        <p:spPr>
          <a:xfrm flipV="1">
            <a:off x="6579062" y="5627077"/>
            <a:ext cx="426649" cy="279829"/>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200956F-A588-C51C-87C3-70E4CFA80595}"/>
              </a:ext>
            </a:extLst>
          </p:cNvPr>
          <p:cNvCxnSpPr>
            <a:cxnSpLocks/>
            <a:stCxn id="14" idx="1"/>
          </p:cNvCxnSpPr>
          <p:nvPr/>
        </p:nvCxnSpPr>
        <p:spPr>
          <a:xfrm flipH="1" flipV="1">
            <a:off x="8503920" y="5577840"/>
            <a:ext cx="690906" cy="353372"/>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ABC910D-88BD-F4A6-CF86-EA0859D57288}"/>
              </a:ext>
            </a:extLst>
          </p:cNvPr>
          <p:cNvCxnSpPr>
            <a:cxnSpLocks/>
            <a:stCxn id="5" idx="0"/>
          </p:cNvCxnSpPr>
          <p:nvPr/>
        </p:nvCxnSpPr>
        <p:spPr>
          <a:xfrm flipH="1" flipV="1">
            <a:off x="9734843" y="3784209"/>
            <a:ext cx="1250853" cy="1233719"/>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E87DA12-E657-4E2F-F8FF-3E6117FBAD8D}"/>
              </a:ext>
            </a:extLst>
          </p:cNvPr>
          <p:cNvCxnSpPr>
            <a:cxnSpLocks/>
            <a:stCxn id="11" idx="0"/>
          </p:cNvCxnSpPr>
          <p:nvPr/>
        </p:nvCxnSpPr>
        <p:spPr>
          <a:xfrm flipH="1" flipV="1">
            <a:off x="10985695" y="4072597"/>
            <a:ext cx="469331" cy="242800"/>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C31EF705-8D17-7587-1D60-FB2BAD196FD4}"/>
              </a:ext>
            </a:extLst>
          </p:cNvPr>
          <p:cNvSpPr/>
          <p:nvPr/>
        </p:nvSpPr>
        <p:spPr>
          <a:xfrm>
            <a:off x="11185752" y="2715033"/>
            <a:ext cx="938661"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Handle</a:t>
            </a:r>
          </a:p>
        </p:txBody>
      </p:sp>
      <p:cxnSp>
        <p:nvCxnSpPr>
          <p:cNvPr id="43" name="Straight Arrow Connector 42">
            <a:extLst>
              <a:ext uri="{FF2B5EF4-FFF2-40B4-BE49-F238E27FC236}">
                <a16:creationId xmlns:a16="http://schemas.microsoft.com/office/drawing/2014/main" id="{0282A594-AB22-779E-9D93-34DA85245984}"/>
              </a:ext>
            </a:extLst>
          </p:cNvPr>
          <p:cNvCxnSpPr>
            <a:cxnSpLocks/>
            <a:stCxn id="42" idx="1"/>
          </p:cNvCxnSpPr>
          <p:nvPr/>
        </p:nvCxnSpPr>
        <p:spPr>
          <a:xfrm flipH="1" flipV="1">
            <a:off x="10785638" y="2785403"/>
            <a:ext cx="400114" cy="110981"/>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986013F7-0DBD-41F8-8183-7E3E1C639E87}"/>
              </a:ext>
            </a:extLst>
          </p:cNvPr>
          <p:cNvSpPr txBox="1"/>
          <p:nvPr/>
        </p:nvSpPr>
        <p:spPr>
          <a:xfrm>
            <a:off x="417604" y="1645510"/>
            <a:ext cx="4817178" cy="3970318"/>
          </a:xfrm>
          <a:prstGeom prst="rect">
            <a:avLst/>
          </a:prstGeom>
          <a:noFill/>
        </p:spPr>
        <p:txBody>
          <a:bodyPr wrap="square">
            <a:spAutoFit/>
          </a:bodyPr>
          <a:lstStyle/>
          <a:p>
            <a:r>
              <a:rPr lang="en-GB" dirty="0">
                <a:solidFill>
                  <a:srgbClr val="5A3A06"/>
                </a:solidFill>
              </a:rPr>
              <a:t>A </a:t>
            </a:r>
            <a:r>
              <a:rPr lang="en-GB" b="1" dirty="0">
                <a:solidFill>
                  <a:srgbClr val="5A3A06"/>
                </a:solidFill>
              </a:rPr>
              <a:t>No. 2 Smoothing Plane</a:t>
            </a:r>
            <a:r>
              <a:rPr lang="en-GB" dirty="0">
                <a:solidFill>
                  <a:srgbClr val="5A3A06"/>
                </a:solidFill>
              </a:rPr>
              <a:t> is a compact, fine‑finishing hand plane designed for producing exceptionally smooth surfaces on timber. Its smaller size makes it easy to control with one hand, allowing the user to remove thin shavings and refine surfaces with precision. This plane is commonly used for final passes on small components, trimming end grain, and smoothing areas where larger planes would feel cumbersome. Because of its tight mouth opening and finely adjustable blade, the No. 2 excels at leaving a clean, polished finish with minimal tear‑out, making it a favourite for detailed joinery and fine woodworking tasks.</a:t>
            </a:r>
          </a:p>
        </p:txBody>
      </p:sp>
      <p:sp>
        <p:nvSpPr>
          <p:cNvPr id="48" name="TextBox 47">
            <a:extLst>
              <a:ext uri="{FF2B5EF4-FFF2-40B4-BE49-F238E27FC236}">
                <a16:creationId xmlns:a16="http://schemas.microsoft.com/office/drawing/2014/main" id="{65DACD8E-D919-04D0-609E-BFD271AA57F4}"/>
              </a:ext>
            </a:extLst>
          </p:cNvPr>
          <p:cNvSpPr txBox="1"/>
          <p:nvPr/>
        </p:nvSpPr>
        <p:spPr>
          <a:xfrm>
            <a:off x="3592272" y="5749861"/>
            <a:ext cx="2020667" cy="646331"/>
          </a:xfrm>
          <a:prstGeom prst="rect">
            <a:avLst/>
          </a:prstGeom>
          <a:noFill/>
        </p:spPr>
        <p:txBody>
          <a:bodyPr wrap="square" rtlCol="0">
            <a:spAutoFit/>
          </a:bodyPr>
          <a:lstStyle/>
          <a:p>
            <a:r>
              <a:rPr lang="en-GB" sz="1200" b="1" dirty="0">
                <a:solidFill>
                  <a:srgbClr val="5A3A06"/>
                </a:solidFill>
              </a:rPr>
              <a:t>Plane Length:</a:t>
            </a:r>
          </a:p>
          <a:p>
            <a:r>
              <a:rPr lang="en-GB" sz="1200" dirty="0">
                <a:solidFill>
                  <a:srgbClr val="5A3A06"/>
                </a:solidFill>
              </a:rPr>
              <a:t>Stanley No.2: 178mm</a:t>
            </a:r>
          </a:p>
          <a:p>
            <a:r>
              <a:rPr lang="en-GB" sz="1200" dirty="0">
                <a:solidFill>
                  <a:srgbClr val="5A3A06"/>
                </a:solidFill>
              </a:rPr>
              <a:t>Record No.2: 184mm</a:t>
            </a:r>
          </a:p>
        </p:txBody>
      </p:sp>
      <p:pic>
        <p:nvPicPr>
          <p:cNvPr id="49" name="Picture 48">
            <a:extLst>
              <a:ext uri="{FF2B5EF4-FFF2-40B4-BE49-F238E27FC236}">
                <a16:creationId xmlns:a16="http://schemas.microsoft.com/office/drawing/2014/main" id="{25261F64-9179-4728-E174-40B10BFEC3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75" y="6538925"/>
            <a:ext cx="286945" cy="286803"/>
          </a:xfrm>
          <a:prstGeom prst="rect">
            <a:avLst/>
          </a:prstGeom>
        </p:spPr>
      </p:pic>
      <p:pic>
        <p:nvPicPr>
          <p:cNvPr id="50" name="Picture 49">
            <a:extLst>
              <a:ext uri="{FF2B5EF4-FFF2-40B4-BE49-F238E27FC236}">
                <a16:creationId xmlns:a16="http://schemas.microsoft.com/office/drawing/2014/main" id="{E379CF76-8B32-4B50-16B9-FC5BF29E88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588" y="6600908"/>
            <a:ext cx="536059" cy="180000"/>
          </a:xfrm>
          <a:prstGeom prst="rect">
            <a:avLst/>
          </a:prstGeom>
        </p:spPr>
      </p:pic>
    </p:spTree>
    <p:extLst>
      <p:ext uri="{BB962C8B-B14F-4D97-AF65-F5344CB8AC3E}">
        <p14:creationId xmlns:p14="http://schemas.microsoft.com/office/powerpoint/2010/main" val="2966372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a:stretch>
        </a:blipFill>
        <a:effectLst/>
      </p:bgPr>
    </p:bg>
    <p:spTree>
      <p:nvGrpSpPr>
        <p:cNvPr id="1" name="">
          <a:extLst>
            <a:ext uri="{FF2B5EF4-FFF2-40B4-BE49-F238E27FC236}">
              <a16:creationId xmlns:a16="http://schemas.microsoft.com/office/drawing/2014/main" id="{52372B2F-2407-9970-E4C0-D9EB4E1CAFCD}"/>
            </a:ext>
          </a:extLst>
        </p:cNvPr>
        <p:cNvGrpSpPr/>
        <p:nvPr/>
      </p:nvGrpSpPr>
      <p:grpSpPr>
        <a:xfrm>
          <a:off x="0" y="0"/>
          <a:ext cx="0" cy="0"/>
          <a:chOff x="0" y="0"/>
          <a:chExt cx="0" cy="0"/>
        </a:xfrm>
      </p:grpSpPr>
      <p:sp>
        <p:nvSpPr>
          <p:cNvPr id="2" name="Rectangle: Top Corners Snipped 1">
            <a:extLst>
              <a:ext uri="{FF2B5EF4-FFF2-40B4-BE49-F238E27FC236}">
                <a16:creationId xmlns:a16="http://schemas.microsoft.com/office/drawing/2014/main" id="{8B7E2665-3090-07A2-9291-70D139FBC39A}"/>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8BE80CF2-03E6-83D7-82D1-A718EA443B39}"/>
              </a:ext>
            </a:extLst>
          </p:cNvPr>
          <p:cNvSpPr/>
          <p:nvPr/>
        </p:nvSpPr>
        <p:spPr>
          <a:xfrm>
            <a:off x="0" y="212272"/>
            <a:ext cx="6223000" cy="1077218"/>
          </a:xfrm>
          <a:prstGeom prst="rect">
            <a:avLst/>
          </a:prstGeom>
          <a:noFill/>
        </p:spPr>
        <p:txBody>
          <a:bodyPr wrap="square" lIns="91440" tIns="45720" rIns="91440" bIns="45720">
            <a:spAutoFit/>
          </a:bodyPr>
          <a:lstStyle/>
          <a:p>
            <a:r>
              <a:rPr lang="en-US" sz="3200" dirty="0">
                <a:ln w="0"/>
                <a:solidFill>
                  <a:schemeClr val="bg1"/>
                </a:solidFill>
                <a:effectLst>
                  <a:outerShdw blurRad="38100" dist="19050" dir="2700000" algn="tl" rotWithShape="0">
                    <a:schemeClr val="dk1">
                      <a:alpha val="40000"/>
                    </a:schemeClr>
                  </a:outerShdw>
                </a:effectLst>
              </a:rPr>
              <a:t>Bench Planes 1.</a:t>
            </a:r>
          </a:p>
          <a:p>
            <a:r>
              <a:rPr lang="en-US" sz="3200" dirty="0">
                <a:ln w="0"/>
                <a:solidFill>
                  <a:schemeClr val="bg1"/>
                </a:solidFill>
                <a:effectLst>
                  <a:outerShdw blurRad="38100" dist="19050" dir="2700000" algn="tl" rotWithShape="0">
                    <a:schemeClr val="dk1">
                      <a:alpha val="40000"/>
                    </a:schemeClr>
                  </a:outerShdw>
                </a:effectLst>
              </a:rPr>
              <a:t>No.3 Smoothing Plane.</a:t>
            </a:r>
          </a:p>
        </p:txBody>
      </p:sp>
      <p:pic>
        <p:nvPicPr>
          <p:cNvPr id="12" name="Picture 11">
            <a:extLst>
              <a:ext uri="{FF2B5EF4-FFF2-40B4-BE49-F238E27FC236}">
                <a16:creationId xmlns:a16="http://schemas.microsoft.com/office/drawing/2014/main" id="{F5DDFB46-73B7-CF23-3F5F-42716AA835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5638" y="169765"/>
            <a:ext cx="972776" cy="972776"/>
          </a:xfrm>
          <a:prstGeom prst="rect">
            <a:avLst/>
          </a:prstGeom>
        </p:spPr>
      </p:pic>
      <p:pic>
        <p:nvPicPr>
          <p:cNvPr id="4" name="Picture 3" descr="A close up of a tool&#10;&#10;Description automatically generated">
            <a:extLst>
              <a:ext uri="{FF2B5EF4-FFF2-40B4-BE49-F238E27FC236}">
                <a16:creationId xmlns:a16="http://schemas.microsoft.com/office/drawing/2014/main" id="{B34AC8A0-C6BD-034A-DA7A-DDAC3E1D7F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5638" y="1927274"/>
            <a:ext cx="4128238" cy="4128238"/>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5A4AA534-3DF3-AEB9-6675-B2511C4EF1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75" y="6538925"/>
            <a:ext cx="286945" cy="286803"/>
          </a:xfrm>
          <a:prstGeom prst="rect">
            <a:avLst/>
          </a:prstGeom>
        </p:spPr>
      </p:pic>
      <p:pic>
        <p:nvPicPr>
          <p:cNvPr id="6" name="Picture 5">
            <a:extLst>
              <a:ext uri="{FF2B5EF4-FFF2-40B4-BE49-F238E27FC236}">
                <a16:creationId xmlns:a16="http://schemas.microsoft.com/office/drawing/2014/main" id="{C97DBCB1-05FF-FDBE-C0A6-9C0036D5A5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588" y="6600908"/>
            <a:ext cx="536059" cy="180000"/>
          </a:xfrm>
          <a:prstGeom prst="rect">
            <a:avLst/>
          </a:prstGeom>
        </p:spPr>
      </p:pic>
      <p:sp>
        <p:nvSpPr>
          <p:cNvPr id="8" name="TextBox 7">
            <a:extLst>
              <a:ext uri="{FF2B5EF4-FFF2-40B4-BE49-F238E27FC236}">
                <a16:creationId xmlns:a16="http://schemas.microsoft.com/office/drawing/2014/main" id="{5EECD620-486B-2E39-05CA-11B63539FB2C}"/>
              </a:ext>
            </a:extLst>
          </p:cNvPr>
          <p:cNvSpPr txBox="1"/>
          <p:nvPr/>
        </p:nvSpPr>
        <p:spPr>
          <a:xfrm>
            <a:off x="557433" y="1735409"/>
            <a:ext cx="4049736" cy="3970318"/>
          </a:xfrm>
          <a:prstGeom prst="rect">
            <a:avLst/>
          </a:prstGeom>
          <a:noFill/>
        </p:spPr>
        <p:txBody>
          <a:bodyPr wrap="square">
            <a:spAutoFit/>
          </a:bodyPr>
          <a:lstStyle/>
          <a:p>
            <a:r>
              <a:rPr lang="en-GB" dirty="0">
                <a:solidFill>
                  <a:srgbClr val="5A3A06"/>
                </a:solidFill>
              </a:rPr>
              <a:t>A </a:t>
            </a:r>
            <a:r>
              <a:rPr lang="en-GB" b="1" dirty="0">
                <a:solidFill>
                  <a:srgbClr val="5A3A06"/>
                </a:solidFill>
              </a:rPr>
              <a:t>No. 3 Smoothing Plane</a:t>
            </a:r>
            <a:r>
              <a:rPr lang="en-GB" dirty="0">
                <a:solidFill>
                  <a:srgbClr val="5A3A06"/>
                </a:solidFill>
              </a:rPr>
              <a:t> is a small, finely tuned hand plane used for producing smooth, clean surfaces on timber. Slightly larger than a No. 2 but still compact, it offers excellent control for detailed finishing work, especially on narrower boards or components. Its finely adjustable blade allows the user to take thin, precise shavings, reducing tear‑out and leaving a polished surface ready for sanding or finishing. This plane is commonly used in joinery, cabinetry, and final preparation of timber where accuracy and surface quality matter.</a:t>
            </a:r>
          </a:p>
        </p:txBody>
      </p:sp>
      <p:sp>
        <p:nvSpPr>
          <p:cNvPr id="9" name="TextBox 8">
            <a:extLst>
              <a:ext uri="{FF2B5EF4-FFF2-40B4-BE49-F238E27FC236}">
                <a16:creationId xmlns:a16="http://schemas.microsoft.com/office/drawing/2014/main" id="{73100614-DC66-B942-6D49-0A2FF57A90C0}"/>
              </a:ext>
            </a:extLst>
          </p:cNvPr>
          <p:cNvSpPr txBox="1"/>
          <p:nvPr/>
        </p:nvSpPr>
        <p:spPr>
          <a:xfrm>
            <a:off x="3931106" y="5830152"/>
            <a:ext cx="2020667" cy="646331"/>
          </a:xfrm>
          <a:prstGeom prst="rect">
            <a:avLst/>
          </a:prstGeom>
          <a:noFill/>
        </p:spPr>
        <p:txBody>
          <a:bodyPr wrap="square" rtlCol="0">
            <a:spAutoFit/>
          </a:bodyPr>
          <a:lstStyle/>
          <a:p>
            <a:r>
              <a:rPr lang="en-GB" sz="1200" b="1" dirty="0">
                <a:solidFill>
                  <a:srgbClr val="5A3A06"/>
                </a:solidFill>
              </a:rPr>
              <a:t>Plane Length:</a:t>
            </a:r>
          </a:p>
          <a:p>
            <a:r>
              <a:rPr lang="en-GB" sz="1200" dirty="0">
                <a:solidFill>
                  <a:srgbClr val="5A3A06"/>
                </a:solidFill>
              </a:rPr>
              <a:t>Stanley No.3: 210mm</a:t>
            </a:r>
          </a:p>
          <a:p>
            <a:r>
              <a:rPr lang="en-GB" sz="1200" dirty="0">
                <a:solidFill>
                  <a:srgbClr val="5A3A06"/>
                </a:solidFill>
              </a:rPr>
              <a:t>Record No.3: 216mm</a:t>
            </a:r>
          </a:p>
        </p:txBody>
      </p:sp>
      <p:sp>
        <p:nvSpPr>
          <p:cNvPr id="10" name="Rectangle: Rounded Corners 9">
            <a:extLst>
              <a:ext uri="{FF2B5EF4-FFF2-40B4-BE49-F238E27FC236}">
                <a16:creationId xmlns:a16="http://schemas.microsoft.com/office/drawing/2014/main" id="{9C65D66C-371F-84D6-6066-888A1553E678}"/>
              </a:ext>
            </a:extLst>
          </p:cNvPr>
          <p:cNvSpPr/>
          <p:nvPr/>
        </p:nvSpPr>
        <p:spPr>
          <a:xfrm>
            <a:off x="4875840" y="4788378"/>
            <a:ext cx="2229729"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Feed Adjuster</a:t>
            </a:r>
          </a:p>
        </p:txBody>
      </p:sp>
      <p:sp>
        <p:nvSpPr>
          <p:cNvPr id="11" name="Rectangle: Rounded Corners 10">
            <a:extLst>
              <a:ext uri="{FF2B5EF4-FFF2-40B4-BE49-F238E27FC236}">
                <a16:creationId xmlns:a16="http://schemas.microsoft.com/office/drawing/2014/main" id="{80B83504-E821-899B-C90C-0510154A4FF4}"/>
              </a:ext>
            </a:extLst>
          </p:cNvPr>
          <p:cNvSpPr/>
          <p:nvPr/>
        </p:nvSpPr>
        <p:spPr>
          <a:xfrm>
            <a:off x="9430641" y="2509615"/>
            <a:ext cx="1306851"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Lever Cap</a:t>
            </a:r>
          </a:p>
        </p:txBody>
      </p:sp>
      <p:sp>
        <p:nvSpPr>
          <p:cNvPr id="13" name="Rectangle: Rounded Corners 12">
            <a:extLst>
              <a:ext uri="{FF2B5EF4-FFF2-40B4-BE49-F238E27FC236}">
                <a16:creationId xmlns:a16="http://schemas.microsoft.com/office/drawing/2014/main" id="{8B789C5B-06AD-52C0-7F76-F0CEE2EF4A74}"/>
              </a:ext>
            </a:extLst>
          </p:cNvPr>
          <p:cNvSpPr/>
          <p:nvPr/>
        </p:nvSpPr>
        <p:spPr>
          <a:xfrm>
            <a:off x="8512755" y="1891639"/>
            <a:ext cx="1534280"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Chip Breaker</a:t>
            </a:r>
          </a:p>
        </p:txBody>
      </p:sp>
      <p:sp>
        <p:nvSpPr>
          <p:cNvPr id="14" name="Rectangle: Rounded Corners 13">
            <a:extLst>
              <a:ext uri="{FF2B5EF4-FFF2-40B4-BE49-F238E27FC236}">
                <a16:creationId xmlns:a16="http://schemas.microsoft.com/office/drawing/2014/main" id="{CDECBA70-4AC7-9349-708E-BF889248E4D6}"/>
              </a:ext>
            </a:extLst>
          </p:cNvPr>
          <p:cNvSpPr/>
          <p:nvPr/>
        </p:nvSpPr>
        <p:spPr>
          <a:xfrm>
            <a:off x="7826272" y="1404539"/>
            <a:ext cx="957417"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Iron</a:t>
            </a:r>
          </a:p>
        </p:txBody>
      </p:sp>
      <p:sp>
        <p:nvSpPr>
          <p:cNvPr id="15" name="Rectangle: Rounded Corners 14">
            <a:extLst>
              <a:ext uri="{FF2B5EF4-FFF2-40B4-BE49-F238E27FC236}">
                <a16:creationId xmlns:a16="http://schemas.microsoft.com/office/drawing/2014/main" id="{B43CFDEB-3BF1-99DF-BC4E-D8D9CAAB5F8E}"/>
              </a:ext>
            </a:extLst>
          </p:cNvPr>
          <p:cNvSpPr/>
          <p:nvPr/>
        </p:nvSpPr>
        <p:spPr>
          <a:xfrm>
            <a:off x="11082900" y="3891246"/>
            <a:ext cx="929282"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Knob</a:t>
            </a:r>
          </a:p>
        </p:txBody>
      </p:sp>
      <p:sp>
        <p:nvSpPr>
          <p:cNvPr id="16" name="Rectangle: Rounded Corners 15">
            <a:extLst>
              <a:ext uri="{FF2B5EF4-FFF2-40B4-BE49-F238E27FC236}">
                <a16:creationId xmlns:a16="http://schemas.microsoft.com/office/drawing/2014/main" id="{E36D8CEC-222F-2931-3E75-E419DC6BFDB2}"/>
              </a:ext>
            </a:extLst>
          </p:cNvPr>
          <p:cNvSpPr/>
          <p:nvPr/>
        </p:nvSpPr>
        <p:spPr>
          <a:xfrm>
            <a:off x="10919705" y="6070296"/>
            <a:ext cx="654963"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Toe</a:t>
            </a:r>
          </a:p>
        </p:txBody>
      </p:sp>
      <p:sp>
        <p:nvSpPr>
          <p:cNvPr id="17" name="Rectangle: Rounded Corners 16">
            <a:extLst>
              <a:ext uri="{FF2B5EF4-FFF2-40B4-BE49-F238E27FC236}">
                <a16:creationId xmlns:a16="http://schemas.microsoft.com/office/drawing/2014/main" id="{48CE4CD6-8F27-2381-9F36-CAA55B021CA3}"/>
              </a:ext>
            </a:extLst>
          </p:cNvPr>
          <p:cNvSpPr/>
          <p:nvPr/>
        </p:nvSpPr>
        <p:spPr>
          <a:xfrm>
            <a:off x="5284339" y="3716389"/>
            <a:ext cx="938661"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Heel</a:t>
            </a:r>
          </a:p>
        </p:txBody>
      </p:sp>
      <p:sp>
        <p:nvSpPr>
          <p:cNvPr id="18" name="Rectangle: Rounded Corners 17">
            <a:extLst>
              <a:ext uri="{FF2B5EF4-FFF2-40B4-BE49-F238E27FC236}">
                <a16:creationId xmlns:a16="http://schemas.microsoft.com/office/drawing/2014/main" id="{19EDD5B0-B9CA-FF72-7462-928F9D2668C0}"/>
              </a:ext>
            </a:extLst>
          </p:cNvPr>
          <p:cNvSpPr/>
          <p:nvPr/>
        </p:nvSpPr>
        <p:spPr>
          <a:xfrm>
            <a:off x="8361696" y="6055512"/>
            <a:ext cx="1018378"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Mouth</a:t>
            </a:r>
          </a:p>
        </p:txBody>
      </p:sp>
      <p:sp>
        <p:nvSpPr>
          <p:cNvPr id="19" name="Rectangle: Rounded Corners 18">
            <a:extLst>
              <a:ext uri="{FF2B5EF4-FFF2-40B4-BE49-F238E27FC236}">
                <a16:creationId xmlns:a16="http://schemas.microsoft.com/office/drawing/2014/main" id="{F7303A8B-31F5-01FD-11DC-2C2D57EE8ABC}"/>
              </a:ext>
            </a:extLst>
          </p:cNvPr>
          <p:cNvSpPr/>
          <p:nvPr/>
        </p:nvSpPr>
        <p:spPr>
          <a:xfrm>
            <a:off x="6887611" y="5606800"/>
            <a:ext cx="938661"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Sole</a:t>
            </a:r>
          </a:p>
        </p:txBody>
      </p:sp>
      <p:cxnSp>
        <p:nvCxnSpPr>
          <p:cNvPr id="20" name="Straight Arrow Connector 19">
            <a:extLst>
              <a:ext uri="{FF2B5EF4-FFF2-40B4-BE49-F238E27FC236}">
                <a16:creationId xmlns:a16="http://schemas.microsoft.com/office/drawing/2014/main" id="{43BF4E46-60B8-B542-2E7F-A81D44B9B648}"/>
              </a:ext>
            </a:extLst>
          </p:cNvPr>
          <p:cNvCxnSpPr>
            <a:cxnSpLocks/>
            <a:stCxn id="14" idx="2"/>
          </p:cNvCxnSpPr>
          <p:nvPr/>
        </p:nvCxnSpPr>
        <p:spPr>
          <a:xfrm flipH="1">
            <a:off x="7859389" y="1767241"/>
            <a:ext cx="445592" cy="629032"/>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0BAE236-B9D8-72D6-8B36-ADC848D0C8B1}"/>
              </a:ext>
            </a:extLst>
          </p:cNvPr>
          <p:cNvCxnSpPr>
            <a:cxnSpLocks/>
            <a:stCxn id="13" idx="2"/>
          </p:cNvCxnSpPr>
          <p:nvPr/>
        </p:nvCxnSpPr>
        <p:spPr>
          <a:xfrm flipH="1">
            <a:off x="8314337" y="2254341"/>
            <a:ext cx="965558" cy="1818256"/>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854FD84-6D79-0530-4AA1-C11F2D89AF6C}"/>
              </a:ext>
            </a:extLst>
          </p:cNvPr>
          <p:cNvCxnSpPr>
            <a:cxnSpLocks/>
            <a:stCxn id="11" idx="2"/>
          </p:cNvCxnSpPr>
          <p:nvPr/>
        </p:nvCxnSpPr>
        <p:spPr>
          <a:xfrm flipH="1">
            <a:off x="8783689" y="2872317"/>
            <a:ext cx="1300378" cy="982388"/>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94CD108-BC2B-605A-772F-F57F6D14C902}"/>
              </a:ext>
            </a:extLst>
          </p:cNvPr>
          <p:cNvCxnSpPr>
            <a:cxnSpLocks/>
            <a:stCxn id="18" idx="0"/>
          </p:cNvCxnSpPr>
          <p:nvPr/>
        </p:nvCxnSpPr>
        <p:spPr>
          <a:xfrm flipV="1">
            <a:off x="8870885" y="5151080"/>
            <a:ext cx="793620" cy="904432"/>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7920C19-5194-00D5-A965-D1EEF8F7501B}"/>
              </a:ext>
            </a:extLst>
          </p:cNvPr>
          <p:cNvCxnSpPr>
            <a:cxnSpLocks/>
            <a:stCxn id="15" idx="1"/>
          </p:cNvCxnSpPr>
          <p:nvPr/>
        </p:nvCxnSpPr>
        <p:spPr>
          <a:xfrm flipH="1">
            <a:off x="10494498" y="4072597"/>
            <a:ext cx="588402" cy="407963"/>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1A39DF9-DEE1-4DE3-0CF0-FE2D380FAD6C}"/>
              </a:ext>
            </a:extLst>
          </p:cNvPr>
          <p:cNvCxnSpPr>
            <a:cxnSpLocks/>
            <a:stCxn id="16" idx="0"/>
          </p:cNvCxnSpPr>
          <p:nvPr/>
        </p:nvCxnSpPr>
        <p:spPr>
          <a:xfrm flipH="1" flipV="1">
            <a:off x="10680815" y="5749861"/>
            <a:ext cx="566372" cy="320435"/>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549FD5A-8F9E-DD10-88CC-3935CBF98B2E}"/>
              </a:ext>
            </a:extLst>
          </p:cNvPr>
          <p:cNvCxnSpPr>
            <a:cxnSpLocks/>
            <a:stCxn id="19" idx="0"/>
          </p:cNvCxnSpPr>
          <p:nvPr/>
        </p:nvCxnSpPr>
        <p:spPr>
          <a:xfrm flipV="1">
            <a:off x="7356942" y="5151080"/>
            <a:ext cx="774184" cy="455720"/>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4E8BA50-5BD6-5F85-74E4-296EB001B7E7}"/>
              </a:ext>
            </a:extLst>
          </p:cNvPr>
          <p:cNvCxnSpPr>
            <a:cxnSpLocks/>
            <a:stCxn id="10" idx="0"/>
          </p:cNvCxnSpPr>
          <p:nvPr/>
        </p:nvCxnSpPr>
        <p:spPr>
          <a:xfrm flipV="1">
            <a:off x="5990705" y="4072597"/>
            <a:ext cx="2013812" cy="715781"/>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14357FC-849D-D045-54C2-6D2ADD407C9A}"/>
              </a:ext>
            </a:extLst>
          </p:cNvPr>
          <p:cNvCxnSpPr>
            <a:cxnSpLocks/>
            <a:stCxn id="17" idx="3"/>
          </p:cNvCxnSpPr>
          <p:nvPr/>
        </p:nvCxnSpPr>
        <p:spPr>
          <a:xfrm>
            <a:off x="6223000" y="3897740"/>
            <a:ext cx="582638" cy="421491"/>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92382F8C-50A5-562F-9EE7-C83C46E07E87}"/>
              </a:ext>
            </a:extLst>
          </p:cNvPr>
          <p:cNvSpPr/>
          <p:nvPr/>
        </p:nvSpPr>
        <p:spPr>
          <a:xfrm>
            <a:off x="6022963" y="2729509"/>
            <a:ext cx="938661"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Handle</a:t>
            </a:r>
          </a:p>
        </p:txBody>
      </p:sp>
      <p:cxnSp>
        <p:nvCxnSpPr>
          <p:cNvPr id="30" name="Straight Arrow Connector 29">
            <a:extLst>
              <a:ext uri="{FF2B5EF4-FFF2-40B4-BE49-F238E27FC236}">
                <a16:creationId xmlns:a16="http://schemas.microsoft.com/office/drawing/2014/main" id="{C5CD6FAE-12C5-E996-AF41-5759A7FC35AB}"/>
              </a:ext>
            </a:extLst>
          </p:cNvPr>
          <p:cNvCxnSpPr>
            <a:cxnSpLocks/>
            <a:stCxn id="29" idx="3"/>
          </p:cNvCxnSpPr>
          <p:nvPr/>
        </p:nvCxnSpPr>
        <p:spPr>
          <a:xfrm>
            <a:off x="6961624" y="2910860"/>
            <a:ext cx="291988" cy="232908"/>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9990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a:stretch>
        </a:blipFill>
        <a:effectLst/>
      </p:bgPr>
    </p:bg>
    <p:spTree>
      <p:nvGrpSpPr>
        <p:cNvPr id="1" name="">
          <a:extLst>
            <a:ext uri="{FF2B5EF4-FFF2-40B4-BE49-F238E27FC236}">
              <a16:creationId xmlns:a16="http://schemas.microsoft.com/office/drawing/2014/main" id="{A5C95785-423D-BA2A-57D9-C3BB16354B2C}"/>
            </a:ext>
          </a:extLst>
        </p:cNvPr>
        <p:cNvGrpSpPr/>
        <p:nvPr/>
      </p:nvGrpSpPr>
      <p:grpSpPr>
        <a:xfrm>
          <a:off x="0" y="0"/>
          <a:ext cx="0" cy="0"/>
          <a:chOff x="0" y="0"/>
          <a:chExt cx="0" cy="0"/>
        </a:xfrm>
      </p:grpSpPr>
      <p:sp>
        <p:nvSpPr>
          <p:cNvPr id="2" name="Rectangle: Top Corners Snipped 1">
            <a:extLst>
              <a:ext uri="{FF2B5EF4-FFF2-40B4-BE49-F238E27FC236}">
                <a16:creationId xmlns:a16="http://schemas.microsoft.com/office/drawing/2014/main" id="{C8056576-8ACA-4D9C-A2B6-1F891F84F24A}"/>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C63EF40D-72FD-2D7A-99E2-64831567F6E7}"/>
              </a:ext>
            </a:extLst>
          </p:cNvPr>
          <p:cNvSpPr/>
          <p:nvPr/>
        </p:nvSpPr>
        <p:spPr>
          <a:xfrm>
            <a:off x="0" y="212272"/>
            <a:ext cx="6223000" cy="1077218"/>
          </a:xfrm>
          <a:prstGeom prst="rect">
            <a:avLst/>
          </a:prstGeom>
          <a:noFill/>
        </p:spPr>
        <p:txBody>
          <a:bodyPr wrap="square" lIns="91440" tIns="45720" rIns="91440" bIns="45720">
            <a:spAutoFit/>
          </a:bodyPr>
          <a:lstStyle/>
          <a:p>
            <a:r>
              <a:rPr lang="en-US" sz="3200" dirty="0">
                <a:ln w="0"/>
                <a:solidFill>
                  <a:schemeClr val="bg1"/>
                </a:solidFill>
                <a:effectLst>
                  <a:outerShdw blurRad="38100" dist="19050" dir="2700000" algn="tl" rotWithShape="0">
                    <a:schemeClr val="dk1">
                      <a:alpha val="40000"/>
                    </a:schemeClr>
                  </a:outerShdw>
                </a:effectLst>
              </a:rPr>
              <a:t>Bench Planes 1.</a:t>
            </a:r>
          </a:p>
          <a:p>
            <a:r>
              <a:rPr lang="en-US" sz="3200" dirty="0">
                <a:ln w="0"/>
                <a:solidFill>
                  <a:schemeClr val="bg1"/>
                </a:solidFill>
                <a:effectLst>
                  <a:outerShdw blurRad="38100" dist="19050" dir="2700000" algn="tl" rotWithShape="0">
                    <a:schemeClr val="dk1">
                      <a:alpha val="40000"/>
                    </a:schemeClr>
                  </a:outerShdw>
                </a:effectLst>
              </a:rPr>
              <a:t>No.4 Smoothing Plane.</a:t>
            </a:r>
          </a:p>
        </p:txBody>
      </p:sp>
      <p:pic>
        <p:nvPicPr>
          <p:cNvPr id="12" name="Picture 11">
            <a:extLst>
              <a:ext uri="{FF2B5EF4-FFF2-40B4-BE49-F238E27FC236}">
                <a16:creationId xmlns:a16="http://schemas.microsoft.com/office/drawing/2014/main" id="{5217F0B1-A406-7F53-AB6C-4D655FABC1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5638" y="169765"/>
            <a:ext cx="972776" cy="972776"/>
          </a:xfrm>
          <a:prstGeom prst="rect">
            <a:avLst/>
          </a:prstGeom>
        </p:spPr>
      </p:pic>
      <p:pic>
        <p:nvPicPr>
          <p:cNvPr id="4" name="Picture 3" descr="A picture containing plane, tool, sitting, table&#10;&#10;Description automatically generated">
            <a:extLst>
              <a:ext uri="{FF2B5EF4-FFF2-40B4-BE49-F238E27FC236}">
                <a16:creationId xmlns:a16="http://schemas.microsoft.com/office/drawing/2014/main" id="{62F87599-1160-2130-6324-5E8E56D52F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0324" y="1571606"/>
            <a:ext cx="4245385" cy="4245385"/>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DEA1704D-3602-6217-DCE0-48A8E54F9E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75" y="6538925"/>
            <a:ext cx="286945" cy="286803"/>
          </a:xfrm>
          <a:prstGeom prst="rect">
            <a:avLst/>
          </a:prstGeom>
        </p:spPr>
      </p:pic>
      <p:pic>
        <p:nvPicPr>
          <p:cNvPr id="6" name="Picture 5">
            <a:extLst>
              <a:ext uri="{FF2B5EF4-FFF2-40B4-BE49-F238E27FC236}">
                <a16:creationId xmlns:a16="http://schemas.microsoft.com/office/drawing/2014/main" id="{C56A4CD5-7B5A-7E76-0006-38F52A6BCB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588" y="6600908"/>
            <a:ext cx="536059" cy="180000"/>
          </a:xfrm>
          <a:prstGeom prst="rect">
            <a:avLst/>
          </a:prstGeom>
        </p:spPr>
      </p:pic>
      <p:sp>
        <p:nvSpPr>
          <p:cNvPr id="8" name="TextBox 7">
            <a:extLst>
              <a:ext uri="{FF2B5EF4-FFF2-40B4-BE49-F238E27FC236}">
                <a16:creationId xmlns:a16="http://schemas.microsoft.com/office/drawing/2014/main" id="{BAD55AA8-3F79-188D-4542-5D2BB7E65368}"/>
              </a:ext>
            </a:extLst>
          </p:cNvPr>
          <p:cNvSpPr txBox="1"/>
          <p:nvPr/>
        </p:nvSpPr>
        <p:spPr>
          <a:xfrm>
            <a:off x="636769" y="1847638"/>
            <a:ext cx="4736275" cy="3693319"/>
          </a:xfrm>
          <a:prstGeom prst="rect">
            <a:avLst/>
          </a:prstGeom>
          <a:noFill/>
        </p:spPr>
        <p:txBody>
          <a:bodyPr wrap="square">
            <a:spAutoFit/>
          </a:bodyPr>
          <a:lstStyle/>
          <a:p>
            <a:pPr>
              <a:buNone/>
            </a:pPr>
            <a:r>
              <a:rPr lang="en-GB" dirty="0">
                <a:solidFill>
                  <a:srgbClr val="5A3A06"/>
                </a:solidFill>
                <a:effectLst/>
              </a:rPr>
              <a:t>A </a:t>
            </a:r>
            <a:r>
              <a:rPr lang="en-GB" b="1" dirty="0">
                <a:solidFill>
                  <a:srgbClr val="5A3A06"/>
                </a:solidFill>
                <a:effectLst/>
              </a:rPr>
              <a:t>No. 4 Smoothing Plane</a:t>
            </a:r>
            <a:r>
              <a:rPr lang="en-GB" dirty="0">
                <a:solidFill>
                  <a:srgbClr val="5A3A06"/>
                </a:solidFill>
                <a:effectLst/>
              </a:rPr>
              <a:t> is a versatile, mid‑sized finishing plane commonly used for bringing timber surfaces to a smooth, even finish. Larger than a No. 3 but still easy to control, it’s the standard choice for general smoothing work on boards, panels, and furniture components. Its finely adjustable blade allows the user to take thin, controlled shavings, reducing tear‑out and preparing the wood for sanding or final finishing. Because of its balance, weight, and reliability, the No. 4 is often considered the essential smoothing plane in most carpentry and joinery toolkits.</a:t>
            </a:r>
            <a:endParaRPr lang="en-GB" dirty="0">
              <a:solidFill>
                <a:srgbClr val="5A3A06"/>
              </a:solidFill>
            </a:endParaRPr>
          </a:p>
        </p:txBody>
      </p:sp>
      <p:sp>
        <p:nvSpPr>
          <p:cNvPr id="9" name="Rectangle: Rounded Corners 8">
            <a:extLst>
              <a:ext uri="{FF2B5EF4-FFF2-40B4-BE49-F238E27FC236}">
                <a16:creationId xmlns:a16="http://schemas.microsoft.com/office/drawing/2014/main" id="{09C3716E-1661-0D2B-8F9D-7D5DF5FF037D}"/>
              </a:ext>
            </a:extLst>
          </p:cNvPr>
          <p:cNvSpPr/>
          <p:nvPr/>
        </p:nvSpPr>
        <p:spPr>
          <a:xfrm>
            <a:off x="9519139" y="5017928"/>
            <a:ext cx="2229729"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Feed Adjuster</a:t>
            </a:r>
          </a:p>
        </p:txBody>
      </p:sp>
      <p:sp>
        <p:nvSpPr>
          <p:cNvPr id="10" name="Rectangle: Rounded Corners 9">
            <a:extLst>
              <a:ext uri="{FF2B5EF4-FFF2-40B4-BE49-F238E27FC236}">
                <a16:creationId xmlns:a16="http://schemas.microsoft.com/office/drawing/2014/main" id="{1B67FFFE-C9D6-1E8E-FD11-6EC700B74183}"/>
              </a:ext>
            </a:extLst>
          </p:cNvPr>
          <p:cNvSpPr/>
          <p:nvPr/>
        </p:nvSpPr>
        <p:spPr>
          <a:xfrm>
            <a:off x="6773296" y="2327494"/>
            <a:ext cx="1306851"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Lever Cap</a:t>
            </a:r>
          </a:p>
        </p:txBody>
      </p:sp>
      <p:sp>
        <p:nvSpPr>
          <p:cNvPr id="11" name="Rectangle: Rounded Corners 10">
            <a:extLst>
              <a:ext uri="{FF2B5EF4-FFF2-40B4-BE49-F238E27FC236}">
                <a16:creationId xmlns:a16="http://schemas.microsoft.com/office/drawing/2014/main" id="{71ADAFB1-3BB4-4C61-F5ED-654190A1D38A}"/>
              </a:ext>
            </a:extLst>
          </p:cNvPr>
          <p:cNvSpPr/>
          <p:nvPr/>
        </p:nvSpPr>
        <p:spPr>
          <a:xfrm>
            <a:off x="7544669" y="1551810"/>
            <a:ext cx="1534280"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Chip Breaker</a:t>
            </a:r>
          </a:p>
        </p:txBody>
      </p:sp>
      <p:sp>
        <p:nvSpPr>
          <p:cNvPr id="13" name="Rectangle: Rounded Corners 12">
            <a:extLst>
              <a:ext uri="{FF2B5EF4-FFF2-40B4-BE49-F238E27FC236}">
                <a16:creationId xmlns:a16="http://schemas.microsoft.com/office/drawing/2014/main" id="{B3BEC828-C269-C529-7B40-316BCA5236E1}"/>
              </a:ext>
            </a:extLst>
          </p:cNvPr>
          <p:cNvSpPr/>
          <p:nvPr/>
        </p:nvSpPr>
        <p:spPr>
          <a:xfrm>
            <a:off x="8824378" y="926788"/>
            <a:ext cx="957417"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Iron</a:t>
            </a:r>
          </a:p>
        </p:txBody>
      </p:sp>
      <p:sp>
        <p:nvSpPr>
          <p:cNvPr id="14" name="Rectangle: Rounded Corners 13">
            <a:extLst>
              <a:ext uri="{FF2B5EF4-FFF2-40B4-BE49-F238E27FC236}">
                <a16:creationId xmlns:a16="http://schemas.microsoft.com/office/drawing/2014/main" id="{9D49844A-43E1-FD4F-4F30-C805382432F1}"/>
              </a:ext>
            </a:extLst>
          </p:cNvPr>
          <p:cNvSpPr/>
          <p:nvPr/>
        </p:nvSpPr>
        <p:spPr>
          <a:xfrm>
            <a:off x="5298087" y="4315397"/>
            <a:ext cx="929282"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Knob</a:t>
            </a:r>
          </a:p>
        </p:txBody>
      </p:sp>
      <p:sp>
        <p:nvSpPr>
          <p:cNvPr id="15" name="Rectangle: Rounded Corners 14">
            <a:extLst>
              <a:ext uri="{FF2B5EF4-FFF2-40B4-BE49-F238E27FC236}">
                <a16:creationId xmlns:a16="http://schemas.microsoft.com/office/drawing/2014/main" id="{54D6DE3C-EB83-BFFC-CBDD-6FFBDBD70730}"/>
              </a:ext>
            </a:extLst>
          </p:cNvPr>
          <p:cNvSpPr/>
          <p:nvPr/>
        </p:nvSpPr>
        <p:spPr>
          <a:xfrm>
            <a:off x="5899888" y="5906906"/>
            <a:ext cx="654963"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Toe</a:t>
            </a:r>
          </a:p>
        </p:txBody>
      </p:sp>
      <p:sp>
        <p:nvSpPr>
          <p:cNvPr id="16" name="Rectangle: Rounded Corners 15">
            <a:extLst>
              <a:ext uri="{FF2B5EF4-FFF2-40B4-BE49-F238E27FC236}">
                <a16:creationId xmlns:a16="http://schemas.microsoft.com/office/drawing/2014/main" id="{C22D7FB0-2C2B-5B53-D083-F883D565C64E}"/>
              </a:ext>
            </a:extLst>
          </p:cNvPr>
          <p:cNvSpPr/>
          <p:nvPr/>
        </p:nvSpPr>
        <p:spPr>
          <a:xfrm>
            <a:off x="10918663" y="4467346"/>
            <a:ext cx="938661"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Heel</a:t>
            </a:r>
          </a:p>
        </p:txBody>
      </p:sp>
      <p:sp>
        <p:nvSpPr>
          <p:cNvPr id="17" name="Rectangle: Rounded Corners 16">
            <a:extLst>
              <a:ext uri="{FF2B5EF4-FFF2-40B4-BE49-F238E27FC236}">
                <a16:creationId xmlns:a16="http://schemas.microsoft.com/office/drawing/2014/main" id="{7036CEA2-657B-A264-3207-AD0F9DCC4377}"/>
              </a:ext>
            </a:extLst>
          </p:cNvPr>
          <p:cNvSpPr/>
          <p:nvPr/>
        </p:nvSpPr>
        <p:spPr>
          <a:xfrm>
            <a:off x="6460776" y="2994233"/>
            <a:ext cx="1018378"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Mouth</a:t>
            </a:r>
          </a:p>
        </p:txBody>
      </p:sp>
      <p:sp>
        <p:nvSpPr>
          <p:cNvPr id="18" name="Rectangle: Rounded Corners 17">
            <a:extLst>
              <a:ext uri="{FF2B5EF4-FFF2-40B4-BE49-F238E27FC236}">
                <a16:creationId xmlns:a16="http://schemas.microsoft.com/office/drawing/2014/main" id="{64B398B3-4677-013A-C162-BB52525AA8AD}"/>
              </a:ext>
            </a:extLst>
          </p:cNvPr>
          <p:cNvSpPr/>
          <p:nvPr/>
        </p:nvSpPr>
        <p:spPr>
          <a:xfrm>
            <a:off x="8843134" y="5749861"/>
            <a:ext cx="938661"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Sole</a:t>
            </a:r>
          </a:p>
        </p:txBody>
      </p:sp>
      <p:cxnSp>
        <p:nvCxnSpPr>
          <p:cNvPr id="19" name="Straight Arrow Connector 18">
            <a:extLst>
              <a:ext uri="{FF2B5EF4-FFF2-40B4-BE49-F238E27FC236}">
                <a16:creationId xmlns:a16="http://schemas.microsoft.com/office/drawing/2014/main" id="{F65F8AF0-E2F4-AC5D-E9C2-363D6ED2C7D2}"/>
              </a:ext>
            </a:extLst>
          </p:cNvPr>
          <p:cNvCxnSpPr>
            <a:cxnSpLocks/>
            <a:stCxn id="13" idx="2"/>
          </p:cNvCxnSpPr>
          <p:nvPr/>
        </p:nvCxnSpPr>
        <p:spPr>
          <a:xfrm>
            <a:off x="9303087" y="1289490"/>
            <a:ext cx="478708" cy="625022"/>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F6C2D11-B1C6-CE40-390A-DA0C37BDC2E3}"/>
              </a:ext>
            </a:extLst>
          </p:cNvPr>
          <p:cNvCxnSpPr>
            <a:cxnSpLocks/>
            <a:stCxn id="11" idx="2"/>
          </p:cNvCxnSpPr>
          <p:nvPr/>
        </p:nvCxnSpPr>
        <p:spPr>
          <a:xfrm>
            <a:off x="8311809" y="1914512"/>
            <a:ext cx="867361" cy="1514488"/>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E7BAD96-C210-3588-71F5-4C5FBCB698CB}"/>
              </a:ext>
            </a:extLst>
          </p:cNvPr>
          <p:cNvCxnSpPr>
            <a:cxnSpLocks/>
            <a:stCxn id="10" idx="2"/>
          </p:cNvCxnSpPr>
          <p:nvPr/>
        </p:nvCxnSpPr>
        <p:spPr>
          <a:xfrm>
            <a:off x="7426722" y="2690196"/>
            <a:ext cx="662133" cy="1118423"/>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10692F8-ADE8-2BAD-EABD-753C37D17233}"/>
              </a:ext>
            </a:extLst>
          </p:cNvPr>
          <p:cNvCxnSpPr>
            <a:cxnSpLocks/>
            <a:stCxn id="17" idx="2"/>
          </p:cNvCxnSpPr>
          <p:nvPr/>
        </p:nvCxnSpPr>
        <p:spPr>
          <a:xfrm>
            <a:off x="6969965" y="3356935"/>
            <a:ext cx="977771" cy="1573791"/>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9470815-08A9-C1C3-1DDF-F84049B0DDB6}"/>
              </a:ext>
            </a:extLst>
          </p:cNvPr>
          <p:cNvCxnSpPr>
            <a:cxnSpLocks/>
            <a:stCxn id="14" idx="3"/>
          </p:cNvCxnSpPr>
          <p:nvPr/>
        </p:nvCxnSpPr>
        <p:spPr>
          <a:xfrm flipV="1">
            <a:off x="6227369" y="4243365"/>
            <a:ext cx="618692" cy="253383"/>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B3A40B8-CEC9-B801-1CBF-A6E1E7EF403E}"/>
              </a:ext>
            </a:extLst>
          </p:cNvPr>
          <p:cNvCxnSpPr>
            <a:cxnSpLocks/>
            <a:stCxn id="15" idx="0"/>
          </p:cNvCxnSpPr>
          <p:nvPr/>
        </p:nvCxnSpPr>
        <p:spPr>
          <a:xfrm flipV="1">
            <a:off x="6227370" y="5627077"/>
            <a:ext cx="426649" cy="279829"/>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C29CB88-58ED-972D-10EA-22591C346F68}"/>
              </a:ext>
            </a:extLst>
          </p:cNvPr>
          <p:cNvCxnSpPr>
            <a:cxnSpLocks/>
            <a:stCxn id="18" idx="1"/>
          </p:cNvCxnSpPr>
          <p:nvPr/>
        </p:nvCxnSpPr>
        <p:spPr>
          <a:xfrm flipH="1" flipV="1">
            <a:off x="8329411" y="5388560"/>
            <a:ext cx="513723" cy="542652"/>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EC1A916-3F17-25B9-08B1-8DE5F6AD0C2C}"/>
              </a:ext>
            </a:extLst>
          </p:cNvPr>
          <p:cNvCxnSpPr>
            <a:cxnSpLocks/>
            <a:stCxn id="9" idx="0"/>
          </p:cNvCxnSpPr>
          <p:nvPr/>
        </p:nvCxnSpPr>
        <p:spPr>
          <a:xfrm flipH="1" flipV="1">
            <a:off x="9383151" y="3784209"/>
            <a:ext cx="1250853" cy="1233719"/>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0524F04-507A-6EC1-7F9D-17ABB99FD2F1}"/>
              </a:ext>
            </a:extLst>
          </p:cNvPr>
          <p:cNvCxnSpPr>
            <a:cxnSpLocks/>
            <a:stCxn id="16" idx="1"/>
          </p:cNvCxnSpPr>
          <p:nvPr/>
        </p:nvCxnSpPr>
        <p:spPr>
          <a:xfrm flipH="1" flipV="1">
            <a:off x="10634004" y="4396154"/>
            <a:ext cx="284659" cy="252543"/>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7F3EA8B3-D730-DA17-D186-C104D846D0F9}"/>
              </a:ext>
            </a:extLst>
          </p:cNvPr>
          <p:cNvSpPr/>
          <p:nvPr/>
        </p:nvSpPr>
        <p:spPr>
          <a:xfrm>
            <a:off x="10834060" y="2715033"/>
            <a:ext cx="938661"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Handle</a:t>
            </a:r>
          </a:p>
        </p:txBody>
      </p:sp>
      <p:cxnSp>
        <p:nvCxnSpPr>
          <p:cNvPr id="29" name="Straight Arrow Connector 28">
            <a:extLst>
              <a:ext uri="{FF2B5EF4-FFF2-40B4-BE49-F238E27FC236}">
                <a16:creationId xmlns:a16="http://schemas.microsoft.com/office/drawing/2014/main" id="{C9A58E97-F5CF-5CFD-7A86-0762E8A56F7D}"/>
              </a:ext>
            </a:extLst>
          </p:cNvPr>
          <p:cNvCxnSpPr>
            <a:cxnSpLocks/>
            <a:stCxn id="28" idx="1"/>
          </p:cNvCxnSpPr>
          <p:nvPr/>
        </p:nvCxnSpPr>
        <p:spPr>
          <a:xfrm flipH="1" flipV="1">
            <a:off x="10433946" y="2785403"/>
            <a:ext cx="400114" cy="110981"/>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0A175F2-68DE-428D-FDDA-ECB23E39521C}"/>
              </a:ext>
            </a:extLst>
          </p:cNvPr>
          <p:cNvSpPr txBox="1"/>
          <p:nvPr/>
        </p:nvSpPr>
        <p:spPr>
          <a:xfrm>
            <a:off x="3931106" y="5830152"/>
            <a:ext cx="2020667" cy="646331"/>
          </a:xfrm>
          <a:prstGeom prst="rect">
            <a:avLst/>
          </a:prstGeom>
          <a:noFill/>
        </p:spPr>
        <p:txBody>
          <a:bodyPr wrap="square" rtlCol="0">
            <a:spAutoFit/>
          </a:bodyPr>
          <a:lstStyle/>
          <a:p>
            <a:r>
              <a:rPr lang="en-GB" sz="1200" b="1" dirty="0">
                <a:solidFill>
                  <a:srgbClr val="5A3A06"/>
                </a:solidFill>
              </a:rPr>
              <a:t>Plane Length:</a:t>
            </a:r>
          </a:p>
          <a:p>
            <a:r>
              <a:rPr lang="en-GB" sz="1200" dirty="0">
                <a:solidFill>
                  <a:srgbClr val="5A3A06"/>
                </a:solidFill>
              </a:rPr>
              <a:t>Stanley No.4: 245mm</a:t>
            </a:r>
          </a:p>
          <a:p>
            <a:r>
              <a:rPr lang="en-GB" sz="1200" dirty="0">
                <a:solidFill>
                  <a:srgbClr val="5A3A06"/>
                </a:solidFill>
              </a:rPr>
              <a:t>Record No.4: 250mm</a:t>
            </a:r>
          </a:p>
        </p:txBody>
      </p:sp>
    </p:spTree>
    <p:extLst>
      <p:ext uri="{BB962C8B-B14F-4D97-AF65-F5344CB8AC3E}">
        <p14:creationId xmlns:p14="http://schemas.microsoft.com/office/powerpoint/2010/main" val="2594602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a:stretch>
        </a:blipFill>
        <a:effectLst/>
      </p:bgPr>
    </p:bg>
    <p:spTree>
      <p:nvGrpSpPr>
        <p:cNvPr id="1" name=""/>
        <p:cNvGrpSpPr/>
        <p:nvPr/>
      </p:nvGrpSpPr>
      <p:grpSpPr>
        <a:xfrm>
          <a:off x="0" y="0"/>
          <a:ext cx="0" cy="0"/>
          <a:chOff x="0" y="0"/>
          <a:chExt cx="0" cy="0"/>
        </a:xfrm>
      </p:grpSpPr>
      <p:sp>
        <p:nvSpPr>
          <p:cNvPr id="2" name="Rectangle: Top Corners Snipped 1">
            <a:extLst>
              <a:ext uri="{FF2B5EF4-FFF2-40B4-BE49-F238E27FC236}">
                <a16:creationId xmlns:a16="http://schemas.microsoft.com/office/drawing/2014/main" id="{C267ACDC-9906-42C9-AD06-19BEDCEE0B82}"/>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611828E-C2B1-43AF-B9E6-219E2F261262}"/>
              </a:ext>
            </a:extLst>
          </p:cNvPr>
          <p:cNvSpPr/>
          <p:nvPr/>
        </p:nvSpPr>
        <p:spPr>
          <a:xfrm>
            <a:off x="0" y="212272"/>
            <a:ext cx="6223000" cy="1077218"/>
          </a:xfrm>
          <a:prstGeom prst="rect">
            <a:avLst/>
          </a:prstGeom>
          <a:noFill/>
        </p:spPr>
        <p:txBody>
          <a:bodyPr wrap="square" lIns="91440" tIns="45720" rIns="91440" bIns="45720">
            <a:spAutoFit/>
          </a:bodyPr>
          <a:lstStyle/>
          <a:p>
            <a:r>
              <a:rPr lang="en-US" sz="3200" dirty="0">
                <a:ln w="0"/>
                <a:solidFill>
                  <a:schemeClr val="bg1"/>
                </a:solidFill>
                <a:effectLst>
                  <a:outerShdw blurRad="38100" dist="19050" dir="2700000" algn="tl" rotWithShape="0">
                    <a:schemeClr val="dk1">
                      <a:alpha val="40000"/>
                    </a:schemeClr>
                  </a:outerShdw>
                </a:effectLst>
              </a:rPr>
              <a:t>Bench &amp; Shaping Planes.</a:t>
            </a:r>
          </a:p>
          <a:p>
            <a:r>
              <a:rPr lang="en-US" sz="3200" dirty="0">
                <a:ln w="0"/>
                <a:solidFill>
                  <a:schemeClr val="bg1"/>
                </a:solidFill>
                <a:effectLst>
                  <a:outerShdw blurRad="38100" dist="19050" dir="2700000" algn="tl" rotWithShape="0">
                    <a:schemeClr val="dk1">
                      <a:alpha val="40000"/>
                    </a:schemeClr>
                  </a:outerShdw>
                </a:effectLst>
              </a:rPr>
              <a:t>Bench Planes 2.</a:t>
            </a:r>
          </a:p>
        </p:txBody>
      </p:sp>
      <p:pic>
        <p:nvPicPr>
          <p:cNvPr id="6" name="Picture 5" descr="A close up of a tool&#10;&#10;Description automatically generated">
            <a:extLst>
              <a:ext uri="{FF2B5EF4-FFF2-40B4-BE49-F238E27FC236}">
                <a16:creationId xmlns:a16="http://schemas.microsoft.com/office/drawing/2014/main" id="{8E183D77-656F-4DF0-8950-C5E05E32D0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748" y="2094879"/>
            <a:ext cx="3600000" cy="3600000"/>
          </a:xfrm>
          <a:prstGeom prst="rect">
            <a:avLst/>
          </a:prstGeom>
          <a:ln>
            <a:noFill/>
          </a:ln>
          <a:effectLst>
            <a:outerShdw blurRad="292100" dist="139700" dir="2700000" algn="tl" rotWithShape="0">
              <a:srgbClr val="333333">
                <a:alpha val="65000"/>
              </a:srgbClr>
            </a:outerShdw>
          </a:effectLst>
        </p:spPr>
      </p:pic>
      <p:pic>
        <p:nvPicPr>
          <p:cNvPr id="7" name="Picture 6" descr="A close up of a tool&#10;&#10;Description automatically generated">
            <a:extLst>
              <a:ext uri="{FF2B5EF4-FFF2-40B4-BE49-F238E27FC236}">
                <a16:creationId xmlns:a16="http://schemas.microsoft.com/office/drawing/2014/main" id="{0A74F567-53C1-4323-A0CC-A1CAB2D08E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8956" y="3592425"/>
            <a:ext cx="3600000" cy="3600000"/>
          </a:xfrm>
          <a:prstGeom prst="rect">
            <a:avLst/>
          </a:prstGeom>
          <a:ln>
            <a:noFill/>
          </a:ln>
          <a:effectLst>
            <a:outerShdw blurRad="292100" dist="139700" dir="2700000" algn="tl" rotWithShape="0">
              <a:srgbClr val="333333">
                <a:alpha val="65000"/>
              </a:srgbClr>
            </a:outerShdw>
          </a:effectLst>
        </p:spPr>
      </p:pic>
      <p:pic>
        <p:nvPicPr>
          <p:cNvPr id="8" name="Picture 7" descr="A close up of a tool&#10;&#10;Description automatically generated">
            <a:extLst>
              <a:ext uri="{FF2B5EF4-FFF2-40B4-BE49-F238E27FC236}">
                <a16:creationId xmlns:a16="http://schemas.microsoft.com/office/drawing/2014/main" id="{13DB32C3-9ECD-443B-97F7-A06FB134CE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2212" y="988701"/>
            <a:ext cx="3600000" cy="3600000"/>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CF5D3434-BC43-4D45-89E8-46DE64A8E6CA}"/>
              </a:ext>
            </a:extLst>
          </p:cNvPr>
          <p:cNvSpPr/>
          <p:nvPr/>
        </p:nvSpPr>
        <p:spPr>
          <a:xfrm>
            <a:off x="2349558" y="2377717"/>
            <a:ext cx="1803700" cy="400110"/>
          </a:xfrm>
          <a:prstGeom prst="rect">
            <a:avLst/>
          </a:prstGeom>
          <a:noFill/>
        </p:spPr>
        <p:txBody>
          <a:bodyPr wrap="none" lIns="91440" tIns="45720" rIns="91440" bIns="45720">
            <a:spAutoFit/>
          </a:bodyPr>
          <a:lstStyle/>
          <a:p>
            <a:pPr algn="ctr"/>
            <a:r>
              <a:rPr lang="en-US" sz="2000" b="0" cap="none" spc="0" dirty="0">
                <a:ln w="0"/>
                <a:solidFill>
                  <a:srgbClr val="5A3A06"/>
                </a:solidFill>
                <a:effectLst>
                  <a:outerShdw blurRad="38100" dist="19050" dir="2700000" algn="tl" rotWithShape="0">
                    <a:schemeClr val="dk1">
                      <a:alpha val="40000"/>
                    </a:schemeClr>
                  </a:outerShdw>
                </a:effectLst>
              </a:rPr>
              <a:t>No.5 Jack Plane</a:t>
            </a:r>
          </a:p>
        </p:txBody>
      </p:sp>
      <p:sp>
        <p:nvSpPr>
          <p:cNvPr id="10" name="Rectangle 9">
            <a:extLst>
              <a:ext uri="{FF2B5EF4-FFF2-40B4-BE49-F238E27FC236}">
                <a16:creationId xmlns:a16="http://schemas.microsoft.com/office/drawing/2014/main" id="{77E0FE20-10BA-46A7-AF4A-1D86BB05D42C}"/>
              </a:ext>
            </a:extLst>
          </p:cNvPr>
          <p:cNvSpPr/>
          <p:nvPr/>
        </p:nvSpPr>
        <p:spPr>
          <a:xfrm>
            <a:off x="5019980" y="5894007"/>
            <a:ext cx="1836850" cy="400110"/>
          </a:xfrm>
          <a:prstGeom prst="rect">
            <a:avLst/>
          </a:prstGeom>
          <a:noFill/>
        </p:spPr>
        <p:txBody>
          <a:bodyPr wrap="none" lIns="91440" tIns="45720" rIns="91440" bIns="45720">
            <a:spAutoFit/>
          </a:bodyPr>
          <a:lstStyle/>
          <a:p>
            <a:pPr algn="ctr"/>
            <a:r>
              <a:rPr lang="en-US" sz="2000" b="0" cap="none" spc="0" dirty="0">
                <a:ln w="0"/>
                <a:solidFill>
                  <a:srgbClr val="5A3A06"/>
                </a:solidFill>
                <a:effectLst>
                  <a:outerShdw blurRad="38100" dist="19050" dir="2700000" algn="tl" rotWithShape="0">
                    <a:schemeClr val="dk1">
                      <a:alpha val="40000"/>
                    </a:schemeClr>
                  </a:outerShdw>
                </a:effectLst>
              </a:rPr>
              <a:t>No.6 Fore Plane</a:t>
            </a:r>
          </a:p>
        </p:txBody>
      </p:sp>
      <p:sp>
        <p:nvSpPr>
          <p:cNvPr id="11" name="Rectangle 10">
            <a:extLst>
              <a:ext uri="{FF2B5EF4-FFF2-40B4-BE49-F238E27FC236}">
                <a16:creationId xmlns:a16="http://schemas.microsoft.com/office/drawing/2014/main" id="{EC25BE3B-869D-4026-B185-7D4CA10F42F2}"/>
              </a:ext>
            </a:extLst>
          </p:cNvPr>
          <p:cNvSpPr/>
          <p:nvPr/>
        </p:nvSpPr>
        <p:spPr>
          <a:xfrm>
            <a:off x="7060722" y="2177662"/>
            <a:ext cx="1688091" cy="400110"/>
          </a:xfrm>
          <a:prstGeom prst="rect">
            <a:avLst/>
          </a:prstGeom>
          <a:noFill/>
        </p:spPr>
        <p:txBody>
          <a:bodyPr wrap="none" lIns="91440" tIns="45720" rIns="91440" bIns="45720">
            <a:spAutoFit/>
          </a:bodyPr>
          <a:lstStyle/>
          <a:p>
            <a:pPr algn="ctr"/>
            <a:r>
              <a:rPr lang="en-US" sz="2000" b="0" cap="none" spc="0" dirty="0">
                <a:ln w="0"/>
                <a:solidFill>
                  <a:srgbClr val="5A3A06"/>
                </a:solidFill>
                <a:effectLst>
                  <a:outerShdw blurRad="38100" dist="19050" dir="2700000" algn="tl" rotWithShape="0">
                    <a:schemeClr val="dk1">
                      <a:alpha val="40000"/>
                    </a:schemeClr>
                  </a:outerShdw>
                </a:effectLst>
              </a:rPr>
              <a:t>No.7 Try Plane</a:t>
            </a:r>
          </a:p>
        </p:txBody>
      </p:sp>
      <p:pic>
        <p:nvPicPr>
          <p:cNvPr id="12" name="Picture 11">
            <a:extLst>
              <a:ext uri="{FF2B5EF4-FFF2-40B4-BE49-F238E27FC236}">
                <a16:creationId xmlns:a16="http://schemas.microsoft.com/office/drawing/2014/main" id="{66AEC832-AC52-28F1-23BA-7EA6369EE7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5638" y="169765"/>
            <a:ext cx="972776" cy="972776"/>
          </a:xfrm>
          <a:prstGeom prst="rect">
            <a:avLst/>
          </a:prstGeom>
        </p:spPr>
      </p:pic>
      <p:pic>
        <p:nvPicPr>
          <p:cNvPr id="13" name="Picture 12">
            <a:extLst>
              <a:ext uri="{FF2B5EF4-FFF2-40B4-BE49-F238E27FC236}">
                <a16:creationId xmlns:a16="http://schemas.microsoft.com/office/drawing/2014/main" id="{C68849CD-7D01-905E-1467-18ECC2396A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75" y="6538925"/>
            <a:ext cx="286945" cy="286803"/>
          </a:xfrm>
          <a:prstGeom prst="rect">
            <a:avLst/>
          </a:prstGeom>
        </p:spPr>
      </p:pic>
      <p:pic>
        <p:nvPicPr>
          <p:cNvPr id="14" name="Picture 13">
            <a:extLst>
              <a:ext uri="{FF2B5EF4-FFF2-40B4-BE49-F238E27FC236}">
                <a16:creationId xmlns:a16="http://schemas.microsoft.com/office/drawing/2014/main" id="{50FD0419-3428-CDA7-2D5B-7F389E6629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6588" y="6600908"/>
            <a:ext cx="536059" cy="180000"/>
          </a:xfrm>
          <a:prstGeom prst="rect">
            <a:avLst/>
          </a:prstGeom>
        </p:spPr>
      </p:pic>
    </p:spTree>
    <p:extLst>
      <p:ext uri="{BB962C8B-B14F-4D97-AF65-F5344CB8AC3E}">
        <p14:creationId xmlns:p14="http://schemas.microsoft.com/office/powerpoint/2010/main" val="784120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a:stretch>
        </a:blipFill>
        <a:effectLst/>
      </p:bgPr>
    </p:bg>
    <p:spTree>
      <p:nvGrpSpPr>
        <p:cNvPr id="1" name="">
          <a:extLst>
            <a:ext uri="{FF2B5EF4-FFF2-40B4-BE49-F238E27FC236}">
              <a16:creationId xmlns:a16="http://schemas.microsoft.com/office/drawing/2014/main" id="{A2C97EB6-83C9-78A4-DA31-A841937C6831}"/>
            </a:ext>
          </a:extLst>
        </p:cNvPr>
        <p:cNvGrpSpPr/>
        <p:nvPr/>
      </p:nvGrpSpPr>
      <p:grpSpPr>
        <a:xfrm>
          <a:off x="0" y="0"/>
          <a:ext cx="0" cy="0"/>
          <a:chOff x="0" y="0"/>
          <a:chExt cx="0" cy="0"/>
        </a:xfrm>
      </p:grpSpPr>
      <p:sp>
        <p:nvSpPr>
          <p:cNvPr id="2" name="Rectangle: Top Corners Snipped 1">
            <a:extLst>
              <a:ext uri="{FF2B5EF4-FFF2-40B4-BE49-F238E27FC236}">
                <a16:creationId xmlns:a16="http://schemas.microsoft.com/office/drawing/2014/main" id="{CFBFC40B-7FAC-46BE-8A51-B97C83D42FE8}"/>
              </a:ext>
            </a:extLst>
          </p:cNvPr>
          <p:cNvSpPr/>
          <p:nvPr/>
        </p:nvSpPr>
        <p:spPr>
          <a:xfrm rot="5400000">
            <a:off x="3441249" y="-3228976"/>
            <a:ext cx="979714" cy="7862211"/>
          </a:xfrm>
          <a:prstGeom prst="snip2SameRect">
            <a:avLst/>
          </a:prstGeom>
          <a:solidFill>
            <a:srgbClr val="5A3A06"/>
          </a:solidFill>
          <a:ln>
            <a:solidFill>
              <a:srgbClr val="5A3A0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37141A0F-B3D0-45C0-2FE2-BCF7640BF2F3}"/>
              </a:ext>
            </a:extLst>
          </p:cNvPr>
          <p:cNvSpPr/>
          <p:nvPr/>
        </p:nvSpPr>
        <p:spPr>
          <a:xfrm>
            <a:off x="0" y="212272"/>
            <a:ext cx="6223000" cy="1077218"/>
          </a:xfrm>
          <a:prstGeom prst="rect">
            <a:avLst/>
          </a:prstGeom>
          <a:noFill/>
        </p:spPr>
        <p:txBody>
          <a:bodyPr wrap="square" lIns="91440" tIns="45720" rIns="91440" bIns="45720">
            <a:spAutoFit/>
          </a:bodyPr>
          <a:lstStyle/>
          <a:p>
            <a:r>
              <a:rPr lang="en-US" sz="3200" dirty="0">
                <a:ln w="0"/>
                <a:solidFill>
                  <a:schemeClr val="bg1"/>
                </a:solidFill>
                <a:effectLst>
                  <a:outerShdw blurRad="38100" dist="19050" dir="2700000" algn="tl" rotWithShape="0">
                    <a:schemeClr val="dk1">
                      <a:alpha val="40000"/>
                    </a:schemeClr>
                  </a:outerShdw>
                </a:effectLst>
              </a:rPr>
              <a:t>Bench Planes 2.</a:t>
            </a:r>
          </a:p>
          <a:p>
            <a:r>
              <a:rPr lang="en-US" sz="3200" dirty="0">
                <a:ln w="0"/>
                <a:solidFill>
                  <a:schemeClr val="bg1"/>
                </a:solidFill>
                <a:effectLst>
                  <a:outerShdw blurRad="38100" dist="19050" dir="2700000" algn="tl" rotWithShape="0">
                    <a:schemeClr val="dk1">
                      <a:alpha val="40000"/>
                    </a:schemeClr>
                  </a:outerShdw>
                </a:effectLst>
              </a:rPr>
              <a:t>No.5 Jack Plane.</a:t>
            </a:r>
          </a:p>
        </p:txBody>
      </p:sp>
      <p:pic>
        <p:nvPicPr>
          <p:cNvPr id="12" name="Picture 11">
            <a:extLst>
              <a:ext uri="{FF2B5EF4-FFF2-40B4-BE49-F238E27FC236}">
                <a16:creationId xmlns:a16="http://schemas.microsoft.com/office/drawing/2014/main" id="{65BF5BCA-C2F9-9AD1-80A4-F43C5BB76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5638" y="169765"/>
            <a:ext cx="972776" cy="972776"/>
          </a:xfrm>
          <a:prstGeom prst="rect">
            <a:avLst/>
          </a:prstGeom>
        </p:spPr>
      </p:pic>
      <p:pic>
        <p:nvPicPr>
          <p:cNvPr id="4" name="Picture 3">
            <a:extLst>
              <a:ext uri="{FF2B5EF4-FFF2-40B4-BE49-F238E27FC236}">
                <a16:creationId xmlns:a16="http://schemas.microsoft.com/office/drawing/2014/main" id="{5BF94D68-72F2-96E6-7287-D36EC941AB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75" y="6538925"/>
            <a:ext cx="286945" cy="286803"/>
          </a:xfrm>
          <a:prstGeom prst="rect">
            <a:avLst/>
          </a:prstGeom>
        </p:spPr>
      </p:pic>
      <p:pic>
        <p:nvPicPr>
          <p:cNvPr id="5" name="Picture 4">
            <a:extLst>
              <a:ext uri="{FF2B5EF4-FFF2-40B4-BE49-F238E27FC236}">
                <a16:creationId xmlns:a16="http://schemas.microsoft.com/office/drawing/2014/main" id="{C0AA9222-E3CD-3267-EC32-9AA31AC65E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588" y="6600908"/>
            <a:ext cx="536059" cy="180000"/>
          </a:xfrm>
          <a:prstGeom prst="rect">
            <a:avLst/>
          </a:prstGeom>
        </p:spPr>
      </p:pic>
      <p:sp>
        <p:nvSpPr>
          <p:cNvPr id="7" name="TextBox 6">
            <a:extLst>
              <a:ext uri="{FF2B5EF4-FFF2-40B4-BE49-F238E27FC236}">
                <a16:creationId xmlns:a16="http://schemas.microsoft.com/office/drawing/2014/main" id="{C5E3498B-C7A5-BEC4-E082-4B3B9524896F}"/>
              </a:ext>
            </a:extLst>
          </p:cNvPr>
          <p:cNvSpPr txBox="1"/>
          <p:nvPr/>
        </p:nvSpPr>
        <p:spPr>
          <a:xfrm>
            <a:off x="465992" y="1698103"/>
            <a:ext cx="3909060" cy="4524315"/>
          </a:xfrm>
          <a:prstGeom prst="rect">
            <a:avLst/>
          </a:prstGeom>
          <a:noFill/>
        </p:spPr>
        <p:txBody>
          <a:bodyPr wrap="square">
            <a:spAutoFit/>
          </a:bodyPr>
          <a:lstStyle/>
          <a:p>
            <a:r>
              <a:rPr lang="en-GB" dirty="0">
                <a:solidFill>
                  <a:srgbClr val="5A3A06"/>
                </a:solidFill>
              </a:rPr>
              <a:t>A </a:t>
            </a:r>
            <a:r>
              <a:rPr lang="en-GB" b="1" dirty="0">
                <a:solidFill>
                  <a:srgbClr val="5A3A06"/>
                </a:solidFill>
              </a:rPr>
              <a:t>No. 5 Jack Plane</a:t>
            </a:r>
            <a:r>
              <a:rPr lang="en-GB" dirty="0">
                <a:solidFill>
                  <a:srgbClr val="5A3A06"/>
                </a:solidFill>
              </a:rPr>
              <a:t> is a medium‑sized, highly versatile bench plane used for general‑purpose woodworking. Often called the “workhorse” of the plane family, it’s long enough to straighten and level boards but still compact enough for smoothing and shaping tasks. Carpenters use the No. 5 for initial stock preparation, removing high spots, refining edges, and preparing timber before final smoothing. Its adjustable blade and comfortable handles make it suitable for a wide range of jobs, from rough shaping to controlled, accurate </a:t>
            </a:r>
            <a:r>
              <a:rPr lang="en-GB" dirty="0" err="1">
                <a:solidFill>
                  <a:srgbClr val="5A3A06"/>
                </a:solidFill>
              </a:rPr>
              <a:t>planing</a:t>
            </a:r>
            <a:r>
              <a:rPr lang="en-GB" dirty="0">
                <a:solidFill>
                  <a:srgbClr val="5A3A06"/>
                </a:solidFill>
              </a:rPr>
              <a:t> on site or in the workshop.</a:t>
            </a:r>
          </a:p>
        </p:txBody>
      </p:sp>
      <p:pic>
        <p:nvPicPr>
          <p:cNvPr id="8" name="Picture 7" descr="A close up of a tool&#10;&#10;Description automatically generated">
            <a:extLst>
              <a:ext uri="{FF2B5EF4-FFF2-40B4-BE49-F238E27FC236}">
                <a16:creationId xmlns:a16="http://schemas.microsoft.com/office/drawing/2014/main" id="{6F6CD7C8-2BE5-D35F-DA63-B9DE5B0B74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1149" y="2028621"/>
            <a:ext cx="4842306" cy="4842306"/>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4C45C9A0-3EFE-A1EB-67B6-BF454ECDD4D2}"/>
              </a:ext>
            </a:extLst>
          </p:cNvPr>
          <p:cNvSpPr txBox="1"/>
          <p:nvPr/>
        </p:nvSpPr>
        <p:spPr>
          <a:xfrm>
            <a:off x="3931106" y="5830152"/>
            <a:ext cx="2020667" cy="646331"/>
          </a:xfrm>
          <a:prstGeom prst="rect">
            <a:avLst/>
          </a:prstGeom>
          <a:noFill/>
        </p:spPr>
        <p:txBody>
          <a:bodyPr wrap="square" rtlCol="0">
            <a:spAutoFit/>
          </a:bodyPr>
          <a:lstStyle/>
          <a:p>
            <a:r>
              <a:rPr lang="en-GB" sz="1200" b="1" dirty="0">
                <a:solidFill>
                  <a:srgbClr val="5A3A06"/>
                </a:solidFill>
              </a:rPr>
              <a:t>Plane Length:</a:t>
            </a:r>
          </a:p>
          <a:p>
            <a:r>
              <a:rPr lang="en-GB" sz="1200" dirty="0">
                <a:solidFill>
                  <a:srgbClr val="5A3A06"/>
                </a:solidFill>
              </a:rPr>
              <a:t>Stanley No.5: 355mm</a:t>
            </a:r>
          </a:p>
          <a:p>
            <a:r>
              <a:rPr lang="en-GB" sz="1200" dirty="0">
                <a:solidFill>
                  <a:srgbClr val="5A3A06"/>
                </a:solidFill>
              </a:rPr>
              <a:t>Record No.5: 355mm</a:t>
            </a:r>
          </a:p>
        </p:txBody>
      </p:sp>
      <p:sp>
        <p:nvSpPr>
          <p:cNvPr id="29" name="Rectangle: Rounded Corners 28">
            <a:extLst>
              <a:ext uri="{FF2B5EF4-FFF2-40B4-BE49-F238E27FC236}">
                <a16:creationId xmlns:a16="http://schemas.microsoft.com/office/drawing/2014/main" id="{7B7D0E9B-F6B8-B736-F14E-88FFAA4FA1FD}"/>
              </a:ext>
            </a:extLst>
          </p:cNvPr>
          <p:cNvSpPr/>
          <p:nvPr/>
        </p:nvSpPr>
        <p:spPr>
          <a:xfrm>
            <a:off x="4875840" y="4788378"/>
            <a:ext cx="2229729"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Feed Adjuster</a:t>
            </a:r>
          </a:p>
        </p:txBody>
      </p:sp>
      <p:sp>
        <p:nvSpPr>
          <p:cNvPr id="30" name="Rectangle: Rounded Corners 29">
            <a:extLst>
              <a:ext uri="{FF2B5EF4-FFF2-40B4-BE49-F238E27FC236}">
                <a16:creationId xmlns:a16="http://schemas.microsoft.com/office/drawing/2014/main" id="{219F063D-EE96-6D67-46B8-7FC06CE96966}"/>
              </a:ext>
            </a:extLst>
          </p:cNvPr>
          <p:cNvSpPr/>
          <p:nvPr/>
        </p:nvSpPr>
        <p:spPr>
          <a:xfrm>
            <a:off x="9430641" y="2509615"/>
            <a:ext cx="1306851"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Lever Cap</a:t>
            </a:r>
          </a:p>
        </p:txBody>
      </p:sp>
      <p:sp>
        <p:nvSpPr>
          <p:cNvPr id="31" name="Rectangle: Rounded Corners 30">
            <a:extLst>
              <a:ext uri="{FF2B5EF4-FFF2-40B4-BE49-F238E27FC236}">
                <a16:creationId xmlns:a16="http://schemas.microsoft.com/office/drawing/2014/main" id="{1AF18C89-214F-04A7-84EF-F2754C96833D}"/>
              </a:ext>
            </a:extLst>
          </p:cNvPr>
          <p:cNvSpPr/>
          <p:nvPr/>
        </p:nvSpPr>
        <p:spPr>
          <a:xfrm>
            <a:off x="8512755" y="1891639"/>
            <a:ext cx="1534280"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Chip Breaker</a:t>
            </a:r>
          </a:p>
        </p:txBody>
      </p:sp>
      <p:sp>
        <p:nvSpPr>
          <p:cNvPr id="32" name="Rectangle: Rounded Corners 31">
            <a:extLst>
              <a:ext uri="{FF2B5EF4-FFF2-40B4-BE49-F238E27FC236}">
                <a16:creationId xmlns:a16="http://schemas.microsoft.com/office/drawing/2014/main" id="{76D05D41-C98E-0182-244B-CE6CF9C57293}"/>
              </a:ext>
            </a:extLst>
          </p:cNvPr>
          <p:cNvSpPr/>
          <p:nvPr/>
        </p:nvSpPr>
        <p:spPr>
          <a:xfrm>
            <a:off x="7510365" y="1505243"/>
            <a:ext cx="957417"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Iron</a:t>
            </a:r>
          </a:p>
        </p:txBody>
      </p:sp>
      <p:sp>
        <p:nvSpPr>
          <p:cNvPr id="33" name="Rectangle: Rounded Corners 32">
            <a:extLst>
              <a:ext uri="{FF2B5EF4-FFF2-40B4-BE49-F238E27FC236}">
                <a16:creationId xmlns:a16="http://schemas.microsoft.com/office/drawing/2014/main" id="{6F74780A-1123-E0CB-6A46-B64F0A4A22BD}"/>
              </a:ext>
            </a:extLst>
          </p:cNvPr>
          <p:cNvSpPr/>
          <p:nvPr/>
        </p:nvSpPr>
        <p:spPr>
          <a:xfrm>
            <a:off x="11082900" y="3891246"/>
            <a:ext cx="929282"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Knob</a:t>
            </a:r>
          </a:p>
        </p:txBody>
      </p:sp>
      <p:sp>
        <p:nvSpPr>
          <p:cNvPr id="34" name="Rectangle: Rounded Corners 33">
            <a:extLst>
              <a:ext uri="{FF2B5EF4-FFF2-40B4-BE49-F238E27FC236}">
                <a16:creationId xmlns:a16="http://schemas.microsoft.com/office/drawing/2014/main" id="{DDFB22E9-839F-FB15-F54D-2898494363F1}"/>
              </a:ext>
            </a:extLst>
          </p:cNvPr>
          <p:cNvSpPr/>
          <p:nvPr/>
        </p:nvSpPr>
        <p:spPr>
          <a:xfrm>
            <a:off x="10919705" y="6070296"/>
            <a:ext cx="654963"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Toe</a:t>
            </a:r>
          </a:p>
        </p:txBody>
      </p:sp>
      <p:sp>
        <p:nvSpPr>
          <p:cNvPr id="35" name="Rectangle: Rounded Corners 34">
            <a:extLst>
              <a:ext uri="{FF2B5EF4-FFF2-40B4-BE49-F238E27FC236}">
                <a16:creationId xmlns:a16="http://schemas.microsoft.com/office/drawing/2014/main" id="{8DB27F00-BA0A-0D14-CF6E-A23D92C62E2C}"/>
              </a:ext>
            </a:extLst>
          </p:cNvPr>
          <p:cNvSpPr/>
          <p:nvPr/>
        </p:nvSpPr>
        <p:spPr>
          <a:xfrm>
            <a:off x="4681700" y="3252887"/>
            <a:ext cx="938661"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Heel</a:t>
            </a:r>
          </a:p>
        </p:txBody>
      </p:sp>
      <p:sp>
        <p:nvSpPr>
          <p:cNvPr id="36" name="Rectangle: Rounded Corners 35">
            <a:extLst>
              <a:ext uri="{FF2B5EF4-FFF2-40B4-BE49-F238E27FC236}">
                <a16:creationId xmlns:a16="http://schemas.microsoft.com/office/drawing/2014/main" id="{2A8ABE90-71D6-B5F5-429C-A99A22954A2B}"/>
              </a:ext>
            </a:extLst>
          </p:cNvPr>
          <p:cNvSpPr/>
          <p:nvPr/>
        </p:nvSpPr>
        <p:spPr>
          <a:xfrm>
            <a:off x="8361696" y="6055512"/>
            <a:ext cx="1018378"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Mouth</a:t>
            </a:r>
          </a:p>
        </p:txBody>
      </p:sp>
      <p:sp>
        <p:nvSpPr>
          <p:cNvPr id="37" name="Rectangle: Rounded Corners 36">
            <a:extLst>
              <a:ext uri="{FF2B5EF4-FFF2-40B4-BE49-F238E27FC236}">
                <a16:creationId xmlns:a16="http://schemas.microsoft.com/office/drawing/2014/main" id="{C8E39BD4-1FEC-9A7A-E4F9-3F5041166672}"/>
              </a:ext>
            </a:extLst>
          </p:cNvPr>
          <p:cNvSpPr/>
          <p:nvPr/>
        </p:nvSpPr>
        <p:spPr>
          <a:xfrm>
            <a:off x="6887611" y="5606800"/>
            <a:ext cx="938661"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Sole</a:t>
            </a:r>
          </a:p>
        </p:txBody>
      </p:sp>
      <p:cxnSp>
        <p:nvCxnSpPr>
          <p:cNvPr id="38" name="Straight Arrow Connector 37">
            <a:extLst>
              <a:ext uri="{FF2B5EF4-FFF2-40B4-BE49-F238E27FC236}">
                <a16:creationId xmlns:a16="http://schemas.microsoft.com/office/drawing/2014/main" id="{8944FBC8-182E-8E30-21E8-6B3ADD0FEC30}"/>
              </a:ext>
            </a:extLst>
          </p:cNvPr>
          <p:cNvCxnSpPr>
            <a:cxnSpLocks/>
            <a:stCxn id="32" idx="2"/>
          </p:cNvCxnSpPr>
          <p:nvPr/>
        </p:nvCxnSpPr>
        <p:spPr>
          <a:xfrm flipH="1">
            <a:off x="7826272" y="1867945"/>
            <a:ext cx="162802" cy="917458"/>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F67DDF2-8F37-E4B8-77C3-CD38FCAE19A8}"/>
              </a:ext>
            </a:extLst>
          </p:cNvPr>
          <p:cNvCxnSpPr>
            <a:cxnSpLocks/>
            <a:stCxn id="31" idx="2"/>
          </p:cNvCxnSpPr>
          <p:nvPr/>
        </p:nvCxnSpPr>
        <p:spPr>
          <a:xfrm flipH="1">
            <a:off x="8302528" y="2254341"/>
            <a:ext cx="977367" cy="1705919"/>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A9E0CCD-309D-9733-C5BE-1BD4CB6E3E7D}"/>
              </a:ext>
            </a:extLst>
          </p:cNvPr>
          <p:cNvCxnSpPr>
            <a:cxnSpLocks/>
            <a:stCxn id="30" idx="2"/>
          </p:cNvCxnSpPr>
          <p:nvPr/>
        </p:nvCxnSpPr>
        <p:spPr>
          <a:xfrm flipH="1">
            <a:off x="8819428" y="2872317"/>
            <a:ext cx="1264639" cy="1187901"/>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01F8731-2E8E-826E-EC2E-539910CD486D}"/>
              </a:ext>
            </a:extLst>
          </p:cNvPr>
          <p:cNvCxnSpPr>
            <a:cxnSpLocks/>
            <a:stCxn id="36" idx="0"/>
          </p:cNvCxnSpPr>
          <p:nvPr/>
        </p:nvCxnSpPr>
        <p:spPr>
          <a:xfrm flipV="1">
            <a:off x="8870885" y="4969729"/>
            <a:ext cx="639633" cy="1085783"/>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B33F0F20-84D6-8F8E-FC07-6BE8D97F20CE}"/>
              </a:ext>
            </a:extLst>
          </p:cNvPr>
          <p:cNvCxnSpPr>
            <a:cxnSpLocks/>
            <a:stCxn id="33" idx="1"/>
          </p:cNvCxnSpPr>
          <p:nvPr/>
        </p:nvCxnSpPr>
        <p:spPr>
          <a:xfrm flipH="1">
            <a:off x="10494498" y="4072597"/>
            <a:ext cx="588402" cy="407963"/>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D011DA1-1A2E-7B02-B7A5-93AF4DB3F6D4}"/>
              </a:ext>
            </a:extLst>
          </p:cNvPr>
          <p:cNvCxnSpPr>
            <a:cxnSpLocks/>
            <a:stCxn id="34" idx="0"/>
          </p:cNvCxnSpPr>
          <p:nvPr/>
        </p:nvCxnSpPr>
        <p:spPr>
          <a:xfrm flipH="1" flipV="1">
            <a:off x="10680815" y="5749861"/>
            <a:ext cx="566372" cy="320435"/>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8B46EC9-7C79-90CC-AD71-DDB9336606F5}"/>
              </a:ext>
            </a:extLst>
          </p:cNvPr>
          <p:cNvCxnSpPr>
            <a:cxnSpLocks/>
            <a:stCxn id="37" idx="0"/>
          </p:cNvCxnSpPr>
          <p:nvPr/>
        </p:nvCxnSpPr>
        <p:spPr>
          <a:xfrm flipV="1">
            <a:off x="7356942" y="4969729"/>
            <a:ext cx="667386" cy="637071"/>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EB1D981-B9E3-9D07-754B-53E716FF2591}"/>
              </a:ext>
            </a:extLst>
          </p:cNvPr>
          <p:cNvCxnSpPr>
            <a:cxnSpLocks/>
            <a:stCxn id="29" idx="0"/>
          </p:cNvCxnSpPr>
          <p:nvPr/>
        </p:nvCxnSpPr>
        <p:spPr>
          <a:xfrm flipV="1">
            <a:off x="5990705" y="4129902"/>
            <a:ext cx="2036901" cy="658476"/>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01F8B46-1E13-0D90-D1A5-ECD824E82AFB}"/>
              </a:ext>
            </a:extLst>
          </p:cNvPr>
          <p:cNvCxnSpPr>
            <a:cxnSpLocks/>
            <a:stCxn id="35" idx="3"/>
          </p:cNvCxnSpPr>
          <p:nvPr/>
        </p:nvCxnSpPr>
        <p:spPr>
          <a:xfrm>
            <a:off x="5620361" y="3434238"/>
            <a:ext cx="582638" cy="421491"/>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DD3A482B-44E7-8DB4-F5B7-E93D2B6C290E}"/>
              </a:ext>
            </a:extLst>
          </p:cNvPr>
          <p:cNvSpPr/>
          <p:nvPr/>
        </p:nvSpPr>
        <p:spPr>
          <a:xfrm>
            <a:off x="6022963" y="2729509"/>
            <a:ext cx="938661" cy="362702"/>
          </a:xfrm>
          <a:prstGeom prst="roundRect">
            <a:avLst/>
          </a:prstGeom>
          <a:solidFill>
            <a:schemeClr val="bg1"/>
          </a:solidFill>
          <a:ln>
            <a:solidFill>
              <a:srgbClr val="5A3A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5A3A06"/>
                </a:solidFill>
              </a:rPr>
              <a:t>Handle</a:t>
            </a:r>
          </a:p>
        </p:txBody>
      </p:sp>
      <p:cxnSp>
        <p:nvCxnSpPr>
          <p:cNvPr id="48" name="Straight Arrow Connector 47">
            <a:extLst>
              <a:ext uri="{FF2B5EF4-FFF2-40B4-BE49-F238E27FC236}">
                <a16:creationId xmlns:a16="http://schemas.microsoft.com/office/drawing/2014/main" id="{4AEAE71F-E051-1BBB-CF54-01EB3657C58D}"/>
              </a:ext>
            </a:extLst>
          </p:cNvPr>
          <p:cNvCxnSpPr>
            <a:cxnSpLocks/>
            <a:stCxn id="47" idx="3"/>
          </p:cNvCxnSpPr>
          <p:nvPr/>
        </p:nvCxnSpPr>
        <p:spPr>
          <a:xfrm>
            <a:off x="6961624" y="2910860"/>
            <a:ext cx="291988" cy="232908"/>
          </a:xfrm>
          <a:prstGeom prst="straightConnector1">
            <a:avLst/>
          </a:prstGeom>
          <a:ln w="19050">
            <a:solidFill>
              <a:srgbClr val="5A3A0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090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EA7727AD88E6946832B9591B713209C" ma:contentTypeVersion="10" ma:contentTypeDescription="Create a new document." ma:contentTypeScope="" ma:versionID="27f19edc706293b5188884a8804730d7">
  <xsd:schema xmlns:xsd="http://www.w3.org/2001/XMLSchema" xmlns:xs="http://www.w3.org/2001/XMLSchema" xmlns:p="http://schemas.microsoft.com/office/2006/metadata/properties" xmlns:ns3="ad3c1c15-cd87-4632-9b0a-b5f8b3b18f8a" targetNamespace="http://schemas.microsoft.com/office/2006/metadata/properties" ma:root="true" ma:fieldsID="d27bc0b1ca650841e2f72b7fbdeff166" ns3:_="">
    <xsd:import namespace="ad3c1c15-cd87-4632-9b0a-b5f8b3b18f8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3c1c15-cd87-4632-9b0a-b5f8b3b18f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E185DE-35C1-4E3B-9142-9663B76DC50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d3c1c15-cd87-4632-9b0a-b5f8b3b18f8a"/>
    <ds:schemaRef ds:uri="http://www.w3.org/XML/1998/namespace"/>
    <ds:schemaRef ds:uri="http://purl.org/dc/dcmitype/"/>
  </ds:schemaRefs>
</ds:datastoreItem>
</file>

<file path=customXml/itemProps2.xml><?xml version="1.0" encoding="utf-8"?>
<ds:datastoreItem xmlns:ds="http://schemas.openxmlformats.org/officeDocument/2006/customXml" ds:itemID="{6DA19B04-BFE0-4714-8631-8B75B0B141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3c1c15-cd87-4632-9b0a-b5f8b3b18f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F83E56-F7EA-4241-AFF1-5CE30CBAE4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3409</TotalTime>
  <Words>2320</Words>
  <Application>Microsoft Office PowerPoint</Application>
  <PresentationFormat>Widescreen</PresentationFormat>
  <Paragraphs>237</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Rix</dc:creator>
  <cp:lastModifiedBy>James Rix</cp:lastModifiedBy>
  <cp:revision>35</cp:revision>
  <dcterms:created xsi:type="dcterms:W3CDTF">2019-07-27T04:11:20Z</dcterms:created>
  <dcterms:modified xsi:type="dcterms:W3CDTF">2026-06-02T22:00:18Z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0x0101008EA7727AD88E6946832B9591B713209C</vt:lpwstr>
  </property>
</Properties>
</file>