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257" r:id="rId6"/>
    <p:sldId id="258" r:id="rId7"/>
    <p:sldId id="266" r:id="rId8"/>
    <p:sldId id="269" r:id="rId9"/>
    <p:sldId id="270" r:id="rId10"/>
    <p:sldId id="274" r:id="rId11"/>
    <p:sldId id="264" r:id="rId12"/>
    <p:sldId id="267" r:id="rId13"/>
    <p:sldId id="275" r:id="rId14"/>
    <p:sldId id="276" r:id="rId15"/>
    <p:sldId id="277" r:id="rId16"/>
    <p:sldId id="278" r:id="rId17"/>
    <p:sldId id="283" r:id="rId18"/>
    <p:sldId id="265" r:id="rId19"/>
    <p:sldId id="268" r:id="rId20"/>
    <p:sldId id="279" r:id="rId21"/>
    <p:sldId id="280" r:id="rId22"/>
    <p:sldId id="281" r:id="rId23"/>
    <p:sldId id="282" r:id="rId24"/>
    <p:sldId id="263" r:id="rId25"/>
    <p:sldId id="260" r:id="rId26"/>
    <p:sldId id="261" r:id="rId27"/>
    <p:sldId id="26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23A536-75A8-4939-A7FE-880A07F7A7F1}">
          <p14:sldIdLst>
            <p14:sldId id="256"/>
            <p14:sldId id="257"/>
          </p14:sldIdLst>
        </p14:section>
        <p14:section name="Hand Saws" id="{3C8BC1A1-C629-42D2-9AB1-E0F2F5C6E5EC}">
          <p14:sldIdLst>
            <p14:sldId id="258"/>
            <p14:sldId id="266"/>
            <p14:sldId id="269"/>
            <p14:sldId id="270"/>
            <p14:sldId id="274"/>
          </p14:sldIdLst>
        </p14:section>
        <p14:section name="Backsaws" id="{466ADB12-B0A5-4F62-86BB-847459511B18}">
          <p14:sldIdLst>
            <p14:sldId id="264"/>
            <p14:sldId id="267"/>
            <p14:sldId id="275"/>
            <p14:sldId id="276"/>
            <p14:sldId id="277"/>
            <p14:sldId id="278"/>
            <p14:sldId id="283"/>
          </p14:sldIdLst>
        </p14:section>
        <p14:section name="Shaping Saws" id="{21132CAB-3AD4-46EB-8D41-A16625AA55BC}">
          <p14:sldIdLst>
            <p14:sldId id="265"/>
            <p14:sldId id="268"/>
            <p14:sldId id="279"/>
            <p14:sldId id="280"/>
            <p14:sldId id="281"/>
            <p14:sldId id="282"/>
            <p14:sldId id="263"/>
            <p14:sldId id="260"/>
            <p14:sldId id="261"/>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3A06"/>
    <a:srgbClr val="BEC2C5"/>
    <a:srgbClr val="FBE3BD"/>
    <a:srgbClr val="996633"/>
    <a:srgbClr val="FCE303"/>
    <a:srgbClr val="006600"/>
    <a:srgbClr val="80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8D28AD-FDCB-4141-9F98-4C86A2D1D966}" v="1" dt="2024-07-23T11:30:41.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1" d="100"/>
          <a:sy n="111" d="100"/>
        </p:scale>
        <p:origin x="27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Rix" userId="cb545cd9-4117-4a28-ae57-51585a740fdd" providerId="ADAL" clId="{2ACAF594-7BE8-4F86-82CA-09BA1106527D}"/>
    <pc:docChg chg="undo custSel addSld delSld modSld">
      <pc:chgData name="James Rix" userId="cb545cd9-4117-4a28-ae57-51585a740fdd" providerId="ADAL" clId="{2ACAF594-7BE8-4F86-82CA-09BA1106527D}" dt="2021-01-12T23:02:34.629" v="818" actId="20577"/>
      <pc:docMkLst>
        <pc:docMk/>
      </pc:docMkLst>
      <pc:sldChg chg="modSp mod">
        <pc:chgData name="James Rix" userId="cb545cd9-4117-4a28-ae57-51585a740fdd" providerId="ADAL" clId="{2ACAF594-7BE8-4F86-82CA-09BA1106527D}" dt="2021-01-12T23:01:46.468" v="801" actId="20577"/>
        <pc:sldMkLst>
          <pc:docMk/>
          <pc:sldMk cId="3739796611" sldId="257"/>
        </pc:sldMkLst>
        <pc:spChg chg="mod">
          <ac:chgData name="James Rix" userId="cb545cd9-4117-4a28-ae57-51585a740fdd" providerId="ADAL" clId="{2ACAF594-7BE8-4F86-82CA-09BA1106527D}" dt="2021-01-12T23:01:46.468" v="801" actId="20577"/>
          <ac:spMkLst>
            <pc:docMk/>
            <pc:sldMk cId="3739796611" sldId="257"/>
            <ac:spMk id="6" creationId="{CE2D540A-3B24-4667-B785-57D2CEC083BD}"/>
          </ac:spMkLst>
        </pc:spChg>
      </pc:sldChg>
      <pc:sldChg chg="addSp modSp mod">
        <pc:chgData name="James Rix" userId="cb545cd9-4117-4a28-ae57-51585a740fdd" providerId="ADAL" clId="{2ACAF594-7BE8-4F86-82CA-09BA1106527D}" dt="2021-01-12T22:39:16.393" v="236" actId="20577"/>
        <pc:sldMkLst>
          <pc:docMk/>
          <pc:sldMk cId="3826089465" sldId="258"/>
        </pc:sldMkLst>
        <pc:spChg chg="mod">
          <ac:chgData name="James Rix" userId="cb545cd9-4117-4a28-ae57-51585a740fdd" providerId="ADAL" clId="{2ACAF594-7BE8-4F86-82CA-09BA1106527D}" dt="2021-01-12T22:30:10.968" v="206" actId="20577"/>
          <ac:spMkLst>
            <pc:docMk/>
            <pc:sldMk cId="3826089465" sldId="258"/>
            <ac:spMk id="4" creationId="{2E8922C6-9F9D-44BC-B083-B31729A7EDC2}"/>
          </ac:spMkLst>
        </pc:spChg>
        <pc:spChg chg="add mod">
          <ac:chgData name="James Rix" userId="cb545cd9-4117-4a28-ae57-51585a740fdd" providerId="ADAL" clId="{2ACAF594-7BE8-4F86-82CA-09BA1106527D}" dt="2021-01-12T22:39:16.393" v="236" actId="20577"/>
          <ac:spMkLst>
            <pc:docMk/>
            <pc:sldMk cId="3826089465" sldId="258"/>
            <ac:spMk id="6" creationId="{08189289-D1E2-4377-96C4-EC265BC91471}"/>
          </ac:spMkLst>
        </pc:spChg>
        <pc:picChg chg="add mod">
          <ac:chgData name="James Rix" userId="cb545cd9-4117-4a28-ae57-51585a740fdd" providerId="ADAL" clId="{2ACAF594-7BE8-4F86-82CA-09BA1106527D}" dt="2021-01-12T22:38:49.364" v="229" actId="1076"/>
          <ac:picMkLst>
            <pc:docMk/>
            <pc:sldMk cId="3826089465" sldId="258"/>
            <ac:picMk id="7" creationId="{094AF3D7-92A2-44F9-A708-D6C65AE413ED}"/>
          </ac:picMkLst>
        </pc:picChg>
      </pc:sldChg>
      <pc:sldChg chg="addSp modSp mod modAnim">
        <pc:chgData name="James Rix" userId="cb545cd9-4117-4a28-ae57-51585a740fdd" providerId="ADAL" clId="{2ACAF594-7BE8-4F86-82CA-09BA1106527D}" dt="2021-01-12T23:02:34.629" v="818" actId="20577"/>
        <pc:sldMkLst>
          <pc:docMk/>
          <pc:sldMk cId="1556525386" sldId="263"/>
        </pc:sldMkLst>
        <pc:spChg chg="add mod">
          <ac:chgData name="James Rix" userId="cb545cd9-4117-4a28-ae57-51585a740fdd" providerId="ADAL" clId="{2ACAF594-7BE8-4F86-82CA-09BA1106527D}" dt="2021-01-12T23:02:11.334" v="802"/>
          <ac:spMkLst>
            <pc:docMk/>
            <pc:sldMk cId="1556525386" sldId="263"/>
            <ac:spMk id="8" creationId="{713B1A05-F36B-4ACA-BB8A-0F4696AA2A30}"/>
          </ac:spMkLst>
        </pc:spChg>
        <pc:spChg chg="add mod">
          <ac:chgData name="James Rix" userId="cb545cd9-4117-4a28-ae57-51585a740fdd" providerId="ADAL" clId="{2ACAF594-7BE8-4F86-82CA-09BA1106527D}" dt="2021-01-12T23:02:34.629" v="818" actId="20577"/>
          <ac:spMkLst>
            <pc:docMk/>
            <pc:sldMk cId="1556525386" sldId="263"/>
            <ac:spMk id="9" creationId="{F26A0F25-1C7C-40D0-B397-99D5CBC192BE}"/>
          </ac:spMkLst>
        </pc:spChg>
      </pc:sldChg>
      <pc:sldChg chg="addSp delSp modSp mod">
        <pc:chgData name="James Rix" userId="cb545cd9-4117-4a28-ae57-51585a740fdd" providerId="ADAL" clId="{2ACAF594-7BE8-4F86-82CA-09BA1106527D}" dt="2021-01-12T22:55:06.210" v="605" actId="1076"/>
        <pc:sldMkLst>
          <pc:docMk/>
          <pc:sldMk cId="669962062" sldId="264"/>
        </pc:sldMkLst>
        <pc:spChg chg="mod">
          <ac:chgData name="James Rix" userId="cb545cd9-4117-4a28-ae57-51585a740fdd" providerId="ADAL" clId="{2ACAF594-7BE8-4F86-82CA-09BA1106527D}" dt="2021-01-12T22:43:36.391" v="372" actId="20577"/>
          <ac:spMkLst>
            <pc:docMk/>
            <pc:sldMk cId="669962062" sldId="264"/>
            <ac:spMk id="4" creationId="{2E8922C6-9F9D-44BC-B083-B31729A7EDC2}"/>
          </ac:spMkLst>
        </pc:spChg>
        <pc:spChg chg="add mod">
          <ac:chgData name="James Rix" userId="cb545cd9-4117-4a28-ae57-51585a740fdd" providerId="ADAL" clId="{2ACAF594-7BE8-4F86-82CA-09BA1106527D}" dt="2021-01-12T22:53:36.371" v="434" actId="1076"/>
          <ac:spMkLst>
            <pc:docMk/>
            <pc:sldMk cId="669962062" sldId="264"/>
            <ac:spMk id="16" creationId="{2C5A794E-A5CC-422C-A6DA-2D4D091E062D}"/>
          </ac:spMkLst>
        </pc:spChg>
        <pc:spChg chg="add mod">
          <ac:chgData name="James Rix" userId="cb545cd9-4117-4a28-ae57-51585a740fdd" providerId="ADAL" clId="{2ACAF594-7BE8-4F86-82CA-09BA1106527D}" dt="2021-01-12T22:55:06.210" v="605" actId="1076"/>
          <ac:spMkLst>
            <pc:docMk/>
            <pc:sldMk cId="669962062" sldId="264"/>
            <ac:spMk id="17" creationId="{AAC7C471-F056-412E-82AA-C69F4086D0C8}"/>
          </ac:spMkLst>
        </pc:spChg>
        <pc:spChg chg="add mod">
          <ac:chgData name="James Rix" userId="cb545cd9-4117-4a28-ae57-51585a740fdd" providerId="ADAL" clId="{2ACAF594-7BE8-4F86-82CA-09BA1106527D}" dt="2021-01-12T22:53:47.715" v="442" actId="1076"/>
          <ac:spMkLst>
            <pc:docMk/>
            <pc:sldMk cId="669962062" sldId="264"/>
            <ac:spMk id="18" creationId="{59011107-54C5-4F85-A6E0-EF4BCACC1B05}"/>
          </ac:spMkLst>
        </pc:spChg>
        <pc:spChg chg="add mod">
          <ac:chgData name="James Rix" userId="cb545cd9-4117-4a28-ae57-51585a740fdd" providerId="ADAL" clId="{2ACAF594-7BE8-4F86-82CA-09BA1106527D}" dt="2021-01-12T22:54:00.851" v="450" actId="1076"/>
          <ac:spMkLst>
            <pc:docMk/>
            <pc:sldMk cId="669962062" sldId="264"/>
            <ac:spMk id="19" creationId="{DB6A4E7F-318C-4E81-B2D6-A87138EEC8AF}"/>
          </ac:spMkLst>
        </pc:spChg>
        <pc:spChg chg="add mod">
          <ac:chgData name="James Rix" userId="cb545cd9-4117-4a28-ae57-51585a740fdd" providerId="ADAL" clId="{2ACAF594-7BE8-4F86-82CA-09BA1106527D}" dt="2021-01-12T22:54:06.133" v="455" actId="20577"/>
          <ac:spMkLst>
            <pc:docMk/>
            <pc:sldMk cId="669962062" sldId="264"/>
            <ac:spMk id="20" creationId="{24F5D637-ABD0-414C-8E98-E7004CA7F481}"/>
          </ac:spMkLst>
        </pc:spChg>
        <pc:spChg chg="add mod">
          <ac:chgData name="James Rix" userId="cb545cd9-4117-4a28-ae57-51585a740fdd" providerId="ADAL" clId="{2ACAF594-7BE8-4F86-82CA-09BA1106527D}" dt="2021-01-12T22:54:13.381" v="461" actId="20577"/>
          <ac:spMkLst>
            <pc:docMk/>
            <pc:sldMk cId="669962062" sldId="264"/>
            <ac:spMk id="21" creationId="{BCB24823-9A79-4224-85B4-C3D406F87223}"/>
          </ac:spMkLst>
        </pc:spChg>
        <pc:picChg chg="add del mod">
          <ac:chgData name="James Rix" userId="cb545cd9-4117-4a28-ae57-51585a740fdd" providerId="ADAL" clId="{2ACAF594-7BE8-4F86-82CA-09BA1106527D}" dt="2021-01-12T22:44:22.294" v="376" actId="478"/>
          <ac:picMkLst>
            <pc:docMk/>
            <pc:sldMk cId="669962062" sldId="264"/>
            <ac:picMk id="3" creationId="{C2F06C4B-E196-4A65-8EF7-8D37FBC4826F}"/>
          </ac:picMkLst>
        </pc:picChg>
        <pc:picChg chg="add mod">
          <ac:chgData name="James Rix" userId="cb545cd9-4117-4a28-ae57-51585a740fdd" providerId="ADAL" clId="{2ACAF594-7BE8-4F86-82CA-09BA1106527D}" dt="2021-01-12T22:53:14.603" v="411" actId="1440"/>
          <ac:picMkLst>
            <pc:docMk/>
            <pc:sldMk cId="669962062" sldId="264"/>
            <ac:picMk id="7" creationId="{004DE558-BDD3-4718-943E-B263CC64DD91}"/>
          </ac:picMkLst>
        </pc:picChg>
        <pc:picChg chg="add mod">
          <ac:chgData name="James Rix" userId="cb545cd9-4117-4a28-ae57-51585a740fdd" providerId="ADAL" clId="{2ACAF594-7BE8-4F86-82CA-09BA1106527D}" dt="2021-01-12T22:53:49.826" v="443" actId="1076"/>
          <ac:picMkLst>
            <pc:docMk/>
            <pc:sldMk cId="669962062" sldId="264"/>
            <ac:picMk id="9" creationId="{1FCB3CE6-1E9F-4E41-9A57-862C6AEAC061}"/>
          </ac:picMkLst>
        </pc:picChg>
        <pc:picChg chg="add mod">
          <ac:chgData name="James Rix" userId="cb545cd9-4117-4a28-ae57-51585a740fdd" providerId="ADAL" clId="{2ACAF594-7BE8-4F86-82CA-09BA1106527D}" dt="2021-01-12T22:53:11.683" v="410" actId="1440"/>
          <ac:picMkLst>
            <pc:docMk/>
            <pc:sldMk cId="669962062" sldId="264"/>
            <ac:picMk id="11" creationId="{1D3F9CF4-59B4-45A8-B574-D24D931AA812}"/>
          </ac:picMkLst>
        </pc:picChg>
        <pc:picChg chg="add mod">
          <ac:chgData name="James Rix" userId="cb545cd9-4117-4a28-ae57-51585a740fdd" providerId="ADAL" clId="{2ACAF594-7BE8-4F86-82CA-09BA1106527D}" dt="2021-01-12T22:53:00.051" v="406" actId="1076"/>
          <ac:picMkLst>
            <pc:docMk/>
            <pc:sldMk cId="669962062" sldId="264"/>
            <ac:picMk id="13" creationId="{360EBB91-18FD-483F-88ED-4B482813A7C7}"/>
          </ac:picMkLst>
        </pc:picChg>
        <pc:picChg chg="add mod">
          <ac:chgData name="James Rix" userId="cb545cd9-4117-4a28-ae57-51585a740fdd" providerId="ADAL" clId="{2ACAF594-7BE8-4F86-82CA-09BA1106527D}" dt="2021-01-12T22:52:42.314" v="400" actId="1076"/>
          <ac:picMkLst>
            <pc:docMk/>
            <pc:sldMk cId="669962062" sldId="264"/>
            <ac:picMk id="15" creationId="{8DF7615A-CA0A-4DB5-9B25-CECA670F6BC3}"/>
          </ac:picMkLst>
        </pc:picChg>
      </pc:sldChg>
      <pc:sldChg chg="del">
        <pc:chgData name="James Rix" userId="cb545cd9-4117-4a28-ae57-51585a740fdd" providerId="ADAL" clId="{2ACAF594-7BE8-4F86-82CA-09BA1106527D}" dt="2021-01-12T22:52:54.599" v="404" actId="47"/>
        <pc:sldMkLst>
          <pc:docMk/>
          <pc:sldMk cId="463290805" sldId="265"/>
        </pc:sldMkLst>
      </pc:sldChg>
      <pc:sldChg chg="addSp modSp add mod">
        <pc:chgData name="James Rix" userId="cb545cd9-4117-4a28-ae57-51585a740fdd" providerId="ADAL" clId="{2ACAF594-7BE8-4F86-82CA-09BA1106527D}" dt="2021-01-12T22:43:20.231" v="360" actId="20577"/>
        <pc:sldMkLst>
          <pc:docMk/>
          <pc:sldMk cId="2801368241" sldId="266"/>
        </pc:sldMkLst>
        <pc:spChg chg="mod">
          <ac:chgData name="James Rix" userId="cb545cd9-4117-4a28-ae57-51585a740fdd" providerId="ADAL" clId="{2ACAF594-7BE8-4F86-82CA-09BA1106527D}" dt="2021-01-12T22:39:33.574" v="239" actId="20577"/>
          <ac:spMkLst>
            <pc:docMk/>
            <pc:sldMk cId="2801368241" sldId="266"/>
            <ac:spMk id="4" creationId="{2E8922C6-9F9D-44BC-B083-B31729A7EDC2}"/>
          </ac:spMkLst>
        </pc:spChg>
        <pc:spChg chg="add mod">
          <ac:chgData name="James Rix" userId="cb545cd9-4117-4a28-ae57-51585a740fdd" providerId="ADAL" clId="{2ACAF594-7BE8-4F86-82CA-09BA1106527D}" dt="2021-01-12T22:40:15.057" v="243" actId="403"/>
          <ac:spMkLst>
            <pc:docMk/>
            <pc:sldMk cId="2801368241" sldId="266"/>
            <ac:spMk id="6" creationId="{F341979F-28C4-4324-B46F-5C95D428216E}"/>
          </ac:spMkLst>
        </pc:spChg>
        <pc:spChg chg="add mod">
          <ac:chgData name="James Rix" userId="cb545cd9-4117-4a28-ae57-51585a740fdd" providerId="ADAL" clId="{2ACAF594-7BE8-4F86-82CA-09BA1106527D}" dt="2021-01-12T22:42:26.955" v="284" actId="1076"/>
          <ac:spMkLst>
            <pc:docMk/>
            <pc:sldMk cId="2801368241" sldId="266"/>
            <ac:spMk id="18" creationId="{68CD2D43-44ED-4526-B067-785D128B8B16}"/>
          </ac:spMkLst>
        </pc:spChg>
        <pc:spChg chg="add mod">
          <ac:chgData name="James Rix" userId="cb545cd9-4117-4a28-ae57-51585a740fdd" providerId="ADAL" clId="{2ACAF594-7BE8-4F86-82CA-09BA1106527D}" dt="2021-01-12T22:43:20.231" v="360" actId="20577"/>
          <ac:spMkLst>
            <pc:docMk/>
            <pc:sldMk cId="2801368241" sldId="266"/>
            <ac:spMk id="20" creationId="{458345DB-E126-4338-8E3D-516B048C1BB3}"/>
          </ac:spMkLst>
        </pc:spChg>
        <pc:spChg chg="add mod">
          <ac:chgData name="James Rix" userId="cb545cd9-4117-4a28-ae57-51585a740fdd" providerId="ADAL" clId="{2ACAF594-7BE8-4F86-82CA-09BA1106527D}" dt="2021-01-12T22:43:15.464" v="352" actId="20577"/>
          <ac:spMkLst>
            <pc:docMk/>
            <pc:sldMk cId="2801368241" sldId="266"/>
            <ac:spMk id="21" creationId="{D6349BEA-F3B2-447E-A5A0-D3CA4765704F}"/>
          </ac:spMkLst>
        </pc:spChg>
        <pc:spChg chg="add mod">
          <ac:chgData name="James Rix" userId="cb545cd9-4117-4a28-ae57-51585a740fdd" providerId="ADAL" clId="{2ACAF594-7BE8-4F86-82CA-09BA1106527D}" dt="2021-01-12T22:43:08.775" v="339" actId="20577"/>
          <ac:spMkLst>
            <pc:docMk/>
            <pc:sldMk cId="2801368241" sldId="266"/>
            <ac:spMk id="22" creationId="{121CC571-F721-45B9-A756-3ED62F90CCBB}"/>
          </ac:spMkLst>
        </pc:spChg>
        <pc:spChg chg="add mod">
          <ac:chgData name="James Rix" userId="cb545cd9-4117-4a28-ae57-51585a740fdd" providerId="ADAL" clId="{2ACAF594-7BE8-4F86-82CA-09BA1106527D}" dt="2021-01-12T22:43:03.689" v="327" actId="20577"/>
          <ac:spMkLst>
            <pc:docMk/>
            <pc:sldMk cId="2801368241" sldId="266"/>
            <ac:spMk id="23" creationId="{4AD9EC00-2DD7-4612-A508-AC156E598F7D}"/>
          </ac:spMkLst>
        </pc:spChg>
        <pc:spChg chg="add mod">
          <ac:chgData name="James Rix" userId="cb545cd9-4117-4a28-ae57-51585a740fdd" providerId="ADAL" clId="{2ACAF594-7BE8-4F86-82CA-09BA1106527D}" dt="2021-01-12T22:42:56.566" v="314" actId="20577"/>
          <ac:spMkLst>
            <pc:docMk/>
            <pc:sldMk cId="2801368241" sldId="266"/>
            <ac:spMk id="24" creationId="{95470219-6C63-4FB0-B351-EAD9E7650AD1}"/>
          </ac:spMkLst>
        </pc:spChg>
        <pc:picChg chg="add mod">
          <ac:chgData name="James Rix" userId="cb545cd9-4117-4a28-ae57-51585a740fdd" providerId="ADAL" clId="{2ACAF594-7BE8-4F86-82CA-09BA1106527D}" dt="2021-01-12T22:41:54.755" v="267" actId="1076"/>
          <ac:picMkLst>
            <pc:docMk/>
            <pc:sldMk cId="2801368241" sldId="266"/>
            <ac:picMk id="7" creationId="{10012A2F-8D12-4960-A2D5-6330721D9B61}"/>
          </ac:picMkLst>
        </pc:picChg>
        <pc:picChg chg="add mod">
          <ac:chgData name="James Rix" userId="cb545cd9-4117-4a28-ae57-51585a740fdd" providerId="ADAL" clId="{2ACAF594-7BE8-4F86-82CA-09BA1106527D}" dt="2021-01-12T22:42:07.339" v="269" actId="1076"/>
          <ac:picMkLst>
            <pc:docMk/>
            <pc:sldMk cId="2801368241" sldId="266"/>
            <ac:picMk id="9" creationId="{5C743E1E-AB6E-4B0E-974F-D70755A3DC7F}"/>
          </ac:picMkLst>
        </pc:picChg>
        <pc:picChg chg="add mod">
          <ac:chgData name="James Rix" userId="cb545cd9-4117-4a28-ae57-51585a740fdd" providerId="ADAL" clId="{2ACAF594-7BE8-4F86-82CA-09BA1106527D}" dt="2021-01-12T22:41:47.171" v="265" actId="1076"/>
          <ac:picMkLst>
            <pc:docMk/>
            <pc:sldMk cId="2801368241" sldId="266"/>
            <ac:picMk id="11" creationId="{6258D889-CD62-4009-A440-8A4A6B94BD43}"/>
          </ac:picMkLst>
        </pc:picChg>
        <pc:picChg chg="add mod">
          <ac:chgData name="James Rix" userId="cb545cd9-4117-4a28-ae57-51585a740fdd" providerId="ADAL" clId="{2ACAF594-7BE8-4F86-82CA-09BA1106527D}" dt="2021-01-12T22:41:41.515" v="264" actId="1076"/>
          <ac:picMkLst>
            <pc:docMk/>
            <pc:sldMk cId="2801368241" sldId="266"/>
            <ac:picMk id="13" creationId="{08F51CAB-F3B3-4813-AA52-D6EA59EDA448}"/>
          </ac:picMkLst>
        </pc:picChg>
        <pc:picChg chg="add mod">
          <ac:chgData name="James Rix" userId="cb545cd9-4117-4a28-ae57-51585a740fdd" providerId="ADAL" clId="{2ACAF594-7BE8-4F86-82CA-09BA1106527D}" dt="2021-01-12T22:41:50.531" v="266" actId="1076"/>
          <ac:picMkLst>
            <pc:docMk/>
            <pc:sldMk cId="2801368241" sldId="266"/>
            <ac:picMk id="15" creationId="{6F60C169-CF3D-470B-8423-A946E8CC0436}"/>
          </ac:picMkLst>
        </pc:picChg>
        <pc:picChg chg="add mod">
          <ac:chgData name="James Rix" userId="cb545cd9-4117-4a28-ae57-51585a740fdd" providerId="ADAL" clId="{2ACAF594-7BE8-4F86-82CA-09BA1106527D}" dt="2021-01-12T22:41:56.507" v="268" actId="1076"/>
          <ac:picMkLst>
            <pc:docMk/>
            <pc:sldMk cId="2801368241" sldId="266"/>
            <ac:picMk id="17" creationId="{F451D16D-D6E5-4797-9677-E8C1AE1810DD}"/>
          </ac:picMkLst>
        </pc:picChg>
      </pc:sldChg>
      <pc:sldChg chg="addSp delSp modSp add mod">
        <pc:chgData name="James Rix" userId="cb545cd9-4117-4a28-ae57-51585a740fdd" providerId="ADAL" clId="{2ACAF594-7BE8-4F86-82CA-09BA1106527D}" dt="2021-01-12T23:00:21.692" v="739" actId="208"/>
        <pc:sldMkLst>
          <pc:docMk/>
          <pc:sldMk cId="17965685" sldId="267"/>
        </pc:sldMkLst>
        <pc:spChg chg="mod">
          <ac:chgData name="James Rix" userId="cb545cd9-4117-4a28-ae57-51585a740fdd" providerId="ADAL" clId="{2ACAF594-7BE8-4F86-82CA-09BA1106527D}" dt="2021-01-12T22:56:43.349" v="629" actId="20577"/>
          <ac:spMkLst>
            <pc:docMk/>
            <pc:sldMk cId="17965685" sldId="267"/>
            <ac:spMk id="4" creationId="{2E8922C6-9F9D-44BC-B083-B31729A7EDC2}"/>
          </ac:spMkLst>
        </pc:spChg>
        <pc:spChg chg="add mod">
          <ac:chgData name="James Rix" userId="cb545cd9-4117-4a28-ae57-51585a740fdd" providerId="ADAL" clId="{2ACAF594-7BE8-4F86-82CA-09BA1106527D}" dt="2021-01-12T23:00:21.692" v="739" actId="208"/>
          <ac:spMkLst>
            <pc:docMk/>
            <pc:sldMk cId="17965685" sldId="267"/>
            <ac:spMk id="6" creationId="{021E224C-F37C-4200-B2B7-76A974591DDB}"/>
          </ac:spMkLst>
        </pc:spChg>
        <pc:spChg chg="del">
          <ac:chgData name="James Rix" userId="cb545cd9-4117-4a28-ae57-51585a740fdd" providerId="ADAL" clId="{2ACAF594-7BE8-4F86-82CA-09BA1106527D}" dt="2021-01-12T22:56:32.358" v="608" actId="478"/>
          <ac:spMkLst>
            <pc:docMk/>
            <pc:sldMk cId="17965685" sldId="267"/>
            <ac:spMk id="16" creationId="{2C5A794E-A5CC-422C-A6DA-2D4D091E062D}"/>
          </ac:spMkLst>
        </pc:spChg>
        <pc:spChg chg="del">
          <ac:chgData name="James Rix" userId="cb545cd9-4117-4a28-ae57-51585a740fdd" providerId="ADAL" clId="{2ACAF594-7BE8-4F86-82CA-09BA1106527D}" dt="2021-01-12T22:56:32.358" v="608" actId="478"/>
          <ac:spMkLst>
            <pc:docMk/>
            <pc:sldMk cId="17965685" sldId="267"/>
            <ac:spMk id="17" creationId="{AAC7C471-F056-412E-82AA-C69F4086D0C8}"/>
          </ac:spMkLst>
        </pc:spChg>
        <pc:spChg chg="del">
          <ac:chgData name="James Rix" userId="cb545cd9-4117-4a28-ae57-51585a740fdd" providerId="ADAL" clId="{2ACAF594-7BE8-4F86-82CA-09BA1106527D}" dt="2021-01-12T22:56:32.358" v="608" actId="478"/>
          <ac:spMkLst>
            <pc:docMk/>
            <pc:sldMk cId="17965685" sldId="267"/>
            <ac:spMk id="18" creationId="{59011107-54C5-4F85-A6E0-EF4BCACC1B05}"/>
          </ac:spMkLst>
        </pc:spChg>
        <pc:spChg chg="del">
          <ac:chgData name="James Rix" userId="cb545cd9-4117-4a28-ae57-51585a740fdd" providerId="ADAL" clId="{2ACAF594-7BE8-4F86-82CA-09BA1106527D}" dt="2021-01-12T22:56:32.358" v="608" actId="478"/>
          <ac:spMkLst>
            <pc:docMk/>
            <pc:sldMk cId="17965685" sldId="267"/>
            <ac:spMk id="19" creationId="{DB6A4E7F-318C-4E81-B2D6-A87138EEC8AF}"/>
          </ac:spMkLst>
        </pc:spChg>
        <pc:spChg chg="del">
          <ac:chgData name="James Rix" userId="cb545cd9-4117-4a28-ae57-51585a740fdd" providerId="ADAL" clId="{2ACAF594-7BE8-4F86-82CA-09BA1106527D}" dt="2021-01-12T22:56:32.358" v="608" actId="478"/>
          <ac:spMkLst>
            <pc:docMk/>
            <pc:sldMk cId="17965685" sldId="267"/>
            <ac:spMk id="20" creationId="{24F5D637-ABD0-414C-8E98-E7004CA7F481}"/>
          </ac:spMkLst>
        </pc:spChg>
        <pc:spChg chg="del">
          <ac:chgData name="James Rix" userId="cb545cd9-4117-4a28-ae57-51585a740fdd" providerId="ADAL" clId="{2ACAF594-7BE8-4F86-82CA-09BA1106527D}" dt="2021-01-12T22:56:32.358" v="608" actId="478"/>
          <ac:spMkLst>
            <pc:docMk/>
            <pc:sldMk cId="17965685" sldId="267"/>
            <ac:spMk id="21" creationId="{BCB24823-9A79-4224-85B4-C3D406F87223}"/>
          </ac:spMkLst>
        </pc:spChg>
        <pc:spChg chg="add mod">
          <ac:chgData name="James Rix" userId="cb545cd9-4117-4a28-ae57-51585a740fdd" providerId="ADAL" clId="{2ACAF594-7BE8-4F86-82CA-09BA1106527D}" dt="2021-01-12T23:00:21.692" v="739" actId="208"/>
          <ac:spMkLst>
            <pc:docMk/>
            <pc:sldMk cId="17965685" sldId="267"/>
            <ac:spMk id="22" creationId="{C6F5722B-B68A-409A-B66E-E1B811C4712F}"/>
          </ac:spMkLst>
        </pc:spChg>
        <pc:picChg chg="add mod">
          <ac:chgData name="James Rix" userId="cb545cd9-4117-4a28-ae57-51585a740fdd" providerId="ADAL" clId="{2ACAF594-7BE8-4F86-82CA-09BA1106527D}" dt="2021-01-12T22:56:55.778" v="635" actId="1076"/>
          <ac:picMkLst>
            <pc:docMk/>
            <pc:sldMk cId="17965685" sldId="267"/>
            <ac:picMk id="3" creationId="{C338D8E6-3448-4249-B3AA-4F326B265842}"/>
          </ac:picMkLst>
        </pc:picChg>
        <pc:picChg chg="del">
          <ac:chgData name="James Rix" userId="cb545cd9-4117-4a28-ae57-51585a740fdd" providerId="ADAL" clId="{2ACAF594-7BE8-4F86-82CA-09BA1106527D}" dt="2021-01-12T22:56:25.718" v="607" actId="478"/>
          <ac:picMkLst>
            <pc:docMk/>
            <pc:sldMk cId="17965685" sldId="267"/>
            <ac:picMk id="7" creationId="{004DE558-BDD3-4718-943E-B263CC64DD91}"/>
          </ac:picMkLst>
        </pc:picChg>
        <pc:picChg chg="del">
          <ac:chgData name="James Rix" userId="cb545cd9-4117-4a28-ae57-51585a740fdd" providerId="ADAL" clId="{2ACAF594-7BE8-4F86-82CA-09BA1106527D}" dt="2021-01-12T22:56:25.718" v="607" actId="478"/>
          <ac:picMkLst>
            <pc:docMk/>
            <pc:sldMk cId="17965685" sldId="267"/>
            <ac:picMk id="9" creationId="{1FCB3CE6-1E9F-4E41-9A57-862C6AEAC061}"/>
          </ac:picMkLst>
        </pc:picChg>
        <pc:picChg chg="add mod">
          <ac:chgData name="James Rix" userId="cb545cd9-4117-4a28-ae57-51585a740fdd" providerId="ADAL" clId="{2ACAF594-7BE8-4F86-82CA-09BA1106527D}" dt="2021-01-12T22:59:37.290" v="733" actId="14100"/>
          <ac:picMkLst>
            <pc:docMk/>
            <pc:sldMk cId="17965685" sldId="267"/>
            <ac:picMk id="10" creationId="{27DD5A13-1243-49E1-A497-321BEB80CECD}"/>
          </ac:picMkLst>
        </pc:picChg>
        <pc:picChg chg="del">
          <ac:chgData name="James Rix" userId="cb545cd9-4117-4a28-ae57-51585a740fdd" providerId="ADAL" clId="{2ACAF594-7BE8-4F86-82CA-09BA1106527D}" dt="2021-01-12T22:56:25.718" v="607" actId="478"/>
          <ac:picMkLst>
            <pc:docMk/>
            <pc:sldMk cId="17965685" sldId="267"/>
            <ac:picMk id="11" creationId="{1D3F9CF4-59B4-45A8-B574-D24D931AA812}"/>
          </ac:picMkLst>
        </pc:picChg>
        <pc:picChg chg="del">
          <ac:chgData name="James Rix" userId="cb545cd9-4117-4a28-ae57-51585a740fdd" providerId="ADAL" clId="{2ACAF594-7BE8-4F86-82CA-09BA1106527D}" dt="2021-01-12T22:56:25.718" v="607" actId="478"/>
          <ac:picMkLst>
            <pc:docMk/>
            <pc:sldMk cId="17965685" sldId="267"/>
            <ac:picMk id="13" creationId="{360EBB91-18FD-483F-88ED-4B482813A7C7}"/>
          </ac:picMkLst>
        </pc:picChg>
        <pc:picChg chg="del">
          <ac:chgData name="James Rix" userId="cb545cd9-4117-4a28-ae57-51585a740fdd" providerId="ADAL" clId="{2ACAF594-7BE8-4F86-82CA-09BA1106527D}" dt="2021-01-12T22:56:25.718" v="607" actId="478"/>
          <ac:picMkLst>
            <pc:docMk/>
            <pc:sldMk cId="17965685" sldId="267"/>
            <ac:picMk id="15" creationId="{8DF7615A-CA0A-4DB5-9B25-CECA670F6BC3}"/>
          </ac:picMkLst>
        </pc:picChg>
      </pc:sldChg>
    </pc:docChg>
  </pc:docChgLst>
  <pc:docChgLst>
    <pc:chgData name="James Rix" userId="e3ea0141-7e86-440c-a9ce-053aa4f44105" providerId="ADAL" clId="{FC8D28AD-FDCB-4141-9F98-4C86A2D1D966}"/>
    <pc:docChg chg="custSel modSld">
      <pc:chgData name="James Rix" userId="e3ea0141-7e86-440c-a9ce-053aa4f44105" providerId="ADAL" clId="{FC8D28AD-FDCB-4141-9F98-4C86A2D1D966}" dt="2024-07-23T11:30:41.329" v="3" actId="5736"/>
      <pc:docMkLst>
        <pc:docMk/>
      </pc:docMkLst>
      <pc:sldChg chg="modSp mod">
        <pc:chgData name="James Rix" userId="e3ea0141-7e86-440c-a9ce-053aa4f44105" providerId="ADAL" clId="{FC8D28AD-FDCB-4141-9F98-4C86A2D1D966}" dt="2024-07-23T11:23:43.194" v="1" actId="33524"/>
        <pc:sldMkLst>
          <pc:docMk/>
          <pc:sldMk cId="3674346675" sldId="274"/>
        </pc:sldMkLst>
        <pc:graphicFrameChg chg="modGraphic">
          <ac:chgData name="James Rix" userId="e3ea0141-7e86-440c-a9ce-053aa4f44105" providerId="ADAL" clId="{FC8D28AD-FDCB-4141-9F98-4C86A2D1D966}" dt="2024-07-23T11:23:43.194" v="1" actId="33524"/>
          <ac:graphicFrameMkLst>
            <pc:docMk/>
            <pc:sldMk cId="3674346675" sldId="274"/>
            <ac:graphicFrameMk id="2" creationId="{9663B8AC-1D56-46C6-A864-4EA1DB8BAC0F}"/>
          </ac:graphicFrameMkLst>
        </pc:graphicFrameChg>
      </pc:sldChg>
      <pc:sldChg chg="modSp mod">
        <pc:chgData name="James Rix" userId="e3ea0141-7e86-440c-a9ce-053aa4f44105" providerId="ADAL" clId="{FC8D28AD-FDCB-4141-9F98-4C86A2D1D966}" dt="2024-07-23T11:30:41.329" v="3" actId="5736"/>
        <pc:sldMkLst>
          <pc:docMk/>
          <pc:sldMk cId="3988572308" sldId="283"/>
        </pc:sldMkLst>
        <pc:graphicFrameChg chg="mod">
          <ac:chgData name="James Rix" userId="e3ea0141-7e86-440c-a9ce-053aa4f44105" providerId="ADAL" clId="{FC8D28AD-FDCB-4141-9F98-4C86A2D1D966}" dt="2024-07-23T11:30:41.329" v="3" actId="5736"/>
          <ac:graphicFrameMkLst>
            <pc:docMk/>
            <pc:sldMk cId="3988572308" sldId="283"/>
            <ac:graphicFrameMk id="2" creationId="{9663B8AC-1D56-46C6-A864-4EA1DB8BAC0F}"/>
          </ac:graphicFrameMkLst>
        </pc:graphicFrameChg>
      </pc:sldChg>
    </pc:docChg>
  </pc:docChgLst>
  <pc:docChgLst>
    <pc:chgData name="James Rix" userId="cb545cd9-4117-4a28-ae57-51585a740fdd" providerId="ADAL" clId="{DD466257-12AD-4FD3-9F8F-8CC8FB8A444F}"/>
    <pc:docChg chg="undo custSel addSld delSld modSld">
      <pc:chgData name="James Rix" userId="cb545cd9-4117-4a28-ae57-51585a740fdd" providerId="ADAL" clId="{DD466257-12AD-4FD3-9F8F-8CC8FB8A444F}" dt="2019-08-23T16:11:46.235" v="92"/>
      <pc:docMkLst>
        <pc:docMk/>
      </pc:docMkLst>
      <pc:sldChg chg="addSp delSp modSp setBg">
        <pc:chgData name="James Rix" userId="cb545cd9-4117-4a28-ae57-51585a740fdd" providerId="ADAL" clId="{DD466257-12AD-4FD3-9F8F-8CC8FB8A444F}" dt="2019-08-23T16:07:54.783" v="34"/>
        <pc:sldMkLst>
          <pc:docMk/>
          <pc:sldMk cId="439974191" sldId="256"/>
        </pc:sldMkLst>
        <pc:spChg chg="mod">
          <ac:chgData name="James Rix" userId="cb545cd9-4117-4a28-ae57-51585a740fdd" providerId="ADAL" clId="{DD466257-12AD-4FD3-9F8F-8CC8FB8A444F}" dt="2019-08-23T16:05:13.598" v="6" actId="208"/>
          <ac:spMkLst>
            <pc:docMk/>
            <pc:sldMk cId="439974191" sldId="256"/>
            <ac:spMk id="4" creationId="{C89538B8-1B1D-4877-8E53-A364BED51804}"/>
          </ac:spMkLst>
        </pc:spChg>
        <pc:spChg chg="mod">
          <ac:chgData name="James Rix" userId="cb545cd9-4117-4a28-ae57-51585a740fdd" providerId="ADAL" clId="{DD466257-12AD-4FD3-9F8F-8CC8FB8A444F}" dt="2019-08-23T16:05:05.751" v="3" actId="207"/>
          <ac:spMkLst>
            <pc:docMk/>
            <pc:sldMk cId="439974191" sldId="256"/>
            <ac:spMk id="8" creationId="{559813AE-1ADC-4172-8DF3-AC89B6082393}"/>
          </ac:spMkLst>
        </pc:spChg>
        <pc:spChg chg="mod">
          <ac:chgData name="James Rix" userId="cb545cd9-4117-4a28-ae57-51585a740fdd" providerId="ADAL" clId="{DD466257-12AD-4FD3-9F8F-8CC8FB8A444F}" dt="2019-08-23T16:05:02.373" v="2" actId="207"/>
          <ac:spMkLst>
            <pc:docMk/>
            <pc:sldMk cId="439974191" sldId="256"/>
            <ac:spMk id="11" creationId="{3BD93FEA-F16C-4ECE-8122-227CAD76CBCD}"/>
          </ac:spMkLst>
        </pc:spChg>
        <pc:spChg chg="mod">
          <ac:chgData name="James Rix" userId="cb545cd9-4117-4a28-ae57-51585a740fdd" providerId="ADAL" clId="{DD466257-12AD-4FD3-9F8F-8CC8FB8A444F}" dt="2019-08-23T16:04:58.580" v="1" actId="207"/>
          <ac:spMkLst>
            <pc:docMk/>
            <pc:sldMk cId="439974191" sldId="256"/>
            <ac:spMk id="30" creationId="{6709F336-10E9-485A-9AC6-57771741615B}"/>
          </ac:spMkLst>
        </pc:spChg>
        <pc:picChg chg="add mod">
          <ac:chgData name="James Rix" userId="cb545cd9-4117-4a28-ae57-51585a740fdd" providerId="ADAL" clId="{DD466257-12AD-4FD3-9F8F-8CC8FB8A444F}" dt="2019-08-23T16:05:40.218" v="12" actId="1440"/>
          <ac:picMkLst>
            <pc:docMk/>
            <pc:sldMk cId="439974191" sldId="256"/>
            <ac:picMk id="3" creationId="{E5823241-9D85-4319-8F49-FD5A6C7277F6}"/>
          </ac:picMkLst>
        </pc:picChg>
        <pc:picChg chg="del">
          <ac:chgData name="James Rix" userId="cb545cd9-4117-4a28-ae57-51585a740fdd" providerId="ADAL" clId="{DD466257-12AD-4FD3-9F8F-8CC8FB8A444F}" dt="2019-08-23T16:05:16.523" v="7" actId="478"/>
          <ac:picMkLst>
            <pc:docMk/>
            <pc:sldMk cId="439974191" sldId="256"/>
            <ac:picMk id="5" creationId="{57148078-8AAD-4BE6-AA07-C280F0CA0A73}"/>
          </ac:picMkLst>
        </pc:picChg>
      </pc:sldChg>
      <pc:sldChg chg="addSp delSp modSp setBg">
        <pc:chgData name="James Rix" userId="cb545cd9-4117-4a28-ae57-51585a740fdd" providerId="ADAL" clId="{DD466257-12AD-4FD3-9F8F-8CC8FB8A444F}" dt="2019-08-23T16:08:07.533" v="36"/>
        <pc:sldMkLst>
          <pc:docMk/>
          <pc:sldMk cId="3739796611" sldId="257"/>
        </pc:sldMkLst>
        <pc:spChg chg="mod">
          <ac:chgData name="James Rix" userId="cb545cd9-4117-4a28-ae57-51585a740fdd" providerId="ADAL" clId="{DD466257-12AD-4FD3-9F8F-8CC8FB8A444F}" dt="2019-08-23T16:06:04.185" v="14" actId="208"/>
          <ac:spMkLst>
            <pc:docMk/>
            <pc:sldMk cId="3739796611" sldId="257"/>
            <ac:spMk id="2" creationId="{AC3AA610-AE4C-4430-86A7-CC6533FE8BAF}"/>
          </ac:spMkLst>
        </pc:spChg>
        <pc:spChg chg="mod">
          <ac:chgData name="James Rix" userId="cb545cd9-4117-4a28-ae57-51585a740fdd" providerId="ADAL" clId="{DD466257-12AD-4FD3-9F8F-8CC8FB8A444F}" dt="2019-08-23T16:06:08.575" v="15" actId="207"/>
          <ac:spMkLst>
            <pc:docMk/>
            <pc:sldMk cId="3739796611" sldId="257"/>
            <ac:spMk id="3" creationId="{F6B498D7-9700-4166-AF7F-85A1B453D13C}"/>
          </ac:spMkLst>
        </pc:spChg>
        <pc:spChg chg="mod">
          <ac:chgData name="James Rix" userId="cb545cd9-4117-4a28-ae57-51585a740fdd" providerId="ADAL" clId="{DD466257-12AD-4FD3-9F8F-8CC8FB8A444F}" dt="2019-08-23T16:06:19.095" v="16" actId="207"/>
          <ac:spMkLst>
            <pc:docMk/>
            <pc:sldMk cId="3739796611" sldId="257"/>
            <ac:spMk id="4" creationId="{D14C62B3-5A7B-4F8D-BA0C-E934FCB16899}"/>
          </ac:spMkLst>
        </pc:spChg>
        <pc:spChg chg="mod">
          <ac:chgData name="James Rix" userId="cb545cd9-4117-4a28-ae57-51585a740fdd" providerId="ADAL" clId="{DD466257-12AD-4FD3-9F8F-8CC8FB8A444F}" dt="2019-08-23T16:06:19.095" v="16" actId="207"/>
          <ac:spMkLst>
            <pc:docMk/>
            <pc:sldMk cId="3739796611" sldId="257"/>
            <ac:spMk id="5" creationId="{8AD263DF-1D40-48D2-8445-DC4648D8805C}"/>
          </ac:spMkLst>
        </pc:spChg>
        <pc:spChg chg="mod">
          <ac:chgData name="James Rix" userId="cb545cd9-4117-4a28-ae57-51585a740fdd" providerId="ADAL" clId="{DD466257-12AD-4FD3-9F8F-8CC8FB8A444F}" dt="2019-08-23T16:06:19.095" v="16" actId="207"/>
          <ac:spMkLst>
            <pc:docMk/>
            <pc:sldMk cId="3739796611" sldId="257"/>
            <ac:spMk id="6" creationId="{CE2D540A-3B24-4667-B785-57D2CEC083BD}"/>
          </ac:spMkLst>
        </pc:spChg>
        <pc:spChg chg="mod">
          <ac:chgData name="James Rix" userId="cb545cd9-4117-4a28-ae57-51585a740fdd" providerId="ADAL" clId="{DD466257-12AD-4FD3-9F8F-8CC8FB8A444F}" dt="2019-08-23T16:06:19.095" v="16" actId="207"/>
          <ac:spMkLst>
            <pc:docMk/>
            <pc:sldMk cId="3739796611" sldId="257"/>
            <ac:spMk id="7" creationId="{5641234D-9B7A-4F5C-9824-0D76FB5C9025}"/>
          </ac:spMkLst>
        </pc:spChg>
        <pc:picChg chg="del mod">
          <ac:chgData name="James Rix" userId="cb545cd9-4117-4a28-ae57-51585a740fdd" providerId="ADAL" clId="{DD466257-12AD-4FD3-9F8F-8CC8FB8A444F}" dt="2019-08-23T16:06:46.388" v="21" actId="478"/>
          <ac:picMkLst>
            <pc:docMk/>
            <pc:sldMk cId="3739796611" sldId="257"/>
            <ac:picMk id="13" creationId="{40E010D5-B565-49B1-A329-F6656677CC1D}"/>
          </ac:picMkLst>
        </pc:picChg>
        <pc:picChg chg="add mod">
          <ac:chgData name="James Rix" userId="cb545cd9-4117-4a28-ae57-51585a740fdd" providerId="ADAL" clId="{DD466257-12AD-4FD3-9F8F-8CC8FB8A444F}" dt="2019-08-23T16:06:52.563" v="23" actId="1440"/>
          <ac:picMkLst>
            <pc:docMk/>
            <pc:sldMk cId="3739796611" sldId="257"/>
            <ac:picMk id="14" creationId="{6EA8361B-32E4-478A-A268-2169FCFE6773}"/>
          </ac:picMkLst>
        </pc:picChg>
      </pc:sldChg>
      <pc:sldChg chg="addSp delSp modSp setBg">
        <pc:chgData name="James Rix" userId="cb545cd9-4117-4a28-ae57-51585a740fdd" providerId="ADAL" clId="{DD466257-12AD-4FD3-9F8F-8CC8FB8A444F}" dt="2019-08-23T16:08:17.056" v="38"/>
        <pc:sldMkLst>
          <pc:docMk/>
          <pc:sldMk cId="3826089465" sldId="258"/>
        </pc:sldMkLst>
        <pc:spChg chg="mod">
          <ac:chgData name="James Rix" userId="cb545cd9-4117-4a28-ae57-51585a740fdd" providerId="ADAL" clId="{DD466257-12AD-4FD3-9F8F-8CC8FB8A444F}" dt="2019-08-23T16:07:03.059" v="27" actId="207"/>
          <ac:spMkLst>
            <pc:docMk/>
            <pc:sldMk cId="3826089465" sldId="258"/>
            <ac:spMk id="4" creationId="{2E8922C6-9F9D-44BC-B083-B31729A7EDC2}"/>
          </ac:spMkLst>
        </pc:spChg>
        <pc:spChg chg="mod">
          <ac:chgData name="James Rix" userId="cb545cd9-4117-4a28-ae57-51585a740fdd" providerId="ADAL" clId="{DD466257-12AD-4FD3-9F8F-8CC8FB8A444F}" dt="2019-08-23T16:06:59.179" v="26" actId="208"/>
          <ac:spMkLst>
            <pc:docMk/>
            <pc:sldMk cId="3826089465" sldId="258"/>
            <ac:spMk id="45" creationId="{51C9B307-AEAA-4B7E-B1F7-014CA7860714}"/>
          </ac:spMkLst>
        </pc:spChg>
        <pc:picChg chg="add">
          <ac:chgData name="James Rix" userId="cb545cd9-4117-4a28-ae57-51585a740fdd" providerId="ADAL" clId="{DD466257-12AD-4FD3-9F8F-8CC8FB8A444F}" dt="2019-08-23T16:07:13.452" v="30"/>
          <ac:picMkLst>
            <pc:docMk/>
            <pc:sldMk cId="3826089465" sldId="258"/>
            <ac:picMk id="5" creationId="{DE83DF92-6EF1-4ECC-886C-24BD111584C9}"/>
          </ac:picMkLst>
        </pc:picChg>
        <pc:picChg chg="del">
          <ac:chgData name="James Rix" userId="cb545cd9-4117-4a28-ae57-51585a740fdd" providerId="ADAL" clId="{DD466257-12AD-4FD3-9F8F-8CC8FB8A444F}" dt="2019-08-23T16:06:56.565" v="24" actId="478"/>
          <ac:picMkLst>
            <pc:docMk/>
            <pc:sldMk cId="3826089465" sldId="258"/>
            <ac:picMk id="46" creationId="{C5BBE277-9C65-4F19-B25A-B6CDEA730609}"/>
          </ac:picMkLst>
        </pc:picChg>
      </pc:sldChg>
      <pc:sldChg chg="addSp delSp modSp setBg">
        <pc:chgData name="James Rix" userId="cb545cd9-4117-4a28-ae57-51585a740fdd" providerId="ADAL" clId="{DD466257-12AD-4FD3-9F8F-8CC8FB8A444F}" dt="2019-08-23T16:11:43.875" v="90"/>
        <pc:sldMkLst>
          <pc:docMk/>
          <pc:sldMk cId="832815923" sldId="260"/>
        </pc:sldMkLst>
        <pc:spChg chg="mod">
          <ac:chgData name="James Rix" userId="cb545cd9-4117-4a28-ae57-51585a740fdd" providerId="ADAL" clId="{DD466257-12AD-4FD3-9F8F-8CC8FB8A444F}" dt="2019-08-23T16:09:47.114" v="66" actId="207"/>
          <ac:spMkLst>
            <pc:docMk/>
            <pc:sldMk cId="832815923" sldId="260"/>
            <ac:spMk id="4" creationId="{2E8922C6-9F9D-44BC-B083-B31729A7EDC2}"/>
          </ac:spMkLst>
        </pc:spChg>
        <pc:spChg chg="mod">
          <ac:chgData name="James Rix" userId="cb545cd9-4117-4a28-ae57-51585a740fdd" providerId="ADAL" clId="{DD466257-12AD-4FD3-9F8F-8CC8FB8A444F}" dt="2019-08-23T16:09:41.035" v="64" actId="207"/>
          <ac:spMkLst>
            <pc:docMk/>
            <pc:sldMk cId="832815923" sldId="260"/>
            <ac:spMk id="9" creationId="{96D10F3D-E420-4437-9273-E5E3E7D422A9}"/>
          </ac:spMkLst>
        </pc:spChg>
        <pc:spChg chg="mod">
          <ac:chgData name="James Rix" userId="cb545cd9-4117-4a28-ae57-51585a740fdd" providerId="ADAL" clId="{DD466257-12AD-4FD3-9F8F-8CC8FB8A444F}" dt="2019-08-23T16:09:43.535" v="65" actId="207"/>
          <ac:spMkLst>
            <pc:docMk/>
            <pc:sldMk cId="832815923" sldId="260"/>
            <ac:spMk id="10" creationId="{FB18CF2E-59E0-4EBB-8B91-E8823E02A94E}"/>
          </ac:spMkLst>
        </pc:spChg>
        <pc:spChg chg="mod">
          <ac:chgData name="James Rix" userId="cb545cd9-4117-4a28-ae57-51585a740fdd" providerId="ADAL" clId="{DD466257-12AD-4FD3-9F8F-8CC8FB8A444F}" dt="2019-08-23T16:09:50.782" v="68" actId="208"/>
          <ac:spMkLst>
            <pc:docMk/>
            <pc:sldMk cId="832815923" sldId="260"/>
            <ac:spMk id="12" creationId="{691FD5AA-D7C1-422D-9605-AD6A2E3F19F6}"/>
          </ac:spMkLst>
        </pc:spChg>
        <pc:picChg chg="add mod">
          <ac:chgData name="James Rix" userId="cb545cd9-4117-4a28-ae57-51585a740fdd" providerId="ADAL" clId="{DD466257-12AD-4FD3-9F8F-8CC8FB8A444F}" dt="2019-08-23T16:09:35.247" v="63" actId="1440"/>
          <ac:picMkLst>
            <pc:docMk/>
            <pc:sldMk cId="832815923" sldId="260"/>
            <ac:picMk id="3" creationId="{D5ED1A10-34BB-4E6B-B72C-CBA54050854B}"/>
          </ac:picMkLst>
        </pc:picChg>
        <pc:picChg chg="del">
          <ac:chgData name="James Rix" userId="cb545cd9-4117-4a28-ae57-51585a740fdd" providerId="ADAL" clId="{DD466257-12AD-4FD3-9F8F-8CC8FB8A444F}" dt="2019-08-23T16:09:31.309" v="61" actId="478"/>
          <ac:picMkLst>
            <pc:docMk/>
            <pc:sldMk cId="832815923" sldId="260"/>
            <ac:picMk id="5" creationId="{609681B4-29E3-4420-B453-A6FE737163C7}"/>
          </ac:picMkLst>
        </pc:picChg>
        <pc:picChg chg="add">
          <ac:chgData name="James Rix" userId="cb545cd9-4117-4a28-ae57-51585a740fdd" providerId="ADAL" clId="{DD466257-12AD-4FD3-9F8F-8CC8FB8A444F}" dt="2019-08-23T16:11:43.875" v="90"/>
          <ac:picMkLst>
            <pc:docMk/>
            <pc:sldMk cId="832815923" sldId="260"/>
            <ac:picMk id="11" creationId="{E61D53E4-A22A-4AC6-AF79-284A191776D2}"/>
          </ac:picMkLst>
        </pc:picChg>
        <pc:picChg chg="del">
          <ac:chgData name="James Rix" userId="cb545cd9-4117-4a28-ae57-51585a740fdd" providerId="ADAL" clId="{DD466257-12AD-4FD3-9F8F-8CC8FB8A444F}" dt="2019-08-23T16:09:52.303" v="69" actId="478"/>
          <ac:picMkLst>
            <pc:docMk/>
            <pc:sldMk cId="832815923" sldId="260"/>
            <ac:picMk id="13" creationId="{2DF18F32-9354-4E1B-B8DD-802D92974856}"/>
          </ac:picMkLst>
        </pc:picChg>
      </pc:sldChg>
      <pc:sldChg chg="addSp delSp modSp setBg">
        <pc:chgData name="James Rix" userId="cb545cd9-4117-4a28-ae57-51585a740fdd" providerId="ADAL" clId="{DD466257-12AD-4FD3-9F8F-8CC8FB8A444F}" dt="2019-08-23T16:11:45.625" v="91"/>
        <pc:sldMkLst>
          <pc:docMk/>
          <pc:sldMk cId="954916814" sldId="261"/>
        </pc:sldMkLst>
        <pc:spChg chg="mod">
          <ac:chgData name="James Rix" userId="cb545cd9-4117-4a28-ae57-51585a740fdd" providerId="ADAL" clId="{DD466257-12AD-4FD3-9F8F-8CC8FB8A444F}" dt="2019-08-23T16:10:05.705" v="72" actId="207"/>
          <ac:spMkLst>
            <pc:docMk/>
            <pc:sldMk cId="954916814" sldId="261"/>
            <ac:spMk id="4" creationId="{2E8922C6-9F9D-44BC-B083-B31729A7EDC2}"/>
          </ac:spMkLst>
        </pc:spChg>
        <pc:spChg chg="mod">
          <ac:chgData name="James Rix" userId="cb545cd9-4117-4a28-ae57-51585a740fdd" providerId="ADAL" clId="{DD466257-12AD-4FD3-9F8F-8CC8FB8A444F}" dt="2019-08-23T16:10:24.308" v="78" actId="208"/>
          <ac:spMkLst>
            <pc:docMk/>
            <pc:sldMk cId="954916814" sldId="261"/>
            <ac:spMk id="13" creationId="{3AAB50BA-2613-4CAA-AAAE-E17C8BB10684}"/>
          </ac:spMkLst>
        </pc:spChg>
        <pc:spChg chg="mod">
          <ac:chgData name="James Rix" userId="cb545cd9-4117-4a28-ae57-51585a740fdd" providerId="ADAL" clId="{DD466257-12AD-4FD3-9F8F-8CC8FB8A444F}" dt="2019-08-23T16:10:24.308" v="78" actId="208"/>
          <ac:spMkLst>
            <pc:docMk/>
            <pc:sldMk cId="954916814" sldId="261"/>
            <ac:spMk id="14" creationId="{ADAAC70C-5208-4BF9-B283-9967D5E1453A}"/>
          </ac:spMkLst>
        </pc:spChg>
        <pc:spChg chg="mod">
          <ac:chgData name="James Rix" userId="cb545cd9-4117-4a28-ae57-51585a740fdd" providerId="ADAL" clId="{DD466257-12AD-4FD3-9F8F-8CC8FB8A444F}" dt="2019-08-23T16:10:24.308" v="78" actId="208"/>
          <ac:spMkLst>
            <pc:docMk/>
            <pc:sldMk cId="954916814" sldId="261"/>
            <ac:spMk id="15" creationId="{B6231DB5-56CC-4A61-B786-CD52843DCD74}"/>
          </ac:spMkLst>
        </pc:spChg>
        <pc:spChg chg="mod">
          <ac:chgData name="James Rix" userId="cb545cd9-4117-4a28-ae57-51585a740fdd" providerId="ADAL" clId="{DD466257-12AD-4FD3-9F8F-8CC8FB8A444F}" dt="2019-08-23T16:10:24.308" v="78" actId="208"/>
          <ac:spMkLst>
            <pc:docMk/>
            <pc:sldMk cId="954916814" sldId="261"/>
            <ac:spMk id="16" creationId="{BEB5E9D7-F8D5-4FA9-A033-69172ECF855E}"/>
          </ac:spMkLst>
        </pc:spChg>
        <pc:spChg chg="mod">
          <ac:chgData name="James Rix" userId="cb545cd9-4117-4a28-ae57-51585a740fdd" providerId="ADAL" clId="{DD466257-12AD-4FD3-9F8F-8CC8FB8A444F}" dt="2019-08-23T16:10:03.359" v="71" actId="208"/>
          <ac:spMkLst>
            <pc:docMk/>
            <pc:sldMk cId="954916814" sldId="261"/>
            <ac:spMk id="20" creationId="{10B19E75-2924-4979-887B-E547FEE6E48B}"/>
          </ac:spMkLst>
        </pc:spChg>
        <pc:picChg chg="add">
          <ac:chgData name="James Rix" userId="cb545cd9-4117-4a28-ae57-51585a740fdd" providerId="ADAL" clId="{DD466257-12AD-4FD3-9F8F-8CC8FB8A444F}" dt="2019-08-23T16:11:45.625" v="91"/>
          <ac:picMkLst>
            <pc:docMk/>
            <pc:sldMk cId="954916814" sldId="261"/>
            <ac:picMk id="17" creationId="{EF5E3B17-5018-4B88-87EF-6CDF02DDD68A}"/>
          </ac:picMkLst>
        </pc:picChg>
        <pc:picChg chg="del">
          <ac:chgData name="James Rix" userId="cb545cd9-4117-4a28-ae57-51585a740fdd" providerId="ADAL" clId="{DD466257-12AD-4FD3-9F8F-8CC8FB8A444F}" dt="2019-08-23T16:10:07.002" v="73" actId="478"/>
          <ac:picMkLst>
            <pc:docMk/>
            <pc:sldMk cId="954916814" sldId="261"/>
            <ac:picMk id="21" creationId="{592DD395-7D5C-49CF-A670-A03789249BD5}"/>
          </ac:picMkLst>
        </pc:picChg>
      </pc:sldChg>
      <pc:sldChg chg="addSp delSp modSp setBg">
        <pc:chgData name="James Rix" userId="cb545cd9-4117-4a28-ae57-51585a740fdd" providerId="ADAL" clId="{DD466257-12AD-4FD3-9F8F-8CC8FB8A444F}" dt="2019-08-23T16:11:46.235" v="92"/>
        <pc:sldMkLst>
          <pc:docMk/>
          <pc:sldMk cId="4014241831" sldId="262"/>
        </pc:sldMkLst>
        <pc:spChg chg="mod">
          <ac:chgData name="James Rix" userId="cb545cd9-4117-4a28-ae57-51585a740fdd" providerId="ADAL" clId="{DD466257-12AD-4FD3-9F8F-8CC8FB8A444F}" dt="2019-08-23T16:10:13.012" v="76" actId="207"/>
          <ac:spMkLst>
            <pc:docMk/>
            <pc:sldMk cId="4014241831" sldId="262"/>
            <ac:spMk id="4" creationId="{2E8922C6-9F9D-44BC-B083-B31729A7EDC2}"/>
          </ac:spMkLst>
        </pc:spChg>
        <pc:spChg chg="mod">
          <ac:chgData name="James Rix" userId="cb545cd9-4117-4a28-ae57-51585a740fdd" providerId="ADAL" clId="{DD466257-12AD-4FD3-9F8F-8CC8FB8A444F}" dt="2019-08-23T16:11:12.599" v="79" actId="207"/>
          <ac:spMkLst>
            <pc:docMk/>
            <pc:sldMk cId="4014241831" sldId="262"/>
            <ac:spMk id="9" creationId="{04D40EC1-1917-4325-BE40-9FA2DC502203}"/>
          </ac:spMkLst>
        </pc:spChg>
        <pc:spChg chg="mod">
          <ac:chgData name="James Rix" userId="cb545cd9-4117-4a28-ae57-51585a740fdd" providerId="ADAL" clId="{DD466257-12AD-4FD3-9F8F-8CC8FB8A444F}" dt="2019-08-23T16:11:14.756" v="80" actId="207"/>
          <ac:spMkLst>
            <pc:docMk/>
            <pc:sldMk cId="4014241831" sldId="262"/>
            <ac:spMk id="10" creationId="{F4E9812B-97D6-4048-A18A-831D14121B81}"/>
          </ac:spMkLst>
        </pc:spChg>
        <pc:spChg chg="mod">
          <ac:chgData name="James Rix" userId="cb545cd9-4117-4a28-ae57-51585a740fdd" providerId="ADAL" clId="{DD466257-12AD-4FD3-9F8F-8CC8FB8A444F}" dt="2019-08-23T16:10:10.324" v="75" actId="208"/>
          <ac:spMkLst>
            <pc:docMk/>
            <pc:sldMk cId="4014241831" sldId="262"/>
            <ac:spMk id="13" creationId="{7D1C282D-B15D-41B0-93A6-B2A887A701EB}"/>
          </ac:spMkLst>
        </pc:spChg>
        <pc:picChg chg="add mod">
          <ac:chgData name="James Rix" userId="cb545cd9-4117-4a28-ae57-51585a740fdd" providerId="ADAL" clId="{DD466257-12AD-4FD3-9F8F-8CC8FB8A444F}" dt="2019-08-23T16:11:33.249" v="88" actId="1440"/>
          <ac:picMkLst>
            <pc:docMk/>
            <pc:sldMk cId="4014241831" sldId="262"/>
            <ac:picMk id="3" creationId="{4C4DDDE9-C551-415D-A06E-D122B6FFB43D}"/>
          </ac:picMkLst>
        </pc:picChg>
        <pc:picChg chg="del">
          <ac:chgData name="James Rix" userId="cb545cd9-4117-4a28-ae57-51585a740fdd" providerId="ADAL" clId="{DD466257-12AD-4FD3-9F8F-8CC8FB8A444F}" dt="2019-08-23T16:11:29.183" v="85" actId="478"/>
          <ac:picMkLst>
            <pc:docMk/>
            <pc:sldMk cId="4014241831" sldId="262"/>
            <ac:picMk id="5" creationId="{EAB7C0FF-9189-4AE1-8F82-A601FF118027}"/>
          </ac:picMkLst>
        </pc:picChg>
        <pc:picChg chg="add">
          <ac:chgData name="James Rix" userId="cb545cd9-4117-4a28-ae57-51585a740fdd" providerId="ADAL" clId="{DD466257-12AD-4FD3-9F8F-8CC8FB8A444F}" dt="2019-08-23T16:11:46.235" v="92"/>
          <ac:picMkLst>
            <pc:docMk/>
            <pc:sldMk cId="4014241831" sldId="262"/>
            <ac:picMk id="12" creationId="{25880AED-1E6F-4325-919A-819DEF0E4DC6}"/>
          </ac:picMkLst>
        </pc:picChg>
        <pc:picChg chg="del">
          <ac:chgData name="James Rix" userId="cb545cd9-4117-4a28-ae57-51585a740fdd" providerId="ADAL" clId="{DD466257-12AD-4FD3-9F8F-8CC8FB8A444F}" dt="2019-08-23T16:10:14.565" v="77" actId="478"/>
          <ac:picMkLst>
            <pc:docMk/>
            <pc:sldMk cId="4014241831" sldId="262"/>
            <ac:picMk id="14" creationId="{C95DCF94-3F50-48D6-8701-4CB6A3EED051}"/>
          </ac:picMkLst>
        </pc:picChg>
      </pc:sldChg>
      <pc:sldChg chg="addSp delSp modSp setBg">
        <pc:chgData name="James Rix" userId="cb545cd9-4117-4a28-ae57-51585a740fdd" providerId="ADAL" clId="{DD466257-12AD-4FD3-9F8F-8CC8FB8A444F}" dt="2019-08-23T16:11:42.187" v="89"/>
        <pc:sldMkLst>
          <pc:docMk/>
          <pc:sldMk cId="1556525386" sldId="263"/>
        </pc:sldMkLst>
        <pc:spChg chg="mod">
          <ac:chgData name="James Rix" userId="cb545cd9-4117-4a28-ae57-51585a740fdd" providerId="ADAL" clId="{DD466257-12AD-4FD3-9F8F-8CC8FB8A444F}" dt="2019-08-23T16:08:27.503" v="42" actId="207"/>
          <ac:spMkLst>
            <pc:docMk/>
            <pc:sldMk cId="1556525386" sldId="263"/>
            <ac:spMk id="4" creationId="{2E8922C6-9F9D-44BC-B083-B31729A7EDC2}"/>
          </ac:spMkLst>
        </pc:spChg>
        <pc:spChg chg="mod">
          <ac:chgData name="James Rix" userId="cb545cd9-4117-4a28-ae57-51585a740fdd" providerId="ADAL" clId="{DD466257-12AD-4FD3-9F8F-8CC8FB8A444F}" dt="2019-08-23T16:08:25.137" v="41" actId="208"/>
          <ac:spMkLst>
            <pc:docMk/>
            <pc:sldMk cId="1556525386" sldId="263"/>
            <ac:spMk id="7" creationId="{D13E64DD-F64C-4A7E-9CDE-7565F9488B96}"/>
          </ac:spMkLst>
        </pc:spChg>
        <pc:picChg chg="add del mod">
          <ac:chgData name="James Rix" userId="cb545cd9-4117-4a28-ae57-51585a740fdd" providerId="ADAL" clId="{DD466257-12AD-4FD3-9F8F-8CC8FB8A444F}" dt="2019-08-23T16:08:48.458" v="48" actId="931"/>
          <ac:picMkLst>
            <pc:docMk/>
            <pc:sldMk cId="1556525386" sldId="263"/>
            <ac:picMk id="3" creationId="{0BACBF05-BBEE-4E52-8291-3248B96ADE75}"/>
          </ac:picMkLst>
        </pc:picChg>
        <pc:picChg chg="add mod">
          <ac:chgData name="James Rix" userId="cb545cd9-4117-4a28-ae57-51585a740fdd" providerId="ADAL" clId="{DD466257-12AD-4FD3-9F8F-8CC8FB8A444F}" dt="2019-08-23T16:09:12.253" v="56" actId="1440"/>
          <ac:picMkLst>
            <pc:docMk/>
            <pc:sldMk cId="1556525386" sldId="263"/>
            <ac:picMk id="6" creationId="{B805D266-D5C4-41D9-A876-7FD86DCE4674}"/>
          </ac:picMkLst>
        </pc:picChg>
        <pc:picChg chg="del">
          <ac:chgData name="James Rix" userId="cb545cd9-4117-4a28-ae57-51585a740fdd" providerId="ADAL" clId="{DD466257-12AD-4FD3-9F8F-8CC8FB8A444F}" dt="2019-08-23T16:08:22.519" v="39" actId="478"/>
          <ac:picMkLst>
            <pc:docMk/>
            <pc:sldMk cId="1556525386" sldId="263"/>
            <ac:picMk id="8" creationId="{6CD17C28-0814-4E6F-91A9-67788F4968CE}"/>
          </ac:picMkLst>
        </pc:picChg>
        <pc:picChg chg="add del">
          <ac:chgData name="James Rix" userId="cb545cd9-4117-4a28-ae57-51585a740fdd" providerId="ADAL" clId="{DD466257-12AD-4FD3-9F8F-8CC8FB8A444F}" dt="2019-08-23T16:09:02.454" v="54" actId="478"/>
          <ac:picMkLst>
            <pc:docMk/>
            <pc:sldMk cId="1556525386" sldId="263"/>
            <ac:picMk id="10" creationId="{C2B617D0-7A4F-47CA-8A00-E7EABBF0679E}"/>
          </ac:picMkLst>
        </pc:picChg>
        <pc:picChg chg="add">
          <ac:chgData name="James Rix" userId="cb545cd9-4117-4a28-ae57-51585a740fdd" providerId="ADAL" clId="{DD466257-12AD-4FD3-9F8F-8CC8FB8A444F}" dt="2019-08-23T16:11:42.187" v="89"/>
          <ac:picMkLst>
            <pc:docMk/>
            <pc:sldMk cId="1556525386" sldId="263"/>
            <ac:picMk id="11" creationId="{D07BDB49-3229-4D94-87BE-653BE4725556}"/>
          </ac:picMkLst>
        </pc:picChg>
      </pc:sldChg>
      <pc:sldChg chg="add setBg">
        <pc:chgData name="James Rix" userId="cb545cd9-4117-4a28-ae57-51585a740fdd" providerId="ADAL" clId="{DD466257-12AD-4FD3-9F8F-8CC8FB8A444F}" dt="2019-08-23T16:08:17.056" v="38"/>
        <pc:sldMkLst>
          <pc:docMk/>
          <pc:sldMk cId="669962062" sldId="264"/>
        </pc:sldMkLst>
      </pc:sldChg>
      <pc:sldChg chg="add setBg">
        <pc:chgData name="James Rix" userId="cb545cd9-4117-4a28-ae57-51585a740fdd" providerId="ADAL" clId="{DD466257-12AD-4FD3-9F8F-8CC8FB8A444F}" dt="2019-08-23T16:08:17.056" v="38"/>
        <pc:sldMkLst>
          <pc:docMk/>
          <pc:sldMk cId="463290805" sldId="265"/>
        </pc:sldMkLst>
      </pc:sldChg>
      <pc:sldChg chg="del">
        <pc:chgData name="James Rix" userId="cb545cd9-4117-4a28-ae57-51585a740fdd" providerId="ADAL" clId="{DD466257-12AD-4FD3-9F8F-8CC8FB8A444F}" dt="2019-08-23T16:07:06.159" v="28" actId="2696"/>
        <pc:sldMkLst>
          <pc:docMk/>
          <pc:sldMk cId="1175715428" sldId="266"/>
        </pc:sldMkLst>
      </pc:sldChg>
      <pc:sldChg chg="del">
        <pc:chgData name="James Rix" userId="cb545cd9-4117-4a28-ae57-51585a740fdd" providerId="ADAL" clId="{DD466257-12AD-4FD3-9F8F-8CC8FB8A444F}" dt="2019-08-23T16:07:06.784" v="29" actId="2696"/>
        <pc:sldMkLst>
          <pc:docMk/>
          <pc:sldMk cId="3844766233" sldId="267"/>
        </pc:sldMkLst>
      </pc:sldChg>
    </pc:docChg>
  </pc:docChgLst>
  <pc:docChgLst>
    <pc:chgData name="James Rix" userId="cb545cd9-4117-4a28-ae57-51585a740fdd" providerId="ADAL" clId="{C39A43BE-B0E1-4484-AE73-990C0FD4197D}"/>
    <pc:docChg chg="undo custSel addSld modSld sldOrd">
      <pc:chgData name="James Rix" userId="cb545cd9-4117-4a28-ae57-51585a740fdd" providerId="ADAL" clId="{C39A43BE-B0E1-4484-AE73-990C0FD4197D}" dt="2021-01-13T22:49:50.469" v="2169" actId="1076"/>
      <pc:docMkLst>
        <pc:docMk/>
      </pc:docMkLst>
      <pc:sldChg chg="modSp mod">
        <pc:chgData name="James Rix" userId="cb545cd9-4117-4a28-ae57-51585a740fdd" providerId="ADAL" clId="{C39A43BE-B0E1-4484-AE73-990C0FD4197D}" dt="2021-01-13T20:48:37.056" v="13" actId="1076"/>
        <pc:sldMkLst>
          <pc:docMk/>
          <pc:sldMk cId="439974191" sldId="256"/>
        </pc:sldMkLst>
        <pc:spChg chg="mod">
          <ac:chgData name="James Rix" userId="cb545cd9-4117-4a28-ae57-51585a740fdd" providerId="ADAL" clId="{C39A43BE-B0E1-4484-AE73-990C0FD4197D}" dt="2021-01-13T20:48:37.056" v="13" actId="1076"/>
          <ac:spMkLst>
            <pc:docMk/>
            <pc:sldMk cId="439974191" sldId="256"/>
            <ac:spMk id="2" creationId="{00000000-0000-0000-0000-000000000000}"/>
          </ac:spMkLst>
        </pc:spChg>
        <pc:spChg chg="mod">
          <ac:chgData name="James Rix" userId="cb545cd9-4117-4a28-ae57-51585a740fdd" providerId="ADAL" clId="{C39A43BE-B0E1-4484-AE73-990C0FD4197D}" dt="2021-01-13T20:48:34.603" v="12" actId="1076"/>
          <ac:spMkLst>
            <pc:docMk/>
            <pc:sldMk cId="439974191" sldId="256"/>
            <ac:spMk id="4" creationId="{C89538B8-1B1D-4877-8E53-A364BED51804}"/>
          </ac:spMkLst>
        </pc:spChg>
      </pc:sldChg>
      <pc:sldChg chg="addSp modSp mod">
        <pc:chgData name="James Rix" userId="cb545cd9-4117-4a28-ae57-51585a740fdd" providerId="ADAL" clId="{C39A43BE-B0E1-4484-AE73-990C0FD4197D}" dt="2021-01-13T22:49:50.469" v="2169" actId="1076"/>
        <pc:sldMkLst>
          <pc:docMk/>
          <pc:sldMk cId="954916814" sldId="261"/>
        </pc:sldMkLst>
        <pc:spChg chg="add mod">
          <ac:chgData name="James Rix" userId="cb545cd9-4117-4a28-ae57-51585a740fdd" providerId="ADAL" clId="{C39A43BE-B0E1-4484-AE73-990C0FD4197D}" dt="2021-01-13T22:45:04.630" v="2136" actId="1076"/>
          <ac:spMkLst>
            <pc:docMk/>
            <pc:sldMk cId="954916814" sldId="261"/>
            <ac:spMk id="26" creationId="{0992DDB6-2A63-421B-BDA4-DA8FB8D4E959}"/>
          </ac:spMkLst>
        </pc:spChg>
        <pc:spChg chg="add mod">
          <ac:chgData name="James Rix" userId="cb545cd9-4117-4a28-ae57-51585a740fdd" providerId="ADAL" clId="{C39A43BE-B0E1-4484-AE73-990C0FD4197D}" dt="2021-01-13T22:45:45.560" v="2141" actId="14100"/>
          <ac:spMkLst>
            <pc:docMk/>
            <pc:sldMk cId="954916814" sldId="261"/>
            <ac:spMk id="27" creationId="{0680465E-E40E-4F53-929C-5A3AB543F1AF}"/>
          </ac:spMkLst>
        </pc:spChg>
        <pc:spChg chg="add mod">
          <ac:chgData name="James Rix" userId="cb545cd9-4117-4a28-ae57-51585a740fdd" providerId="ADAL" clId="{C39A43BE-B0E1-4484-AE73-990C0FD4197D}" dt="2021-01-13T22:46:14.920" v="2145" actId="14100"/>
          <ac:spMkLst>
            <pc:docMk/>
            <pc:sldMk cId="954916814" sldId="261"/>
            <ac:spMk id="28" creationId="{08519FB9-EFA8-4A0C-A7C1-B76642883CC4}"/>
          </ac:spMkLst>
        </pc:spChg>
        <pc:spChg chg="add mod">
          <ac:chgData name="James Rix" userId="cb545cd9-4117-4a28-ae57-51585a740fdd" providerId="ADAL" clId="{C39A43BE-B0E1-4484-AE73-990C0FD4197D}" dt="2021-01-13T22:46:38.166" v="2149" actId="1076"/>
          <ac:spMkLst>
            <pc:docMk/>
            <pc:sldMk cId="954916814" sldId="261"/>
            <ac:spMk id="29" creationId="{7BE2A5DD-711A-43AC-8DEF-6D38B2397EB5}"/>
          </ac:spMkLst>
        </pc:spChg>
        <pc:spChg chg="add mod">
          <ac:chgData name="James Rix" userId="cb545cd9-4117-4a28-ae57-51585a740fdd" providerId="ADAL" clId="{C39A43BE-B0E1-4484-AE73-990C0FD4197D}" dt="2021-01-13T22:47:14.231" v="2153" actId="14100"/>
          <ac:spMkLst>
            <pc:docMk/>
            <pc:sldMk cId="954916814" sldId="261"/>
            <ac:spMk id="30" creationId="{A66474A3-45D0-4510-8CB5-5F824A976988}"/>
          </ac:spMkLst>
        </pc:spChg>
        <pc:spChg chg="add mod">
          <ac:chgData name="James Rix" userId="cb545cd9-4117-4a28-ae57-51585a740fdd" providerId="ADAL" clId="{C39A43BE-B0E1-4484-AE73-990C0FD4197D}" dt="2021-01-13T22:48:53.055" v="2157" actId="14100"/>
          <ac:spMkLst>
            <pc:docMk/>
            <pc:sldMk cId="954916814" sldId="261"/>
            <ac:spMk id="31" creationId="{35E80F20-AABD-4A92-AFD5-15B8A078E920}"/>
          </ac:spMkLst>
        </pc:spChg>
        <pc:spChg chg="add mod">
          <ac:chgData name="James Rix" userId="cb545cd9-4117-4a28-ae57-51585a740fdd" providerId="ADAL" clId="{C39A43BE-B0E1-4484-AE73-990C0FD4197D}" dt="2021-01-13T22:49:07.361" v="2161" actId="1076"/>
          <ac:spMkLst>
            <pc:docMk/>
            <pc:sldMk cId="954916814" sldId="261"/>
            <ac:spMk id="32" creationId="{9A37F584-3D73-4DF2-BA5E-3E1C8E2E7A3D}"/>
          </ac:spMkLst>
        </pc:spChg>
        <pc:spChg chg="add mod">
          <ac:chgData name="James Rix" userId="cb545cd9-4117-4a28-ae57-51585a740fdd" providerId="ADAL" clId="{C39A43BE-B0E1-4484-AE73-990C0FD4197D}" dt="2021-01-13T22:49:31.830" v="2165" actId="1076"/>
          <ac:spMkLst>
            <pc:docMk/>
            <pc:sldMk cId="954916814" sldId="261"/>
            <ac:spMk id="33" creationId="{BE4EC0A6-20DC-4872-AFDB-4865AF11A161}"/>
          </ac:spMkLst>
        </pc:spChg>
        <pc:spChg chg="add mod">
          <ac:chgData name="James Rix" userId="cb545cd9-4117-4a28-ae57-51585a740fdd" providerId="ADAL" clId="{C39A43BE-B0E1-4484-AE73-990C0FD4197D}" dt="2021-01-13T22:49:50.469" v="2169" actId="1076"/>
          <ac:spMkLst>
            <pc:docMk/>
            <pc:sldMk cId="954916814" sldId="261"/>
            <ac:spMk id="34" creationId="{1C2B603B-95F6-491C-82DD-52F7CB53B484}"/>
          </ac:spMkLst>
        </pc:spChg>
      </pc:sldChg>
      <pc:sldChg chg="addSp modSp mod">
        <pc:chgData name="James Rix" userId="cb545cd9-4117-4a28-ae57-51585a740fdd" providerId="ADAL" clId="{C39A43BE-B0E1-4484-AE73-990C0FD4197D}" dt="2021-01-13T22:37:37.592" v="1858" actId="20577"/>
        <pc:sldMkLst>
          <pc:docMk/>
          <pc:sldMk cId="1556525386" sldId="263"/>
        </pc:sldMkLst>
        <pc:spChg chg="add mod">
          <ac:chgData name="James Rix" userId="cb545cd9-4117-4a28-ae57-51585a740fdd" providerId="ADAL" clId="{C39A43BE-B0E1-4484-AE73-990C0FD4197D}" dt="2021-01-13T22:37:37.592" v="1858" actId="20577"/>
          <ac:spMkLst>
            <pc:docMk/>
            <pc:sldMk cId="1556525386" sldId="263"/>
            <ac:spMk id="9" creationId="{AF09A7A1-D7FD-49F4-A917-35DBE6174C6A}"/>
          </ac:spMkLst>
        </pc:spChg>
      </pc:sldChg>
      <pc:sldChg chg="addSp modSp mod">
        <pc:chgData name="James Rix" userId="cb545cd9-4117-4a28-ae57-51585a740fdd" providerId="ADAL" clId="{C39A43BE-B0E1-4484-AE73-990C0FD4197D}" dt="2021-01-13T22:03:28.939" v="1671" actId="1440"/>
        <pc:sldMkLst>
          <pc:docMk/>
          <pc:sldMk cId="2386007649" sldId="265"/>
        </pc:sldMkLst>
        <pc:spChg chg="add mod">
          <ac:chgData name="James Rix" userId="cb545cd9-4117-4a28-ae57-51585a740fdd" providerId="ADAL" clId="{C39A43BE-B0E1-4484-AE73-990C0FD4197D}" dt="2021-01-13T22:01:34.989" v="1639" actId="20577"/>
          <ac:spMkLst>
            <pc:docMk/>
            <pc:sldMk cId="2386007649" sldId="265"/>
            <ac:spMk id="14" creationId="{F4A0DA19-3C8C-4542-80EF-BF527D6FFAFD}"/>
          </ac:spMkLst>
        </pc:spChg>
        <pc:picChg chg="add mod">
          <ac:chgData name="James Rix" userId="cb545cd9-4117-4a28-ae57-51585a740fdd" providerId="ADAL" clId="{C39A43BE-B0E1-4484-AE73-990C0FD4197D}" dt="2021-01-13T22:03:28.939" v="1671" actId="1440"/>
          <ac:picMkLst>
            <pc:docMk/>
            <pc:sldMk cId="2386007649" sldId="265"/>
            <ac:picMk id="3" creationId="{F842D20F-BD7D-4BCD-A590-05939FBF71D7}"/>
          </ac:picMkLst>
        </pc:picChg>
        <pc:picChg chg="add mod">
          <ac:chgData name="James Rix" userId="cb545cd9-4117-4a28-ae57-51585a740fdd" providerId="ADAL" clId="{C39A43BE-B0E1-4484-AE73-990C0FD4197D}" dt="2021-01-13T22:03:28.939" v="1671" actId="1440"/>
          <ac:picMkLst>
            <pc:docMk/>
            <pc:sldMk cId="2386007649" sldId="265"/>
            <ac:picMk id="7" creationId="{6190D0AE-9537-427F-9F3A-DD47957825D0}"/>
          </ac:picMkLst>
        </pc:picChg>
        <pc:picChg chg="add mod">
          <ac:chgData name="James Rix" userId="cb545cd9-4117-4a28-ae57-51585a740fdd" providerId="ADAL" clId="{C39A43BE-B0E1-4484-AE73-990C0FD4197D}" dt="2021-01-13T22:03:28.939" v="1671" actId="1440"/>
          <ac:picMkLst>
            <pc:docMk/>
            <pc:sldMk cId="2386007649" sldId="265"/>
            <ac:picMk id="9" creationId="{A6DF8179-8366-468F-8429-B96BC3A63A70}"/>
          </ac:picMkLst>
        </pc:picChg>
        <pc:picChg chg="add mod">
          <ac:chgData name="James Rix" userId="cb545cd9-4117-4a28-ae57-51585a740fdd" providerId="ADAL" clId="{C39A43BE-B0E1-4484-AE73-990C0FD4197D}" dt="2021-01-13T22:03:28.939" v="1671" actId="1440"/>
          <ac:picMkLst>
            <pc:docMk/>
            <pc:sldMk cId="2386007649" sldId="265"/>
            <ac:picMk id="11" creationId="{66BB81E1-8B42-489C-B19B-703C83E092EA}"/>
          </ac:picMkLst>
        </pc:picChg>
        <pc:picChg chg="add mod">
          <ac:chgData name="James Rix" userId="cb545cd9-4117-4a28-ae57-51585a740fdd" providerId="ADAL" clId="{C39A43BE-B0E1-4484-AE73-990C0FD4197D}" dt="2021-01-13T22:03:28.939" v="1671" actId="1440"/>
          <ac:picMkLst>
            <pc:docMk/>
            <pc:sldMk cId="2386007649" sldId="265"/>
            <ac:picMk id="13" creationId="{59994411-E1FB-4016-A3D6-118BD750B868}"/>
          </ac:picMkLst>
        </pc:picChg>
      </pc:sldChg>
      <pc:sldChg chg="addSp delSp modSp mod">
        <pc:chgData name="James Rix" userId="cb545cd9-4117-4a28-ae57-51585a740fdd" providerId="ADAL" clId="{C39A43BE-B0E1-4484-AE73-990C0FD4197D}" dt="2021-01-13T21:34:53.359" v="312"/>
        <pc:sldMkLst>
          <pc:docMk/>
          <pc:sldMk cId="1543942700" sldId="267"/>
        </pc:sldMkLst>
        <pc:spChg chg="add mod">
          <ac:chgData name="James Rix" userId="cb545cd9-4117-4a28-ae57-51585a740fdd" providerId="ADAL" clId="{C39A43BE-B0E1-4484-AE73-990C0FD4197D}" dt="2021-01-13T21:08:44.028" v="44" actId="404"/>
          <ac:spMkLst>
            <pc:docMk/>
            <pc:sldMk cId="1543942700" sldId="267"/>
            <ac:spMk id="31" creationId="{CCC9F4A1-C825-4500-AEE1-4ADB1B69DB76}"/>
          </ac:spMkLst>
        </pc:spChg>
        <pc:spChg chg="add del mod">
          <ac:chgData name="James Rix" userId="cb545cd9-4117-4a28-ae57-51585a740fdd" providerId="ADAL" clId="{C39A43BE-B0E1-4484-AE73-990C0FD4197D}" dt="2021-01-13T21:34:53.359" v="312"/>
          <ac:spMkLst>
            <pc:docMk/>
            <pc:sldMk cId="1543942700" sldId="267"/>
            <ac:spMk id="35" creationId="{8E108616-E1C4-444A-8A30-0D374E4E9777}"/>
          </ac:spMkLst>
        </pc:spChg>
        <pc:picChg chg="add mod">
          <ac:chgData name="James Rix" userId="cb545cd9-4117-4a28-ae57-51585a740fdd" providerId="ADAL" clId="{C39A43BE-B0E1-4484-AE73-990C0FD4197D}" dt="2021-01-13T21:09:06.161" v="45" actId="1440"/>
          <ac:picMkLst>
            <pc:docMk/>
            <pc:sldMk cId="1543942700" sldId="267"/>
            <ac:picMk id="3" creationId="{8C5D8220-D729-48C9-8932-1C6FA9E9B140}"/>
          </ac:picMkLst>
        </pc:picChg>
        <pc:cxnChg chg="add del mod">
          <ac:chgData name="James Rix" userId="cb545cd9-4117-4a28-ae57-51585a740fdd" providerId="ADAL" clId="{C39A43BE-B0E1-4484-AE73-990C0FD4197D}" dt="2021-01-13T21:34:53.359" v="312"/>
          <ac:cxnSpMkLst>
            <pc:docMk/>
            <pc:sldMk cId="1543942700" sldId="267"/>
            <ac:cxnSpMk id="33" creationId="{3369CE03-8084-4AF9-8A26-2769026C89B3}"/>
          </ac:cxnSpMkLst>
        </pc:cxnChg>
      </pc:sldChg>
      <pc:sldChg chg="addSp modSp mod">
        <pc:chgData name="James Rix" userId="cb545cd9-4117-4a28-ae57-51585a740fdd" providerId="ADAL" clId="{C39A43BE-B0E1-4484-AE73-990C0FD4197D}" dt="2021-01-13T22:36:16.771" v="1838" actId="113"/>
        <pc:sldMkLst>
          <pc:docMk/>
          <pc:sldMk cId="1741798694" sldId="268"/>
        </pc:sldMkLst>
        <pc:spChg chg="mod">
          <ac:chgData name="James Rix" userId="cb545cd9-4117-4a28-ae57-51585a740fdd" providerId="ADAL" clId="{C39A43BE-B0E1-4484-AE73-990C0FD4197D}" dt="2021-01-13T21:56:08.042" v="1321" actId="20577"/>
          <ac:spMkLst>
            <pc:docMk/>
            <pc:sldMk cId="1741798694" sldId="268"/>
            <ac:spMk id="4" creationId="{2E8922C6-9F9D-44BC-B083-B31729A7EDC2}"/>
          </ac:spMkLst>
        </pc:spChg>
        <pc:spChg chg="add mod">
          <ac:chgData name="James Rix" userId="cb545cd9-4117-4a28-ae57-51585a740fdd" providerId="ADAL" clId="{C39A43BE-B0E1-4484-AE73-990C0FD4197D}" dt="2021-01-13T22:25:48.622" v="1687"/>
          <ac:spMkLst>
            <pc:docMk/>
            <pc:sldMk cId="1741798694" sldId="268"/>
            <ac:spMk id="7" creationId="{766FBD1F-8D64-4917-8A8F-53B8FD9AAEEE}"/>
          </ac:spMkLst>
        </pc:spChg>
        <pc:spChg chg="add mod">
          <ac:chgData name="James Rix" userId="cb545cd9-4117-4a28-ae57-51585a740fdd" providerId="ADAL" clId="{C39A43BE-B0E1-4484-AE73-990C0FD4197D}" dt="2021-01-13T22:25:48.622" v="1687"/>
          <ac:spMkLst>
            <pc:docMk/>
            <pc:sldMk cId="1741798694" sldId="268"/>
            <ac:spMk id="8" creationId="{DDF2300B-453A-40F0-AD44-37FB50B347D2}"/>
          </ac:spMkLst>
        </pc:spChg>
        <pc:spChg chg="add mod">
          <ac:chgData name="James Rix" userId="cb545cd9-4117-4a28-ae57-51585a740fdd" providerId="ADAL" clId="{C39A43BE-B0E1-4484-AE73-990C0FD4197D}" dt="2021-01-13T22:34:25.474" v="1815"/>
          <ac:spMkLst>
            <pc:docMk/>
            <pc:sldMk cId="1741798694" sldId="268"/>
            <ac:spMk id="9" creationId="{9729C0A6-2AB9-4B7C-9B02-3D2B65F3603B}"/>
          </ac:spMkLst>
        </pc:spChg>
        <pc:spChg chg="add mod">
          <ac:chgData name="James Rix" userId="cb545cd9-4117-4a28-ae57-51585a740fdd" providerId="ADAL" clId="{C39A43BE-B0E1-4484-AE73-990C0FD4197D}" dt="2021-01-13T22:34:31.543" v="1816" actId="1076"/>
          <ac:spMkLst>
            <pc:docMk/>
            <pc:sldMk cId="1741798694" sldId="268"/>
            <ac:spMk id="10" creationId="{2898FEE6-DB28-422B-AE67-9DDDBEB18A0C}"/>
          </ac:spMkLst>
        </pc:spChg>
        <pc:spChg chg="add mod">
          <ac:chgData name="James Rix" userId="cb545cd9-4117-4a28-ae57-51585a740fdd" providerId="ADAL" clId="{C39A43BE-B0E1-4484-AE73-990C0FD4197D}" dt="2021-01-13T22:34:34.136" v="1817" actId="1076"/>
          <ac:spMkLst>
            <pc:docMk/>
            <pc:sldMk cId="1741798694" sldId="268"/>
            <ac:spMk id="11" creationId="{B2A193B1-D00C-4BEE-B70A-F26741F21FDF}"/>
          </ac:spMkLst>
        </pc:spChg>
        <pc:spChg chg="add mod">
          <ac:chgData name="James Rix" userId="cb545cd9-4117-4a28-ae57-51585a740fdd" providerId="ADAL" clId="{C39A43BE-B0E1-4484-AE73-990C0FD4197D}" dt="2021-01-13T22:34:25.474" v="1815"/>
          <ac:spMkLst>
            <pc:docMk/>
            <pc:sldMk cId="1741798694" sldId="268"/>
            <ac:spMk id="12" creationId="{040B6A53-B6F2-4B33-A651-4C4969E3E3FF}"/>
          </ac:spMkLst>
        </pc:spChg>
        <pc:spChg chg="add mod">
          <ac:chgData name="James Rix" userId="cb545cd9-4117-4a28-ae57-51585a740fdd" providerId="ADAL" clId="{C39A43BE-B0E1-4484-AE73-990C0FD4197D}" dt="2021-01-13T22:36:16.771" v="1838" actId="113"/>
          <ac:spMkLst>
            <pc:docMk/>
            <pc:sldMk cId="1741798694" sldId="268"/>
            <ac:spMk id="21" creationId="{519FA06C-F4BF-4903-8C6C-F92204B4E913}"/>
          </ac:spMkLst>
        </pc:spChg>
        <pc:picChg chg="add mod">
          <ac:chgData name="James Rix" userId="cb545cd9-4117-4a28-ae57-51585a740fdd" providerId="ADAL" clId="{C39A43BE-B0E1-4484-AE73-990C0FD4197D}" dt="2021-01-13T22:03:20.819" v="1670" actId="1440"/>
          <ac:picMkLst>
            <pc:docMk/>
            <pc:sldMk cId="1741798694" sldId="268"/>
            <ac:picMk id="6" creationId="{6B53C88C-1B3E-4269-AED1-217C406A7C8A}"/>
          </ac:picMkLst>
        </pc:picChg>
        <pc:cxnChg chg="add mod">
          <ac:chgData name="James Rix" userId="cb545cd9-4117-4a28-ae57-51585a740fdd" providerId="ADAL" clId="{C39A43BE-B0E1-4484-AE73-990C0FD4197D}" dt="2021-01-13T22:34:31.543" v="1816" actId="1076"/>
          <ac:cxnSpMkLst>
            <pc:docMk/>
            <pc:sldMk cId="1741798694" sldId="268"/>
            <ac:cxnSpMk id="13" creationId="{824029AB-3AE0-44AF-9832-ECA4734AF439}"/>
          </ac:cxnSpMkLst>
        </pc:cxnChg>
        <pc:cxnChg chg="add mod">
          <ac:chgData name="James Rix" userId="cb545cd9-4117-4a28-ae57-51585a740fdd" providerId="ADAL" clId="{C39A43BE-B0E1-4484-AE73-990C0FD4197D}" dt="2021-01-13T22:34:37.471" v="1818" actId="14100"/>
          <ac:cxnSpMkLst>
            <pc:docMk/>
            <pc:sldMk cId="1741798694" sldId="268"/>
            <ac:cxnSpMk id="14" creationId="{97C35911-7B9C-40C0-B4CA-C3EA53770B05}"/>
          </ac:cxnSpMkLst>
        </pc:cxnChg>
        <pc:cxnChg chg="add mod">
          <ac:chgData name="James Rix" userId="cb545cd9-4117-4a28-ae57-51585a740fdd" providerId="ADAL" clId="{C39A43BE-B0E1-4484-AE73-990C0FD4197D}" dt="2021-01-13T22:34:41.239" v="1820" actId="14100"/>
          <ac:cxnSpMkLst>
            <pc:docMk/>
            <pc:sldMk cId="1741798694" sldId="268"/>
            <ac:cxnSpMk id="15" creationId="{335B91FE-FBB7-421E-9D87-F27FD2CB957F}"/>
          </ac:cxnSpMkLst>
        </pc:cxnChg>
        <pc:cxnChg chg="add mod">
          <ac:chgData name="James Rix" userId="cb545cd9-4117-4a28-ae57-51585a740fdd" providerId="ADAL" clId="{C39A43BE-B0E1-4484-AE73-990C0FD4197D}" dt="2021-01-13T22:34:25.474" v="1815"/>
          <ac:cxnSpMkLst>
            <pc:docMk/>
            <pc:sldMk cId="1741798694" sldId="268"/>
            <ac:cxnSpMk id="16" creationId="{67DC7F83-43E0-445A-8554-1E37FFBD2D96}"/>
          </ac:cxnSpMkLst>
        </pc:cxnChg>
        <pc:cxnChg chg="add mod">
          <ac:chgData name="James Rix" userId="cb545cd9-4117-4a28-ae57-51585a740fdd" providerId="ADAL" clId="{C39A43BE-B0E1-4484-AE73-990C0FD4197D}" dt="2021-01-13T22:34:45.311" v="1821" actId="14100"/>
          <ac:cxnSpMkLst>
            <pc:docMk/>
            <pc:sldMk cId="1741798694" sldId="268"/>
            <ac:cxnSpMk id="17" creationId="{A0289183-C655-44E9-AB1A-C1DD0121933A}"/>
          </ac:cxnSpMkLst>
        </pc:cxnChg>
      </pc:sldChg>
      <pc:sldChg chg="modSp mod">
        <pc:chgData name="James Rix" userId="cb545cd9-4117-4a28-ae57-51585a740fdd" providerId="ADAL" clId="{C39A43BE-B0E1-4484-AE73-990C0FD4197D}" dt="2021-01-13T21:34:13.406" v="302" actId="1076"/>
        <pc:sldMkLst>
          <pc:docMk/>
          <pc:sldMk cId="32762446" sldId="270"/>
        </pc:sldMkLst>
        <pc:picChg chg="mod">
          <ac:chgData name="James Rix" userId="cb545cd9-4117-4a28-ae57-51585a740fdd" providerId="ADAL" clId="{C39A43BE-B0E1-4484-AE73-990C0FD4197D}" dt="2021-01-13T21:34:13.406" v="302" actId="1076"/>
          <ac:picMkLst>
            <pc:docMk/>
            <pc:sldMk cId="32762446" sldId="270"/>
            <ac:picMk id="29" creationId="{64B16C3A-7AED-4550-B043-67CC9FF2FC43}"/>
          </ac:picMkLst>
        </pc:picChg>
      </pc:sldChg>
      <pc:sldChg chg="addSp delSp modSp mod">
        <pc:chgData name="James Rix" userId="cb545cd9-4117-4a28-ae57-51585a740fdd" providerId="ADAL" clId="{C39A43BE-B0E1-4484-AE73-990C0FD4197D}" dt="2021-01-13T21:38:02.765" v="475" actId="14100"/>
        <pc:sldMkLst>
          <pc:docMk/>
          <pc:sldMk cId="2706253732" sldId="275"/>
        </pc:sldMkLst>
        <pc:spChg chg="mod">
          <ac:chgData name="James Rix" userId="cb545cd9-4117-4a28-ae57-51585a740fdd" providerId="ADAL" clId="{C39A43BE-B0E1-4484-AE73-990C0FD4197D}" dt="2021-01-13T21:17:04.018" v="270" actId="20577"/>
          <ac:spMkLst>
            <pc:docMk/>
            <pc:sldMk cId="2706253732" sldId="275"/>
            <ac:spMk id="26" creationId="{F6325EA7-D8F0-4A08-827E-D22BA7FFFA94}"/>
          </ac:spMkLst>
        </pc:spChg>
        <pc:spChg chg="add mod">
          <ac:chgData name="James Rix" userId="cb545cd9-4117-4a28-ae57-51585a740fdd" providerId="ADAL" clId="{C39A43BE-B0E1-4484-AE73-990C0FD4197D}" dt="2021-01-13T21:11:46.231" v="79" actId="1076"/>
          <ac:spMkLst>
            <pc:docMk/>
            <pc:sldMk cId="2706253732" sldId="275"/>
            <ac:spMk id="28" creationId="{6FCB109B-6B14-4571-8880-9162E3EF9CBA}"/>
          </ac:spMkLst>
        </pc:spChg>
        <pc:spChg chg="add mod">
          <ac:chgData name="James Rix" userId="cb545cd9-4117-4a28-ae57-51585a740fdd" providerId="ADAL" clId="{C39A43BE-B0E1-4484-AE73-990C0FD4197D}" dt="2021-01-13T21:35:49.085" v="467" actId="1076"/>
          <ac:spMkLst>
            <pc:docMk/>
            <pc:sldMk cId="2706253732" sldId="275"/>
            <ac:spMk id="29" creationId="{E082F06B-03D6-4E8D-8D73-8CFF99EBC634}"/>
          </ac:spMkLst>
        </pc:spChg>
        <pc:spChg chg="add mod">
          <ac:chgData name="James Rix" userId="cb545cd9-4117-4a28-ae57-51585a740fdd" providerId="ADAL" clId="{C39A43BE-B0E1-4484-AE73-990C0FD4197D}" dt="2021-01-13T21:11:57.251" v="81" actId="1076"/>
          <ac:spMkLst>
            <pc:docMk/>
            <pc:sldMk cId="2706253732" sldId="275"/>
            <ac:spMk id="31" creationId="{650611EE-A2C4-430E-864F-6713BDC64E4D}"/>
          </ac:spMkLst>
        </pc:spChg>
        <pc:spChg chg="add mod">
          <ac:chgData name="James Rix" userId="cb545cd9-4117-4a28-ae57-51585a740fdd" providerId="ADAL" clId="{C39A43BE-B0E1-4484-AE73-990C0FD4197D}" dt="2021-01-13T21:33:55.161" v="298" actId="2085"/>
          <ac:spMkLst>
            <pc:docMk/>
            <pc:sldMk cId="2706253732" sldId="275"/>
            <ac:spMk id="38" creationId="{9931C6A6-FAFE-4EDB-8E48-F4D8EA892425}"/>
          </ac:spMkLst>
        </pc:spChg>
        <pc:spChg chg="add mod">
          <ac:chgData name="James Rix" userId="cb545cd9-4117-4a28-ae57-51585a740fdd" providerId="ADAL" clId="{C39A43BE-B0E1-4484-AE73-990C0FD4197D}" dt="2021-01-13T21:35:00.694" v="314" actId="1076"/>
          <ac:spMkLst>
            <pc:docMk/>
            <pc:sldMk cId="2706253732" sldId="275"/>
            <ac:spMk id="42" creationId="{5E66A4E8-BFCB-4096-8C34-0B5DBBA1B013}"/>
          </ac:spMkLst>
        </pc:spChg>
        <pc:picChg chg="add del mod">
          <ac:chgData name="James Rix" userId="cb545cd9-4117-4a28-ae57-51585a740fdd" providerId="ADAL" clId="{C39A43BE-B0E1-4484-AE73-990C0FD4197D}" dt="2021-01-13T21:17:50.561" v="281" actId="478"/>
          <ac:picMkLst>
            <pc:docMk/>
            <pc:sldMk cId="2706253732" sldId="275"/>
            <ac:picMk id="3" creationId="{A5AFA094-ACD1-414F-96DC-3C16CF1FA418}"/>
          </ac:picMkLst>
        </pc:picChg>
        <pc:picChg chg="add del mod">
          <ac:chgData name="James Rix" userId="cb545cd9-4117-4a28-ae57-51585a740fdd" providerId="ADAL" clId="{C39A43BE-B0E1-4484-AE73-990C0FD4197D}" dt="2021-01-13T21:17:47.025" v="279" actId="478"/>
          <ac:picMkLst>
            <pc:docMk/>
            <pc:sldMk cId="2706253732" sldId="275"/>
            <ac:picMk id="20" creationId="{09EDF8E6-6596-4C4D-961F-290B3840C9A3}"/>
          </ac:picMkLst>
        </pc:picChg>
        <pc:picChg chg="add del mod">
          <ac:chgData name="James Rix" userId="cb545cd9-4117-4a28-ae57-51585a740fdd" providerId="ADAL" clId="{C39A43BE-B0E1-4484-AE73-990C0FD4197D}" dt="2021-01-13T21:17:48.433" v="280" actId="478"/>
          <ac:picMkLst>
            <pc:docMk/>
            <pc:sldMk cId="2706253732" sldId="275"/>
            <ac:picMk id="22" creationId="{4487D0DA-1524-4E57-B6C3-1CC830576C87}"/>
          </ac:picMkLst>
        </pc:picChg>
        <pc:picChg chg="add del mod ord">
          <ac:chgData name="James Rix" userId="cb545cd9-4117-4a28-ae57-51585a740fdd" providerId="ADAL" clId="{C39A43BE-B0E1-4484-AE73-990C0FD4197D}" dt="2021-01-13T21:11:07.792" v="61" actId="478"/>
          <ac:picMkLst>
            <pc:docMk/>
            <pc:sldMk cId="2706253732" sldId="275"/>
            <ac:picMk id="27" creationId="{3FA19069-1086-4598-B636-033C1EDCE88C}"/>
          </ac:picMkLst>
        </pc:picChg>
        <pc:picChg chg="add mod">
          <ac:chgData name="James Rix" userId="cb545cd9-4117-4a28-ae57-51585a740fdd" providerId="ADAL" clId="{C39A43BE-B0E1-4484-AE73-990C0FD4197D}" dt="2021-01-13T21:32:58.953" v="291" actId="1076"/>
          <ac:picMkLst>
            <pc:docMk/>
            <pc:sldMk cId="2706253732" sldId="275"/>
            <ac:picMk id="33" creationId="{0E34558C-E78F-4179-80F8-DB4B60A19F92}"/>
          </ac:picMkLst>
        </pc:picChg>
        <pc:picChg chg="add mod">
          <ac:chgData name="James Rix" userId="cb545cd9-4117-4a28-ae57-51585a740fdd" providerId="ADAL" clId="{C39A43BE-B0E1-4484-AE73-990C0FD4197D}" dt="2021-01-13T21:33:14.974" v="295" actId="1076"/>
          <ac:picMkLst>
            <pc:docMk/>
            <pc:sldMk cId="2706253732" sldId="275"/>
            <ac:picMk id="35" creationId="{D7F02433-DCDB-4774-9535-577C6922DD1F}"/>
          </ac:picMkLst>
        </pc:picChg>
        <pc:picChg chg="add del mod">
          <ac:chgData name="James Rix" userId="cb545cd9-4117-4a28-ae57-51585a740fdd" providerId="ADAL" clId="{C39A43BE-B0E1-4484-AE73-990C0FD4197D}" dt="2021-01-13T21:34:32.607" v="306" actId="478"/>
          <ac:picMkLst>
            <pc:docMk/>
            <pc:sldMk cId="2706253732" sldId="275"/>
            <ac:picMk id="37" creationId="{56A0F529-0FB2-4246-9C11-EAB7535BF1A6}"/>
          </ac:picMkLst>
        </pc:picChg>
        <pc:picChg chg="add mod modCrop">
          <ac:chgData name="James Rix" userId="cb545cd9-4117-4a28-ae57-51585a740fdd" providerId="ADAL" clId="{C39A43BE-B0E1-4484-AE73-990C0FD4197D}" dt="2021-01-13T21:34:43.797" v="310" actId="1076"/>
          <ac:picMkLst>
            <pc:docMk/>
            <pc:sldMk cId="2706253732" sldId="275"/>
            <ac:picMk id="40" creationId="{3BE0D4EE-54A7-427C-824A-87BD370C2A5F}"/>
          </ac:picMkLst>
        </pc:picChg>
        <pc:picChg chg="add mod">
          <ac:chgData name="James Rix" userId="cb545cd9-4117-4a28-ae57-51585a740fdd" providerId="ADAL" clId="{C39A43BE-B0E1-4484-AE73-990C0FD4197D}" dt="2021-01-13T21:38:02.765" v="475" actId="14100"/>
          <ac:picMkLst>
            <pc:docMk/>
            <pc:sldMk cId="2706253732" sldId="275"/>
            <ac:picMk id="43" creationId="{2E0CB215-A942-4569-AD34-EE1993C589D5}"/>
          </ac:picMkLst>
        </pc:picChg>
        <pc:cxnChg chg="add mod">
          <ac:chgData name="James Rix" userId="cb545cd9-4117-4a28-ae57-51585a740fdd" providerId="ADAL" clId="{C39A43BE-B0E1-4484-AE73-990C0FD4197D}" dt="2021-01-13T21:11:27.451" v="65" actId="208"/>
          <ac:cxnSpMkLst>
            <pc:docMk/>
            <pc:sldMk cId="2706253732" sldId="275"/>
            <ac:cxnSpMk id="24" creationId="{5592BC35-6D96-49AA-A209-07ABC670D2FB}"/>
          </ac:cxnSpMkLst>
        </pc:cxnChg>
        <pc:cxnChg chg="add mod">
          <ac:chgData name="James Rix" userId="cb545cd9-4117-4a28-ae57-51585a740fdd" providerId="ADAL" clId="{C39A43BE-B0E1-4484-AE73-990C0FD4197D}" dt="2021-01-13T21:11:57.251" v="81" actId="1076"/>
          <ac:cxnSpMkLst>
            <pc:docMk/>
            <pc:sldMk cId="2706253732" sldId="275"/>
            <ac:cxnSpMk id="30" creationId="{8C8B4BC5-AFB8-4195-BC70-20CD8BD892A9}"/>
          </ac:cxnSpMkLst>
        </pc:cxnChg>
        <pc:cxnChg chg="add mod">
          <ac:chgData name="James Rix" userId="cb545cd9-4117-4a28-ae57-51585a740fdd" providerId="ADAL" clId="{C39A43BE-B0E1-4484-AE73-990C0FD4197D}" dt="2021-01-13T21:35:00.694" v="314" actId="1076"/>
          <ac:cxnSpMkLst>
            <pc:docMk/>
            <pc:sldMk cId="2706253732" sldId="275"/>
            <ac:cxnSpMk id="41" creationId="{2CE8AE0F-B4BB-4CB6-B678-0A571F1D3EBA}"/>
          </ac:cxnSpMkLst>
        </pc:cxnChg>
      </pc:sldChg>
      <pc:sldChg chg="addSp modSp mod">
        <pc:chgData name="James Rix" userId="cb545cd9-4117-4a28-ae57-51585a740fdd" providerId="ADAL" clId="{C39A43BE-B0E1-4484-AE73-990C0FD4197D}" dt="2021-01-13T21:47:25.225" v="814" actId="20577"/>
        <pc:sldMkLst>
          <pc:docMk/>
          <pc:sldMk cId="1576061098" sldId="276"/>
        </pc:sldMkLst>
        <pc:spChg chg="add mod">
          <ac:chgData name="James Rix" userId="cb545cd9-4117-4a28-ae57-51585a740fdd" providerId="ADAL" clId="{C39A43BE-B0E1-4484-AE73-990C0FD4197D}" dt="2021-01-13T21:45:16.813" v="805" actId="1076"/>
          <ac:spMkLst>
            <pc:docMk/>
            <pc:sldMk cId="1576061098" sldId="276"/>
            <ac:spMk id="19" creationId="{92DF962E-242A-465B-8B25-7DA7FABD49C0}"/>
          </ac:spMkLst>
        </pc:spChg>
        <pc:spChg chg="add mod">
          <ac:chgData name="James Rix" userId="cb545cd9-4117-4a28-ae57-51585a740fdd" providerId="ADAL" clId="{C39A43BE-B0E1-4484-AE73-990C0FD4197D}" dt="2021-01-13T21:43:29.036" v="762"/>
          <ac:spMkLst>
            <pc:docMk/>
            <pc:sldMk cId="1576061098" sldId="276"/>
            <ac:spMk id="24" creationId="{CFD097D0-0745-4582-AE85-35EE970E8F7A}"/>
          </ac:spMkLst>
        </pc:spChg>
        <pc:spChg chg="mod">
          <ac:chgData name="James Rix" userId="cb545cd9-4117-4a28-ae57-51585a740fdd" providerId="ADAL" clId="{C39A43BE-B0E1-4484-AE73-990C0FD4197D}" dt="2021-01-13T21:47:25.225" v="814" actId="20577"/>
          <ac:spMkLst>
            <pc:docMk/>
            <pc:sldMk cId="1576061098" sldId="276"/>
            <ac:spMk id="26" creationId="{C978776D-06AD-46D3-87A9-19BF795879E4}"/>
          </ac:spMkLst>
        </pc:spChg>
        <pc:spChg chg="add mod">
          <ac:chgData name="James Rix" userId="cb545cd9-4117-4a28-ae57-51585a740fdd" providerId="ADAL" clId="{C39A43BE-B0E1-4484-AE73-990C0FD4197D}" dt="2021-01-13T21:43:29.036" v="762"/>
          <ac:spMkLst>
            <pc:docMk/>
            <pc:sldMk cId="1576061098" sldId="276"/>
            <ac:spMk id="28" creationId="{88584612-6FC8-445B-9FB8-AA0B1D67051D}"/>
          </ac:spMkLst>
        </pc:spChg>
        <pc:spChg chg="add mod">
          <ac:chgData name="James Rix" userId="cb545cd9-4117-4a28-ae57-51585a740fdd" providerId="ADAL" clId="{C39A43BE-B0E1-4484-AE73-990C0FD4197D}" dt="2021-01-13T21:43:29.036" v="762"/>
          <ac:spMkLst>
            <pc:docMk/>
            <pc:sldMk cId="1576061098" sldId="276"/>
            <ac:spMk id="31" creationId="{A12683BD-6F95-4783-894F-EF02BA356746}"/>
          </ac:spMkLst>
        </pc:spChg>
        <pc:spChg chg="add mod">
          <ac:chgData name="James Rix" userId="cb545cd9-4117-4a28-ae57-51585a740fdd" providerId="ADAL" clId="{C39A43BE-B0E1-4484-AE73-990C0FD4197D}" dt="2021-01-13T21:43:29.036" v="762"/>
          <ac:spMkLst>
            <pc:docMk/>
            <pc:sldMk cId="1576061098" sldId="276"/>
            <ac:spMk id="34" creationId="{3880F8A1-5F26-4D69-9589-93FD479CBADE}"/>
          </ac:spMkLst>
        </pc:spChg>
        <pc:picChg chg="add mod">
          <ac:chgData name="James Rix" userId="cb545cd9-4117-4a28-ae57-51585a740fdd" providerId="ADAL" clId="{C39A43BE-B0E1-4484-AE73-990C0FD4197D}" dt="2021-01-13T21:43:03.989" v="761" actId="1076"/>
          <ac:picMkLst>
            <pc:docMk/>
            <pc:sldMk cId="1576061098" sldId="276"/>
            <ac:picMk id="3" creationId="{83193B1C-E62C-4F12-91AF-C642E29E550C}"/>
          </ac:picMkLst>
        </pc:picChg>
        <pc:picChg chg="add mod">
          <ac:chgData name="James Rix" userId="cb545cd9-4117-4a28-ae57-51585a740fdd" providerId="ADAL" clId="{C39A43BE-B0E1-4484-AE73-990C0FD4197D}" dt="2021-01-13T21:43:29.036" v="762"/>
          <ac:picMkLst>
            <pc:docMk/>
            <pc:sldMk cId="1576061098" sldId="276"/>
            <ac:picMk id="29" creationId="{2E7F87C5-2D07-434C-B425-F6E0A5BD947D}"/>
          </ac:picMkLst>
        </pc:picChg>
        <pc:picChg chg="add mod">
          <ac:chgData name="James Rix" userId="cb545cd9-4117-4a28-ae57-51585a740fdd" providerId="ADAL" clId="{C39A43BE-B0E1-4484-AE73-990C0FD4197D}" dt="2021-01-13T21:43:29.036" v="762"/>
          <ac:picMkLst>
            <pc:docMk/>
            <pc:sldMk cId="1576061098" sldId="276"/>
            <ac:picMk id="30" creationId="{4E80AF3E-6CE3-4FAA-BAA3-45414C275301}"/>
          </ac:picMkLst>
        </pc:picChg>
        <pc:picChg chg="add mod">
          <ac:chgData name="James Rix" userId="cb545cd9-4117-4a28-ae57-51585a740fdd" providerId="ADAL" clId="{C39A43BE-B0E1-4484-AE73-990C0FD4197D}" dt="2021-01-13T21:43:29.036" v="762"/>
          <ac:picMkLst>
            <pc:docMk/>
            <pc:sldMk cId="1576061098" sldId="276"/>
            <ac:picMk id="32" creationId="{A8CBD4F3-B396-4171-8C12-83D159401C39}"/>
          </ac:picMkLst>
        </pc:picChg>
        <pc:cxnChg chg="add mod">
          <ac:chgData name="James Rix" userId="cb545cd9-4117-4a28-ae57-51585a740fdd" providerId="ADAL" clId="{C39A43BE-B0E1-4484-AE73-990C0FD4197D}" dt="2021-01-13T21:43:29.036" v="762"/>
          <ac:cxnSpMkLst>
            <pc:docMk/>
            <pc:sldMk cId="1576061098" sldId="276"/>
            <ac:cxnSpMk id="23" creationId="{248AD987-CDCC-4BE4-972E-C2F4C1827D95}"/>
          </ac:cxnSpMkLst>
        </pc:cxnChg>
        <pc:cxnChg chg="add mod">
          <ac:chgData name="James Rix" userId="cb545cd9-4117-4a28-ae57-51585a740fdd" providerId="ADAL" clId="{C39A43BE-B0E1-4484-AE73-990C0FD4197D}" dt="2021-01-13T21:43:29.036" v="762"/>
          <ac:cxnSpMkLst>
            <pc:docMk/>
            <pc:sldMk cId="1576061098" sldId="276"/>
            <ac:cxnSpMk id="27" creationId="{D06AE6E2-31B3-4276-9B23-0B44A73DE317}"/>
          </ac:cxnSpMkLst>
        </pc:cxnChg>
        <pc:cxnChg chg="add mod">
          <ac:chgData name="James Rix" userId="cb545cd9-4117-4a28-ae57-51585a740fdd" providerId="ADAL" clId="{C39A43BE-B0E1-4484-AE73-990C0FD4197D}" dt="2021-01-13T21:43:29.036" v="762"/>
          <ac:cxnSpMkLst>
            <pc:docMk/>
            <pc:sldMk cId="1576061098" sldId="276"/>
            <ac:cxnSpMk id="33" creationId="{703CABFD-6C34-496C-8B54-31E89022023C}"/>
          </ac:cxnSpMkLst>
        </pc:cxnChg>
      </pc:sldChg>
      <pc:sldChg chg="addSp delSp modSp mod">
        <pc:chgData name="James Rix" userId="cb545cd9-4117-4a28-ae57-51585a740fdd" providerId="ADAL" clId="{C39A43BE-B0E1-4484-AE73-990C0FD4197D}" dt="2021-01-13T21:52:59.854" v="1042" actId="20577"/>
        <pc:sldMkLst>
          <pc:docMk/>
          <pc:sldMk cId="3725774576" sldId="277"/>
        </pc:sldMkLst>
        <pc:spChg chg="add mod">
          <ac:chgData name="James Rix" userId="cb545cd9-4117-4a28-ae57-51585a740fdd" providerId="ADAL" clId="{C39A43BE-B0E1-4484-AE73-990C0FD4197D}" dt="2021-01-13T21:52:59.854" v="1042" actId="20577"/>
          <ac:spMkLst>
            <pc:docMk/>
            <pc:sldMk cId="3725774576" sldId="277"/>
            <ac:spMk id="2" creationId="{49B83B13-A69F-4057-A94D-9283169D97FC}"/>
          </ac:spMkLst>
        </pc:spChg>
        <pc:spChg chg="mod">
          <ac:chgData name="James Rix" userId="cb545cd9-4117-4a28-ae57-51585a740fdd" providerId="ADAL" clId="{C39A43BE-B0E1-4484-AE73-990C0FD4197D}" dt="2021-01-13T21:52:13.914" v="1013" actId="20577"/>
          <ac:spMkLst>
            <pc:docMk/>
            <pc:sldMk cId="3725774576" sldId="277"/>
            <ac:spMk id="9" creationId="{03CD0404-A530-4395-8F9C-49F0A39B4F4F}"/>
          </ac:spMkLst>
        </pc:spChg>
        <pc:spChg chg="add del mod">
          <ac:chgData name="James Rix" userId="cb545cd9-4117-4a28-ae57-51585a740fdd" providerId="ADAL" clId="{C39A43BE-B0E1-4484-AE73-990C0FD4197D}" dt="2021-01-13T21:50:39.101" v="853" actId="478"/>
          <ac:spMkLst>
            <pc:docMk/>
            <pc:sldMk cId="3725774576" sldId="277"/>
            <ac:spMk id="21" creationId="{01D86DA1-E358-4393-8D1C-A1F5F5CCC043}"/>
          </ac:spMkLst>
        </pc:spChg>
        <pc:spChg chg="add del mod">
          <ac:chgData name="James Rix" userId="cb545cd9-4117-4a28-ae57-51585a740fdd" providerId="ADAL" clId="{C39A43BE-B0E1-4484-AE73-990C0FD4197D}" dt="2021-01-13T21:50:39.101" v="853" actId="478"/>
          <ac:spMkLst>
            <pc:docMk/>
            <pc:sldMk cId="3725774576" sldId="277"/>
            <ac:spMk id="23" creationId="{2E3380FE-96B1-4D16-96ED-F22E5C991FFB}"/>
          </ac:spMkLst>
        </pc:spChg>
        <pc:spChg chg="mod">
          <ac:chgData name="James Rix" userId="cb545cd9-4117-4a28-ae57-51585a740fdd" providerId="ADAL" clId="{C39A43BE-B0E1-4484-AE73-990C0FD4197D}" dt="2021-01-13T21:47:03.348" v="806" actId="1076"/>
          <ac:spMkLst>
            <pc:docMk/>
            <pc:sldMk cId="3725774576" sldId="277"/>
            <ac:spMk id="24" creationId="{11D6B8F0-7D94-41AB-BAD5-9544F5CF3D82}"/>
          </ac:spMkLst>
        </pc:spChg>
        <pc:spChg chg="mod">
          <ac:chgData name="James Rix" userId="cb545cd9-4117-4a28-ae57-51585a740fdd" providerId="ADAL" clId="{C39A43BE-B0E1-4484-AE73-990C0FD4197D}" dt="2021-01-13T21:47:58.990" v="830" actId="20577"/>
          <ac:spMkLst>
            <pc:docMk/>
            <pc:sldMk cId="3725774576" sldId="277"/>
            <ac:spMk id="25" creationId="{9E77090B-5CFA-4330-B7FD-60E3C6A77C1C}"/>
          </ac:spMkLst>
        </pc:spChg>
        <pc:spChg chg="add del mod">
          <ac:chgData name="James Rix" userId="cb545cd9-4117-4a28-ae57-51585a740fdd" providerId="ADAL" clId="{C39A43BE-B0E1-4484-AE73-990C0FD4197D}" dt="2021-01-13T21:50:39.101" v="853" actId="478"/>
          <ac:spMkLst>
            <pc:docMk/>
            <pc:sldMk cId="3725774576" sldId="277"/>
            <ac:spMk id="28" creationId="{5781B97D-DB81-4D0E-8DD9-AAA85D7CE3D5}"/>
          </ac:spMkLst>
        </pc:spChg>
        <pc:spChg chg="add del mod">
          <ac:chgData name="James Rix" userId="cb545cd9-4117-4a28-ae57-51585a740fdd" providerId="ADAL" clId="{C39A43BE-B0E1-4484-AE73-990C0FD4197D}" dt="2021-01-13T21:50:39.101" v="853" actId="478"/>
          <ac:spMkLst>
            <pc:docMk/>
            <pc:sldMk cId="3725774576" sldId="277"/>
            <ac:spMk id="31" creationId="{1DD0EA9F-71CF-49E1-8380-B5918FDF724E}"/>
          </ac:spMkLst>
        </pc:spChg>
        <pc:picChg chg="add del mod ord">
          <ac:chgData name="James Rix" userId="cb545cd9-4117-4a28-ae57-51585a740fdd" providerId="ADAL" clId="{C39A43BE-B0E1-4484-AE73-990C0FD4197D}" dt="2021-01-13T21:50:40.111" v="854" actId="478"/>
          <ac:picMkLst>
            <pc:docMk/>
            <pc:sldMk cId="3725774576" sldId="277"/>
            <ac:picMk id="26" creationId="{7CEEB311-F23C-4D48-B291-9B6CFB5707D5}"/>
          </ac:picMkLst>
        </pc:picChg>
        <pc:picChg chg="add del mod">
          <ac:chgData name="James Rix" userId="cb545cd9-4117-4a28-ae57-51585a740fdd" providerId="ADAL" clId="{C39A43BE-B0E1-4484-AE73-990C0FD4197D}" dt="2021-01-13T21:50:40.686" v="855" actId="478"/>
          <ac:picMkLst>
            <pc:docMk/>
            <pc:sldMk cId="3725774576" sldId="277"/>
            <ac:picMk id="27" creationId="{30A6AE0F-231B-4CCF-A893-64E50CD47DE6}"/>
          </ac:picMkLst>
        </pc:picChg>
        <pc:picChg chg="add del mod">
          <ac:chgData name="James Rix" userId="cb545cd9-4117-4a28-ae57-51585a740fdd" providerId="ADAL" clId="{C39A43BE-B0E1-4484-AE73-990C0FD4197D}" dt="2021-01-13T21:50:39.101" v="853" actId="478"/>
          <ac:picMkLst>
            <pc:docMk/>
            <pc:sldMk cId="3725774576" sldId="277"/>
            <ac:picMk id="29" creationId="{67BE7B00-A409-4AEB-AB52-CD70023B06E8}"/>
          </ac:picMkLst>
        </pc:picChg>
        <pc:picChg chg="add del mod">
          <ac:chgData name="James Rix" userId="cb545cd9-4117-4a28-ae57-51585a740fdd" providerId="ADAL" clId="{C39A43BE-B0E1-4484-AE73-990C0FD4197D}" dt="2021-01-13T21:50:41.342" v="856" actId="478"/>
          <ac:picMkLst>
            <pc:docMk/>
            <pc:sldMk cId="3725774576" sldId="277"/>
            <ac:picMk id="32" creationId="{DDD304D0-5CF4-4AA9-AFA4-A4FBD0CC738F}"/>
          </ac:picMkLst>
        </pc:picChg>
        <pc:cxnChg chg="mod">
          <ac:chgData name="James Rix" userId="cb545cd9-4117-4a28-ae57-51585a740fdd" providerId="ADAL" clId="{C39A43BE-B0E1-4484-AE73-990C0FD4197D}" dt="2021-01-13T21:52:13.914" v="1013" actId="20577"/>
          <ac:cxnSpMkLst>
            <pc:docMk/>
            <pc:sldMk cId="3725774576" sldId="277"/>
            <ac:cxnSpMk id="18" creationId="{3A94CDF4-E05E-410B-BB7B-5662CD2EE272}"/>
          </ac:cxnSpMkLst>
        </pc:cxnChg>
        <pc:cxnChg chg="add del mod">
          <ac:chgData name="James Rix" userId="cb545cd9-4117-4a28-ae57-51585a740fdd" providerId="ADAL" clId="{C39A43BE-B0E1-4484-AE73-990C0FD4197D}" dt="2021-01-13T21:50:39.101" v="853" actId="478"/>
          <ac:cxnSpMkLst>
            <pc:docMk/>
            <pc:sldMk cId="3725774576" sldId="277"/>
            <ac:cxnSpMk id="20" creationId="{25221286-048D-46A9-B653-CFE1E59EBD77}"/>
          </ac:cxnSpMkLst>
        </pc:cxnChg>
        <pc:cxnChg chg="add del mod">
          <ac:chgData name="James Rix" userId="cb545cd9-4117-4a28-ae57-51585a740fdd" providerId="ADAL" clId="{C39A43BE-B0E1-4484-AE73-990C0FD4197D}" dt="2021-01-13T21:50:39.101" v="853" actId="478"/>
          <ac:cxnSpMkLst>
            <pc:docMk/>
            <pc:sldMk cId="3725774576" sldId="277"/>
            <ac:cxnSpMk id="22" creationId="{D79005B6-7A5A-4079-814E-9E38D75F70F2}"/>
          </ac:cxnSpMkLst>
        </pc:cxnChg>
        <pc:cxnChg chg="add del mod">
          <ac:chgData name="James Rix" userId="cb545cd9-4117-4a28-ae57-51585a740fdd" providerId="ADAL" clId="{C39A43BE-B0E1-4484-AE73-990C0FD4197D}" dt="2021-01-13T21:50:39.101" v="853" actId="478"/>
          <ac:cxnSpMkLst>
            <pc:docMk/>
            <pc:sldMk cId="3725774576" sldId="277"/>
            <ac:cxnSpMk id="30" creationId="{E8411648-61B8-4EA6-85EC-F7D42215A52C}"/>
          </ac:cxnSpMkLst>
        </pc:cxnChg>
      </pc:sldChg>
      <pc:sldChg chg="addSp modSp mod">
        <pc:chgData name="James Rix" userId="cb545cd9-4117-4a28-ae57-51585a740fdd" providerId="ADAL" clId="{C39A43BE-B0E1-4484-AE73-990C0FD4197D}" dt="2021-01-13T21:55:44.875" v="1303" actId="1076"/>
        <pc:sldMkLst>
          <pc:docMk/>
          <pc:sldMk cId="3986764511" sldId="278"/>
        </pc:sldMkLst>
        <pc:spChg chg="add mod">
          <ac:chgData name="James Rix" userId="cb545cd9-4117-4a28-ae57-51585a740fdd" providerId="ADAL" clId="{C39A43BE-B0E1-4484-AE73-990C0FD4197D}" dt="2021-01-13T21:55:44.875" v="1303" actId="1076"/>
          <ac:spMkLst>
            <pc:docMk/>
            <pc:sldMk cId="3986764511" sldId="278"/>
            <ac:spMk id="2" creationId="{DA9C305F-1416-46F5-96B4-9DD38FA64709}"/>
          </ac:spMkLst>
        </pc:spChg>
        <pc:spChg chg="mod">
          <ac:chgData name="James Rix" userId="cb545cd9-4117-4a28-ae57-51585a740fdd" providerId="ADAL" clId="{C39A43BE-B0E1-4484-AE73-990C0FD4197D}" dt="2021-01-13T21:48:17.230" v="831" actId="1076"/>
          <ac:spMkLst>
            <pc:docMk/>
            <pc:sldMk cId="3986764511" sldId="278"/>
            <ac:spMk id="7" creationId="{1C716EDA-2633-45C7-AF40-AFF8823FB23B}"/>
          </ac:spMkLst>
        </pc:spChg>
        <pc:spChg chg="mod">
          <ac:chgData name="James Rix" userId="cb545cd9-4117-4a28-ae57-51585a740fdd" providerId="ADAL" clId="{C39A43BE-B0E1-4484-AE73-990C0FD4197D}" dt="2021-01-13T21:48:17.230" v="831" actId="1076"/>
          <ac:spMkLst>
            <pc:docMk/>
            <pc:sldMk cId="3986764511" sldId="278"/>
            <ac:spMk id="8" creationId="{C8157FDB-02B1-4B3C-A63A-C7E1204C8F99}"/>
          </ac:spMkLst>
        </pc:spChg>
        <pc:spChg chg="mod">
          <ac:chgData name="James Rix" userId="cb545cd9-4117-4a28-ae57-51585a740fdd" providerId="ADAL" clId="{C39A43BE-B0E1-4484-AE73-990C0FD4197D}" dt="2021-01-13T21:48:17.230" v="831" actId="1076"/>
          <ac:spMkLst>
            <pc:docMk/>
            <pc:sldMk cId="3986764511" sldId="278"/>
            <ac:spMk id="9" creationId="{C1BEE7F2-13EA-478F-BAE3-BD84B56345D3}"/>
          </ac:spMkLst>
        </pc:spChg>
        <pc:spChg chg="mod">
          <ac:chgData name="James Rix" userId="cb545cd9-4117-4a28-ae57-51585a740fdd" providerId="ADAL" clId="{C39A43BE-B0E1-4484-AE73-990C0FD4197D}" dt="2021-01-13T21:48:17.230" v="831" actId="1076"/>
          <ac:spMkLst>
            <pc:docMk/>
            <pc:sldMk cId="3986764511" sldId="278"/>
            <ac:spMk id="10" creationId="{1630FBEB-76BC-497C-9056-26DA0C3698C8}"/>
          </ac:spMkLst>
        </pc:spChg>
        <pc:spChg chg="mod">
          <ac:chgData name="James Rix" userId="cb545cd9-4117-4a28-ae57-51585a740fdd" providerId="ADAL" clId="{C39A43BE-B0E1-4484-AE73-990C0FD4197D}" dt="2021-01-13T21:48:17.230" v="831" actId="1076"/>
          <ac:spMkLst>
            <pc:docMk/>
            <pc:sldMk cId="3986764511" sldId="278"/>
            <ac:spMk id="11" creationId="{68B32209-80FB-4084-B6E6-7CD3C4E0C137}"/>
          </ac:spMkLst>
        </pc:spChg>
        <pc:spChg chg="mod">
          <ac:chgData name="James Rix" userId="cb545cd9-4117-4a28-ae57-51585a740fdd" providerId="ADAL" clId="{C39A43BE-B0E1-4484-AE73-990C0FD4197D}" dt="2021-01-13T21:48:21.023" v="832" actId="1076"/>
          <ac:spMkLst>
            <pc:docMk/>
            <pc:sldMk cId="3986764511" sldId="278"/>
            <ac:spMk id="12" creationId="{C8C3980D-679E-48F5-BC24-03991581923C}"/>
          </ac:spMkLst>
        </pc:spChg>
        <pc:spChg chg="add mod">
          <ac:chgData name="James Rix" userId="cb545cd9-4117-4a28-ae57-51585a740fdd" providerId="ADAL" clId="{C39A43BE-B0E1-4484-AE73-990C0FD4197D}" dt="2021-01-13T21:48:30.326" v="833"/>
          <ac:spMkLst>
            <pc:docMk/>
            <pc:sldMk cId="3986764511" sldId="278"/>
            <ac:spMk id="19" creationId="{5103EC2C-573A-4B0E-81B4-1CB997820F55}"/>
          </ac:spMkLst>
        </pc:spChg>
        <pc:spChg chg="add mod">
          <ac:chgData name="James Rix" userId="cb545cd9-4117-4a28-ae57-51585a740fdd" providerId="ADAL" clId="{C39A43BE-B0E1-4484-AE73-990C0FD4197D}" dt="2021-01-13T21:48:41.439" v="843" actId="20577"/>
          <ac:spMkLst>
            <pc:docMk/>
            <pc:sldMk cId="3986764511" sldId="278"/>
            <ac:spMk id="20" creationId="{4C6699BC-A6C0-4C34-864C-AEB468B65562}"/>
          </ac:spMkLst>
        </pc:spChg>
        <pc:picChg chg="mod">
          <ac:chgData name="James Rix" userId="cb545cd9-4117-4a28-ae57-51585a740fdd" providerId="ADAL" clId="{C39A43BE-B0E1-4484-AE73-990C0FD4197D}" dt="2021-01-13T21:48:17.230" v="831" actId="1076"/>
          <ac:picMkLst>
            <pc:docMk/>
            <pc:sldMk cId="3986764511" sldId="278"/>
            <ac:picMk id="6" creationId="{5C7482E8-6A34-4D07-9080-455BFED9ACA7}"/>
          </ac:picMkLst>
        </pc:picChg>
        <pc:cxnChg chg="mod">
          <ac:chgData name="James Rix" userId="cb545cd9-4117-4a28-ae57-51585a740fdd" providerId="ADAL" clId="{C39A43BE-B0E1-4484-AE73-990C0FD4197D}" dt="2021-01-13T21:48:17.230" v="831" actId="1076"/>
          <ac:cxnSpMkLst>
            <pc:docMk/>
            <pc:sldMk cId="3986764511" sldId="278"/>
            <ac:cxnSpMk id="13" creationId="{9049498D-D23F-4020-870A-1CF8D4090F07}"/>
          </ac:cxnSpMkLst>
        </pc:cxnChg>
        <pc:cxnChg chg="mod">
          <ac:chgData name="James Rix" userId="cb545cd9-4117-4a28-ae57-51585a740fdd" providerId="ADAL" clId="{C39A43BE-B0E1-4484-AE73-990C0FD4197D}" dt="2021-01-13T21:48:17.230" v="831" actId="1076"/>
          <ac:cxnSpMkLst>
            <pc:docMk/>
            <pc:sldMk cId="3986764511" sldId="278"/>
            <ac:cxnSpMk id="14" creationId="{455D37D1-D87E-40C3-AAD4-298567AE6CE2}"/>
          </ac:cxnSpMkLst>
        </pc:cxnChg>
        <pc:cxnChg chg="mod">
          <ac:chgData name="James Rix" userId="cb545cd9-4117-4a28-ae57-51585a740fdd" providerId="ADAL" clId="{C39A43BE-B0E1-4484-AE73-990C0FD4197D}" dt="2021-01-13T21:48:17.230" v="831" actId="1076"/>
          <ac:cxnSpMkLst>
            <pc:docMk/>
            <pc:sldMk cId="3986764511" sldId="278"/>
            <ac:cxnSpMk id="15" creationId="{43DE1C0A-2A61-40C4-A984-1E367F8A47AB}"/>
          </ac:cxnSpMkLst>
        </pc:cxnChg>
        <pc:cxnChg chg="mod">
          <ac:chgData name="James Rix" userId="cb545cd9-4117-4a28-ae57-51585a740fdd" providerId="ADAL" clId="{C39A43BE-B0E1-4484-AE73-990C0FD4197D}" dt="2021-01-13T21:48:17.230" v="831" actId="1076"/>
          <ac:cxnSpMkLst>
            <pc:docMk/>
            <pc:sldMk cId="3986764511" sldId="278"/>
            <ac:cxnSpMk id="16" creationId="{1B33C09F-3DAA-44B3-B22C-3034F38B4A95}"/>
          </ac:cxnSpMkLst>
        </pc:cxnChg>
        <pc:cxnChg chg="mod">
          <ac:chgData name="James Rix" userId="cb545cd9-4117-4a28-ae57-51585a740fdd" providerId="ADAL" clId="{C39A43BE-B0E1-4484-AE73-990C0FD4197D}" dt="2021-01-13T21:48:21.023" v="832" actId="1076"/>
          <ac:cxnSpMkLst>
            <pc:docMk/>
            <pc:sldMk cId="3986764511" sldId="278"/>
            <ac:cxnSpMk id="17" creationId="{CF86C39B-C2A3-405C-88C6-3686368C8647}"/>
          </ac:cxnSpMkLst>
        </pc:cxnChg>
        <pc:cxnChg chg="mod">
          <ac:chgData name="James Rix" userId="cb545cd9-4117-4a28-ae57-51585a740fdd" providerId="ADAL" clId="{C39A43BE-B0E1-4484-AE73-990C0FD4197D}" dt="2021-01-13T21:48:17.230" v="831" actId="1076"/>
          <ac:cxnSpMkLst>
            <pc:docMk/>
            <pc:sldMk cId="3986764511" sldId="278"/>
            <ac:cxnSpMk id="18" creationId="{6BBB0F4D-ECA5-467B-9445-E952BDC4482A}"/>
          </ac:cxnSpMkLst>
        </pc:cxnChg>
      </pc:sldChg>
      <pc:sldChg chg="addSp delSp modSp add mod">
        <pc:chgData name="James Rix" userId="cb545cd9-4117-4a28-ae57-51585a740fdd" providerId="ADAL" clId="{C39A43BE-B0E1-4484-AE73-990C0FD4197D}" dt="2021-01-13T22:34:05.255" v="1813" actId="14100"/>
        <pc:sldMkLst>
          <pc:docMk/>
          <pc:sldMk cId="3079980322" sldId="279"/>
        </pc:sldMkLst>
        <pc:spChg chg="add mod">
          <ac:chgData name="James Rix" userId="cb545cd9-4117-4a28-ae57-51585a740fdd" providerId="ADAL" clId="{C39A43BE-B0E1-4484-AE73-990C0FD4197D}" dt="2021-01-13T22:32:33.496" v="1765" actId="1076"/>
          <ac:spMkLst>
            <pc:docMk/>
            <pc:sldMk cId="3079980322" sldId="279"/>
            <ac:spMk id="3" creationId="{055355CA-F070-4A3C-9AD3-18A74D012451}"/>
          </ac:spMkLst>
        </pc:spChg>
        <pc:spChg chg="mod">
          <ac:chgData name="James Rix" userId="cb545cd9-4117-4a28-ae57-51585a740fdd" providerId="ADAL" clId="{C39A43BE-B0E1-4484-AE73-990C0FD4197D}" dt="2021-01-13T21:56:15.662" v="1335" actId="20577"/>
          <ac:spMkLst>
            <pc:docMk/>
            <pc:sldMk cId="3079980322" sldId="279"/>
            <ac:spMk id="4" creationId="{2E8922C6-9F9D-44BC-B083-B31729A7EDC2}"/>
          </ac:spMkLst>
        </pc:spChg>
        <pc:spChg chg="add mod">
          <ac:chgData name="James Rix" userId="cb545cd9-4117-4a28-ae57-51585a740fdd" providerId="ADAL" clId="{C39A43BE-B0E1-4484-AE73-990C0FD4197D}" dt="2021-01-13T22:25:49.940" v="1688"/>
          <ac:spMkLst>
            <pc:docMk/>
            <pc:sldMk cId="3079980322" sldId="279"/>
            <ac:spMk id="7" creationId="{89ABA6F5-1749-45C3-9DEF-1FC268DDE6D4}"/>
          </ac:spMkLst>
        </pc:spChg>
        <pc:spChg chg="add mod">
          <ac:chgData name="James Rix" userId="cb545cd9-4117-4a28-ae57-51585a740fdd" providerId="ADAL" clId="{C39A43BE-B0E1-4484-AE73-990C0FD4197D}" dt="2021-01-13T22:29:00.811" v="1716" actId="20577"/>
          <ac:spMkLst>
            <pc:docMk/>
            <pc:sldMk cId="3079980322" sldId="279"/>
            <ac:spMk id="8" creationId="{58948D70-BAED-4197-871A-A8D90DAD181E}"/>
          </ac:spMkLst>
        </pc:spChg>
        <pc:spChg chg="add mod">
          <ac:chgData name="James Rix" userId="cb545cd9-4117-4a28-ae57-51585a740fdd" providerId="ADAL" clId="{C39A43BE-B0E1-4484-AE73-990C0FD4197D}" dt="2021-01-13T22:27:04.723" v="1695" actId="403"/>
          <ac:spMkLst>
            <pc:docMk/>
            <pc:sldMk cId="3079980322" sldId="279"/>
            <ac:spMk id="9" creationId="{2EADB2CB-EA17-4095-80CB-56F53A39FB0F}"/>
          </ac:spMkLst>
        </pc:spChg>
        <pc:spChg chg="add mod">
          <ac:chgData name="James Rix" userId="cb545cd9-4117-4a28-ae57-51585a740fdd" providerId="ADAL" clId="{C39A43BE-B0E1-4484-AE73-990C0FD4197D}" dt="2021-01-13T22:32:40.519" v="1773" actId="1076"/>
          <ac:spMkLst>
            <pc:docMk/>
            <pc:sldMk cId="3079980322" sldId="279"/>
            <ac:spMk id="11" creationId="{1CB08D72-A32B-47F1-AF47-887972C05376}"/>
          </ac:spMkLst>
        </pc:spChg>
        <pc:spChg chg="add del mod">
          <ac:chgData name="James Rix" userId="cb545cd9-4117-4a28-ae57-51585a740fdd" providerId="ADAL" clId="{C39A43BE-B0E1-4484-AE73-990C0FD4197D}" dt="2021-01-13T22:33:20.150" v="1797" actId="478"/>
          <ac:spMkLst>
            <pc:docMk/>
            <pc:sldMk cId="3079980322" sldId="279"/>
            <ac:spMk id="12" creationId="{2F410CBD-064B-433B-8FC2-E3F9C680E8B0}"/>
          </ac:spMkLst>
        </pc:spChg>
        <pc:spChg chg="add mod">
          <ac:chgData name="James Rix" userId="cb545cd9-4117-4a28-ae57-51585a740fdd" providerId="ADAL" clId="{C39A43BE-B0E1-4484-AE73-990C0FD4197D}" dt="2021-01-13T22:33:02.922" v="1788" actId="20577"/>
          <ac:spMkLst>
            <pc:docMk/>
            <pc:sldMk cId="3079980322" sldId="279"/>
            <ac:spMk id="13" creationId="{4CCF3591-C61E-482C-8FE2-1B3A2F929CDD}"/>
          </ac:spMkLst>
        </pc:spChg>
        <pc:spChg chg="add mod">
          <ac:chgData name="James Rix" userId="cb545cd9-4117-4a28-ae57-51585a740fdd" providerId="ADAL" clId="{C39A43BE-B0E1-4484-AE73-990C0FD4197D}" dt="2021-01-13T22:33:16.671" v="1796" actId="1076"/>
          <ac:spMkLst>
            <pc:docMk/>
            <pc:sldMk cId="3079980322" sldId="279"/>
            <ac:spMk id="14" creationId="{844319FA-C86F-44BF-8F1E-0FFD3845B6EE}"/>
          </ac:spMkLst>
        </pc:spChg>
        <pc:picChg chg="add mod">
          <ac:chgData name="James Rix" userId="cb545cd9-4117-4a28-ae57-51585a740fdd" providerId="ADAL" clId="{C39A43BE-B0E1-4484-AE73-990C0FD4197D}" dt="2021-01-13T22:03:18.291" v="1669" actId="1440"/>
          <ac:picMkLst>
            <pc:docMk/>
            <pc:sldMk cId="3079980322" sldId="279"/>
            <ac:picMk id="6" creationId="{C4558282-4E26-475B-81F0-99ECE3F57B65}"/>
          </ac:picMkLst>
        </pc:picChg>
        <pc:cxnChg chg="add mod">
          <ac:chgData name="James Rix" userId="cb545cd9-4117-4a28-ae57-51585a740fdd" providerId="ADAL" clId="{C39A43BE-B0E1-4484-AE73-990C0FD4197D}" dt="2021-01-13T22:33:37.311" v="1800" actId="14100"/>
          <ac:cxnSpMkLst>
            <pc:docMk/>
            <pc:sldMk cId="3079980322" sldId="279"/>
            <ac:cxnSpMk id="15" creationId="{8AF5C323-A78C-4729-B52E-9149BA15C214}"/>
          </ac:cxnSpMkLst>
        </pc:cxnChg>
        <pc:cxnChg chg="add mod">
          <ac:chgData name="James Rix" userId="cb545cd9-4117-4a28-ae57-51585a740fdd" providerId="ADAL" clId="{C39A43BE-B0E1-4484-AE73-990C0FD4197D}" dt="2021-01-13T22:33:44.007" v="1803" actId="14100"/>
          <ac:cxnSpMkLst>
            <pc:docMk/>
            <pc:sldMk cId="3079980322" sldId="279"/>
            <ac:cxnSpMk id="18" creationId="{74685EE5-893E-404D-B77F-67294D6C5AEB}"/>
          </ac:cxnSpMkLst>
        </pc:cxnChg>
        <pc:cxnChg chg="add mod">
          <ac:chgData name="James Rix" userId="cb545cd9-4117-4a28-ae57-51585a740fdd" providerId="ADAL" clId="{C39A43BE-B0E1-4484-AE73-990C0FD4197D}" dt="2021-01-13T22:33:50.792" v="1806" actId="14100"/>
          <ac:cxnSpMkLst>
            <pc:docMk/>
            <pc:sldMk cId="3079980322" sldId="279"/>
            <ac:cxnSpMk id="21" creationId="{D659C283-DC18-4F46-B68A-53446A898026}"/>
          </ac:cxnSpMkLst>
        </pc:cxnChg>
        <pc:cxnChg chg="add mod">
          <ac:chgData name="James Rix" userId="cb545cd9-4117-4a28-ae57-51585a740fdd" providerId="ADAL" clId="{C39A43BE-B0E1-4484-AE73-990C0FD4197D}" dt="2021-01-13T22:33:58.623" v="1810" actId="14100"/>
          <ac:cxnSpMkLst>
            <pc:docMk/>
            <pc:sldMk cId="3079980322" sldId="279"/>
            <ac:cxnSpMk id="24" creationId="{DC663494-69D0-459B-AAD6-F819DA6BB840}"/>
          </ac:cxnSpMkLst>
        </pc:cxnChg>
        <pc:cxnChg chg="add mod">
          <ac:chgData name="James Rix" userId="cb545cd9-4117-4a28-ae57-51585a740fdd" providerId="ADAL" clId="{C39A43BE-B0E1-4484-AE73-990C0FD4197D}" dt="2021-01-13T22:34:05.255" v="1813" actId="14100"/>
          <ac:cxnSpMkLst>
            <pc:docMk/>
            <pc:sldMk cId="3079980322" sldId="279"/>
            <ac:cxnSpMk id="27" creationId="{882AE5AE-43CD-41E7-9C1B-11CF6AC1530E}"/>
          </ac:cxnSpMkLst>
        </pc:cxnChg>
      </pc:sldChg>
      <pc:sldChg chg="addSp delSp modSp add mod">
        <pc:chgData name="James Rix" userId="cb545cd9-4117-4a28-ae57-51585a740fdd" providerId="ADAL" clId="{C39A43BE-B0E1-4484-AE73-990C0FD4197D}" dt="2021-01-13T22:36:47.320" v="1844" actId="403"/>
        <pc:sldMkLst>
          <pc:docMk/>
          <pc:sldMk cId="1950672184" sldId="280"/>
        </pc:sldMkLst>
        <pc:spChg chg="mod">
          <ac:chgData name="James Rix" userId="cb545cd9-4117-4a28-ae57-51585a740fdd" providerId="ADAL" clId="{C39A43BE-B0E1-4484-AE73-990C0FD4197D}" dt="2021-01-13T21:56:22.862" v="1347" actId="20577"/>
          <ac:spMkLst>
            <pc:docMk/>
            <pc:sldMk cId="1950672184" sldId="280"/>
            <ac:spMk id="4" creationId="{2E8922C6-9F9D-44BC-B083-B31729A7EDC2}"/>
          </ac:spMkLst>
        </pc:spChg>
        <pc:spChg chg="add mod">
          <ac:chgData name="James Rix" userId="cb545cd9-4117-4a28-ae57-51585a740fdd" providerId="ADAL" clId="{C39A43BE-B0E1-4484-AE73-990C0FD4197D}" dt="2021-01-13T22:25:51.048" v="1689"/>
          <ac:spMkLst>
            <pc:docMk/>
            <pc:sldMk cId="1950672184" sldId="280"/>
            <ac:spMk id="7" creationId="{E67668E9-1A66-4DCF-AE14-2A03753B966F}"/>
          </ac:spMkLst>
        </pc:spChg>
        <pc:spChg chg="add mod">
          <ac:chgData name="James Rix" userId="cb545cd9-4117-4a28-ae57-51585a740fdd" providerId="ADAL" clId="{C39A43BE-B0E1-4484-AE73-990C0FD4197D}" dt="2021-01-13T22:25:51.048" v="1689"/>
          <ac:spMkLst>
            <pc:docMk/>
            <pc:sldMk cId="1950672184" sldId="280"/>
            <ac:spMk id="8" creationId="{F75D2D0E-FAC6-4DCD-8019-513936B61D05}"/>
          </ac:spMkLst>
        </pc:spChg>
        <pc:spChg chg="add mod">
          <ac:chgData name="James Rix" userId="cb545cd9-4117-4a28-ae57-51585a740fdd" providerId="ADAL" clId="{C39A43BE-B0E1-4484-AE73-990C0FD4197D}" dt="2021-01-13T22:35:11.831" v="1826" actId="1076"/>
          <ac:spMkLst>
            <pc:docMk/>
            <pc:sldMk cId="1950672184" sldId="280"/>
            <ac:spMk id="9" creationId="{F7FC8496-B071-426F-8E5F-2E5C16878A71}"/>
          </ac:spMkLst>
        </pc:spChg>
        <pc:spChg chg="add mod">
          <ac:chgData name="James Rix" userId="cb545cd9-4117-4a28-ae57-51585a740fdd" providerId="ADAL" clId="{C39A43BE-B0E1-4484-AE73-990C0FD4197D}" dt="2021-01-13T22:35:04.060" v="1824" actId="1076"/>
          <ac:spMkLst>
            <pc:docMk/>
            <pc:sldMk cId="1950672184" sldId="280"/>
            <ac:spMk id="10" creationId="{9DE5E410-3582-46EE-8D4A-05FB54FBD8BA}"/>
          </ac:spMkLst>
        </pc:spChg>
        <pc:spChg chg="add mod">
          <ac:chgData name="James Rix" userId="cb545cd9-4117-4a28-ae57-51585a740fdd" providerId="ADAL" clId="{C39A43BE-B0E1-4484-AE73-990C0FD4197D}" dt="2021-01-13T22:34:21.223" v="1814"/>
          <ac:spMkLst>
            <pc:docMk/>
            <pc:sldMk cId="1950672184" sldId="280"/>
            <ac:spMk id="11" creationId="{36BB1F88-C199-481D-98EB-2AC547E71C61}"/>
          </ac:spMkLst>
        </pc:spChg>
        <pc:spChg chg="add mod">
          <ac:chgData name="James Rix" userId="cb545cd9-4117-4a28-ae57-51585a740fdd" providerId="ADAL" clId="{C39A43BE-B0E1-4484-AE73-990C0FD4197D}" dt="2021-01-13T22:35:15.183" v="1827" actId="1076"/>
          <ac:spMkLst>
            <pc:docMk/>
            <pc:sldMk cId="1950672184" sldId="280"/>
            <ac:spMk id="12" creationId="{E668DFAE-6CD6-4F2D-BBB6-7D1C6B577813}"/>
          </ac:spMkLst>
        </pc:spChg>
        <pc:spChg chg="add del">
          <ac:chgData name="James Rix" userId="cb545cd9-4117-4a28-ae57-51585a740fdd" providerId="ADAL" clId="{C39A43BE-B0E1-4484-AE73-990C0FD4197D}" dt="2021-01-13T22:36:04.931" v="1831" actId="21"/>
          <ac:spMkLst>
            <pc:docMk/>
            <pc:sldMk cId="1950672184" sldId="280"/>
            <ac:spMk id="23" creationId="{36FB5C40-714C-4AD9-8123-F42C53B1F7A8}"/>
          </ac:spMkLst>
        </pc:spChg>
        <pc:spChg chg="add mod">
          <ac:chgData name="James Rix" userId="cb545cd9-4117-4a28-ae57-51585a740fdd" providerId="ADAL" clId="{C39A43BE-B0E1-4484-AE73-990C0FD4197D}" dt="2021-01-13T22:36:47.320" v="1844" actId="403"/>
          <ac:spMkLst>
            <pc:docMk/>
            <pc:sldMk cId="1950672184" sldId="280"/>
            <ac:spMk id="25" creationId="{1289B066-BA2A-4A31-BE07-C5DA767CDAD9}"/>
          </ac:spMkLst>
        </pc:spChg>
        <pc:picChg chg="add mod">
          <ac:chgData name="James Rix" userId="cb545cd9-4117-4a28-ae57-51585a740fdd" providerId="ADAL" clId="{C39A43BE-B0E1-4484-AE73-990C0FD4197D}" dt="2021-01-13T22:03:14.731" v="1668" actId="1440"/>
          <ac:picMkLst>
            <pc:docMk/>
            <pc:sldMk cId="1950672184" sldId="280"/>
            <ac:picMk id="6" creationId="{CEC74140-6F18-4769-82AD-9D9DF7269904}"/>
          </ac:picMkLst>
        </pc:picChg>
        <pc:cxnChg chg="add mod">
          <ac:chgData name="James Rix" userId="cb545cd9-4117-4a28-ae57-51585a740fdd" providerId="ADAL" clId="{C39A43BE-B0E1-4484-AE73-990C0FD4197D}" dt="2021-01-13T22:35:07.535" v="1825" actId="14100"/>
          <ac:cxnSpMkLst>
            <pc:docMk/>
            <pc:sldMk cId="1950672184" sldId="280"/>
            <ac:cxnSpMk id="13" creationId="{85C72E85-DE68-4C71-A318-1BF124C707FC}"/>
          </ac:cxnSpMkLst>
        </pc:cxnChg>
        <pc:cxnChg chg="add mod">
          <ac:chgData name="James Rix" userId="cb545cd9-4117-4a28-ae57-51585a740fdd" providerId="ADAL" clId="{C39A43BE-B0E1-4484-AE73-990C0FD4197D}" dt="2021-01-13T22:34:52.136" v="1822" actId="14100"/>
          <ac:cxnSpMkLst>
            <pc:docMk/>
            <pc:sldMk cId="1950672184" sldId="280"/>
            <ac:cxnSpMk id="14" creationId="{46673DBF-2E8C-47A0-A950-6C594CD9B4AD}"/>
          </ac:cxnSpMkLst>
        </pc:cxnChg>
        <pc:cxnChg chg="add mod">
          <ac:chgData name="James Rix" userId="cb545cd9-4117-4a28-ae57-51585a740fdd" providerId="ADAL" clId="{C39A43BE-B0E1-4484-AE73-990C0FD4197D}" dt="2021-01-13T22:34:54.375" v="1823" actId="14100"/>
          <ac:cxnSpMkLst>
            <pc:docMk/>
            <pc:sldMk cId="1950672184" sldId="280"/>
            <ac:cxnSpMk id="15" creationId="{40E0E39B-EDB9-4079-92F6-A77B69EA1ADB}"/>
          </ac:cxnSpMkLst>
        </pc:cxnChg>
        <pc:cxnChg chg="add mod">
          <ac:chgData name="James Rix" userId="cb545cd9-4117-4a28-ae57-51585a740fdd" providerId="ADAL" clId="{C39A43BE-B0E1-4484-AE73-990C0FD4197D}" dt="2021-01-13T22:35:11.831" v="1826" actId="1076"/>
          <ac:cxnSpMkLst>
            <pc:docMk/>
            <pc:sldMk cId="1950672184" sldId="280"/>
            <ac:cxnSpMk id="16" creationId="{3E04E576-AFC6-4651-BF96-F7007B91B798}"/>
          </ac:cxnSpMkLst>
        </pc:cxnChg>
        <pc:cxnChg chg="add mod">
          <ac:chgData name="James Rix" userId="cb545cd9-4117-4a28-ae57-51585a740fdd" providerId="ADAL" clId="{C39A43BE-B0E1-4484-AE73-990C0FD4197D}" dt="2021-01-13T22:35:20.535" v="1829" actId="14100"/>
          <ac:cxnSpMkLst>
            <pc:docMk/>
            <pc:sldMk cId="1950672184" sldId="280"/>
            <ac:cxnSpMk id="17" creationId="{0BDC0ECD-6501-481C-ABC1-691F0D9DCB62}"/>
          </ac:cxnSpMkLst>
        </pc:cxnChg>
      </pc:sldChg>
      <pc:sldChg chg="addSp modSp add mod">
        <pc:chgData name="James Rix" userId="cb545cd9-4117-4a28-ae57-51585a740fdd" providerId="ADAL" clId="{C39A43BE-B0E1-4484-AE73-990C0FD4197D}" dt="2021-01-13T22:32:13.562" v="1757" actId="14100"/>
        <pc:sldMkLst>
          <pc:docMk/>
          <pc:sldMk cId="3479931457" sldId="281"/>
        </pc:sldMkLst>
        <pc:spChg chg="mod">
          <ac:chgData name="James Rix" userId="cb545cd9-4117-4a28-ae57-51585a740fdd" providerId="ADAL" clId="{C39A43BE-B0E1-4484-AE73-990C0FD4197D}" dt="2021-01-13T22:01:52.205" v="1648" actId="20577"/>
          <ac:spMkLst>
            <pc:docMk/>
            <pc:sldMk cId="3479931457" sldId="281"/>
            <ac:spMk id="4" creationId="{2E8922C6-9F9D-44BC-B083-B31729A7EDC2}"/>
          </ac:spMkLst>
        </pc:spChg>
        <pc:spChg chg="add mod">
          <ac:chgData name="James Rix" userId="cb545cd9-4117-4a28-ae57-51585a740fdd" providerId="ADAL" clId="{C39A43BE-B0E1-4484-AE73-990C0FD4197D}" dt="2021-01-13T22:25:52.306" v="1690"/>
          <ac:spMkLst>
            <pc:docMk/>
            <pc:sldMk cId="3479931457" sldId="281"/>
            <ac:spMk id="7" creationId="{FF615C95-5756-45A6-AEF6-5E5BFA8DAE76}"/>
          </ac:spMkLst>
        </pc:spChg>
        <pc:spChg chg="add mod">
          <ac:chgData name="James Rix" userId="cb545cd9-4117-4a28-ae57-51585a740fdd" providerId="ADAL" clId="{C39A43BE-B0E1-4484-AE73-990C0FD4197D}" dt="2021-01-13T22:25:52.306" v="1690"/>
          <ac:spMkLst>
            <pc:docMk/>
            <pc:sldMk cId="3479931457" sldId="281"/>
            <ac:spMk id="8" creationId="{C171A17A-1CCE-4CB8-B76A-357E8FFCE0C6}"/>
          </ac:spMkLst>
        </pc:spChg>
        <pc:spChg chg="add mod">
          <ac:chgData name="James Rix" userId="cb545cd9-4117-4a28-ae57-51585a740fdd" providerId="ADAL" clId="{C39A43BE-B0E1-4484-AE73-990C0FD4197D}" dt="2021-01-13T22:27:24.115" v="1699" actId="403"/>
          <ac:spMkLst>
            <pc:docMk/>
            <pc:sldMk cId="3479931457" sldId="281"/>
            <ac:spMk id="9" creationId="{D6F458E2-B048-42E4-A573-70D988E7B4F7}"/>
          </ac:spMkLst>
        </pc:spChg>
        <pc:spChg chg="add mod">
          <ac:chgData name="James Rix" userId="cb545cd9-4117-4a28-ae57-51585a740fdd" providerId="ADAL" clId="{C39A43BE-B0E1-4484-AE73-990C0FD4197D}" dt="2021-01-13T22:32:13.562" v="1757" actId="14100"/>
          <ac:spMkLst>
            <pc:docMk/>
            <pc:sldMk cId="3479931457" sldId="281"/>
            <ac:spMk id="10" creationId="{7950F2A5-843A-45B0-ADBF-E0881DDA4A16}"/>
          </ac:spMkLst>
        </pc:spChg>
        <pc:spChg chg="add mod">
          <ac:chgData name="James Rix" userId="cb545cd9-4117-4a28-ae57-51585a740fdd" providerId="ADAL" clId="{C39A43BE-B0E1-4484-AE73-990C0FD4197D}" dt="2021-01-13T22:32:13.562" v="1757" actId="14100"/>
          <ac:spMkLst>
            <pc:docMk/>
            <pc:sldMk cId="3479931457" sldId="281"/>
            <ac:spMk id="11" creationId="{CF53DAEA-B1D2-4C34-A11F-97D6563F3753}"/>
          </ac:spMkLst>
        </pc:spChg>
        <pc:spChg chg="add mod">
          <ac:chgData name="James Rix" userId="cb545cd9-4117-4a28-ae57-51585a740fdd" providerId="ADAL" clId="{C39A43BE-B0E1-4484-AE73-990C0FD4197D}" dt="2021-01-13T22:32:13.562" v="1757" actId="14100"/>
          <ac:spMkLst>
            <pc:docMk/>
            <pc:sldMk cId="3479931457" sldId="281"/>
            <ac:spMk id="12" creationId="{4ECB1AF0-EEF9-4A96-ABCB-AC11DE3A0E87}"/>
          </ac:spMkLst>
        </pc:spChg>
        <pc:picChg chg="add mod">
          <ac:chgData name="James Rix" userId="cb545cd9-4117-4a28-ae57-51585a740fdd" providerId="ADAL" clId="{C39A43BE-B0E1-4484-AE73-990C0FD4197D}" dt="2021-01-13T22:03:42.738" v="1674" actId="1076"/>
          <ac:picMkLst>
            <pc:docMk/>
            <pc:sldMk cId="3479931457" sldId="281"/>
            <ac:picMk id="6" creationId="{1EEBEE4F-823E-4DA9-989C-85EC02E15F2C}"/>
          </ac:picMkLst>
        </pc:picChg>
        <pc:cxnChg chg="add mod">
          <ac:chgData name="James Rix" userId="cb545cd9-4117-4a28-ae57-51585a740fdd" providerId="ADAL" clId="{C39A43BE-B0E1-4484-AE73-990C0FD4197D}" dt="2021-01-13T22:32:13.562" v="1757" actId="14100"/>
          <ac:cxnSpMkLst>
            <pc:docMk/>
            <pc:sldMk cId="3479931457" sldId="281"/>
            <ac:cxnSpMk id="13" creationId="{BB22C3E0-EDA4-4B05-B1D0-F15C277B3B06}"/>
          </ac:cxnSpMkLst>
        </pc:cxnChg>
        <pc:cxnChg chg="add mod">
          <ac:chgData name="James Rix" userId="cb545cd9-4117-4a28-ae57-51585a740fdd" providerId="ADAL" clId="{C39A43BE-B0E1-4484-AE73-990C0FD4197D}" dt="2021-01-13T22:32:13.562" v="1757" actId="14100"/>
          <ac:cxnSpMkLst>
            <pc:docMk/>
            <pc:sldMk cId="3479931457" sldId="281"/>
            <ac:cxnSpMk id="14" creationId="{C5922E03-83DB-4FDB-B8E8-C1DFA0F14AC0}"/>
          </ac:cxnSpMkLst>
        </pc:cxnChg>
        <pc:cxnChg chg="add mod">
          <ac:chgData name="James Rix" userId="cb545cd9-4117-4a28-ae57-51585a740fdd" providerId="ADAL" clId="{C39A43BE-B0E1-4484-AE73-990C0FD4197D}" dt="2021-01-13T22:32:13.562" v="1757" actId="14100"/>
          <ac:cxnSpMkLst>
            <pc:docMk/>
            <pc:sldMk cId="3479931457" sldId="281"/>
            <ac:cxnSpMk id="15" creationId="{5CCBAC91-8093-4A88-B7AF-DB5830125B6C}"/>
          </ac:cxnSpMkLst>
        </pc:cxnChg>
      </pc:sldChg>
      <pc:sldChg chg="addSp delSp modSp add mod">
        <pc:chgData name="James Rix" userId="cb545cd9-4117-4a28-ae57-51585a740fdd" providerId="ADAL" clId="{C39A43BE-B0E1-4484-AE73-990C0FD4197D}" dt="2021-01-13T22:31:44.384" v="1753" actId="14100"/>
        <pc:sldMkLst>
          <pc:docMk/>
          <pc:sldMk cId="1614310232" sldId="282"/>
        </pc:sldMkLst>
        <pc:spChg chg="add del mod">
          <ac:chgData name="James Rix" userId="cb545cd9-4117-4a28-ae57-51585a740fdd" providerId="ADAL" clId="{C39A43BE-B0E1-4484-AE73-990C0FD4197D}" dt="2021-01-13T22:30:02.827" v="1719"/>
          <ac:spMkLst>
            <pc:docMk/>
            <pc:sldMk cId="1614310232" sldId="282"/>
            <ac:spMk id="3" creationId="{16B5EABB-7354-4E75-BEF1-739FD387E650}"/>
          </ac:spMkLst>
        </pc:spChg>
        <pc:spChg chg="mod">
          <ac:chgData name="James Rix" userId="cb545cd9-4117-4a28-ae57-51585a740fdd" providerId="ADAL" clId="{C39A43BE-B0E1-4484-AE73-990C0FD4197D}" dt="2021-01-13T22:01:59.853" v="1654" actId="20577"/>
          <ac:spMkLst>
            <pc:docMk/>
            <pc:sldMk cId="1614310232" sldId="282"/>
            <ac:spMk id="4" creationId="{2E8922C6-9F9D-44BC-B083-B31729A7EDC2}"/>
          </ac:spMkLst>
        </pc:spChg>
        <pc:spChg chg="add mod">
          <ac:chgData name="James Rix" userId="cb545cd9-4117-4a28-ae57-51585a740fdd" providerId="ADAL" clId="{C39A43BE-B0E1-4484-AE73-990C0FD4197D}" dt="2021-01-13T22:25:02.204" v="1686" actId="403"/>
          <ac:spMkLst>
            <pc:docMk/>
            <pc:sldMk cId="1614310232" sldId="282"/>
            <ac:spMk id="7" creationId="{454394B8-90DA-440E-9420-A8493A3740EE}"/>
          </ac:spMkLst>
        </pc:spChg>
        <pc:spChg chg="add mod">
          <ac:chgData name="James Rix" userId="cb545cd9-4117-4a28-ae57-51585a740fdd" providerId="ADAL" clId="{C39A43BE-B0E1-4484-AE73-990C0FD4197D}" dt="2021-01-13T22:25:53.347" v="1691"/>
          <ac:spMkLst>
            <pc:docMk/>
            <pc:sldMk cId="1614310232" sldId="282"/>
            <ac:spMk id="8" creationId="{44994353-DF7F-49F1-B5F6-FD9E2D519FCA}"/>
          </ac:spMkLst>
        </pc:spChg>
        <pc:spChg chg="add mod">
          <ac:chgData name="James Rix" userId="cb545cd9-4117-4a28-ae57-51585a740fdd" providerId="ADAL" clId="{C39A43BE-B0E1-4484-AE73-990C0FD4197D}" dt="2021-01-13T22:25:53.347" v="1691"/>
          <ac:spMkLst>
            <pc:docMk/>
            <pc:sldMk cId="1614310232" sldId="282"/>
            <ac:spMk id="9" creationId="{5B45665A-9200-4C01-8569-1F1787D57687}"/>
          </ac:spMkLst>
        </pc:spChg>
        <pc:spChg chg="add mod">
          <ac:chgData name="James Rix" userId="cb545cd9-4117-4a28-ae57-51585a740fdd" providerId="ADAL" clId="{C39A43BE-B0E1-4484-AE73-990C0FD4197D}" dt="2021-01-13T22:30:34.143" v="1736" actId="1076"/>
          <ac:spMkLst>
            <pc:docMk/>
            <pc:sldMk cId="1614310232" sldId="282"/>
            <ac:spMk id="10" creationId="{783B44C9-C50A-46D2-AE07-CEDEB52309A3}"/>
          </ac:spMkLst>
        </pc:spChg>
        <pc:spChg chg="add mod">
          <ac:chgData name="James Rix" userId="cb545cd9-4117-4a28-ae57-51585a740fdd" providerId="ADAL" clId="{C39A43BE-B0E1-4484-AE73-990C0FD4197D}" dt="2021-01-13T22:30:31.728" v="1735" actId="1076"/>
          <ac:spMkLst>
            <pc:docMk/>
            <pc:sldMk cId="1614310232" sldId="282"/>
            <ac:spMk id="12" creationId="{3A1A1090-068C-4DF3-B1D5-0AAEE8367881}"/>
          </ac:spMkLst>
        </pc:spChg>
        <pc:spChg chg="add mod">
          <ac:chgData name="James Rix" userId="cb545cd9-4117-4a28-ae57-51585a740fdd" providerId="ADAL" clId="{C39A43BE-B0E1-4484-AE73-990C0FD4197D}" dt="2021-01-13T22:30:45.754" v="1743" actId="20577"/>
          <ac:spMkLst>
            <pc:docMk/>
            <pc:sldMk cId="1614310232" sldId="282"/>
            <ac:spMk id="13" creationId="{D6FF6A43-E799-43C0-A9A8-88A7F69F7F41}"/>
          </ac:spMkLst>
        </pc:spChg>
        <pc:picChg chg="add mod">
          <ac:chgData name="James Rix" userId="cb545cd9-4117-4a28-ae57-51585a740fdd" providerId="ADAL" clId="{C39A43BE-B0E1-4484-AE73-990C0FD4197D}" dt="2021-01-13T22:04:14.050" v="1682" actId="1076"/>
          <ac:picMkLst>
            <pc:docMk/>
            <pc:sldMk cId="1614310232" sldId="282"/>
            <ac:picMk id="6" creationId="{9855B9FC-35A2-4097-8216-990B4524F732}"/>
          </ac:picMkLst>
        </pc:picChg>
        <pc:cxnChg chg="add mod">
          <ac:chgData name="James Rix" userId="cb545cd9-4117-4a28-ae57-51585a740fdd" providerId="ADAL" clId="{C39A43BE-B0E1-4484-AE73-990C0FD4197D}" dt="2021-01-13T22:31:29.952" v="1747" actId="14100"/>
          <ac:cxnSpMkLst>
            <pc:docMk/>
            <pc:sldMk cId="1614310232" sldId="282"/>
            <ac:cxnSpMk id="14" creationId="{BDBBB50D-B1AF-49CC-A01A-BF234F763EF7}"/>
          </ac:cxnSpMkLst>
        </pc:cxnChg>
        <pc:cxnChg chg="add mod">
          <ac:chgData name="James Rix" userId="cb545cd9-4117-4a28-ae57-51585a740fdd" providerId="ADAL" clId="{C39A43BE-B0E1-4484-AE73-990C0FD4197D}" dt="2021-01-13T22:31:38.753" v="1750" actId="14100"/>
          <ac:cxnSpMkLst>
            <pc:docMk/>
            <pc:sldMk cId="1614310232" sldId="282"/>
            <ac:cxnSpMk id="18" creationId="{EB02BC26-5358-491A-B42B-31BB62B19829}"/>
          </ac:cxnSpMkLst>
        </pc:cxnChg>
        <pc:cxnChg chg="add mod">
          <ac:chgData name="James Rix" userId="cb545cd9-4117-4a28-ae57-51585a740fdd" providerId="ADAL" clId="{C39A43BE-B0E1-4484-AE73-990C0FD4197D}" dt="2021-01-13T22:31:44.384" v="1753" actId="14100"/>
          <ac:cxnSpMkLst>
            <pc:docMk/>
            <pc:sldMk cId="1614310232" sldId="282"/>
            <ac:cxnSpMk id="21" creationId="{9B3B2487-0D95-4E6D-A27C-4EFEFF87EB92}"/>
          </ac:cxnSpMkLst>
        </pc:cxnChg>
      </pc:sldChg>
      <pc:sldChg chg="modSp add mod ord">
        <pc:chgData name="James Rix" userId="cb545cd9-4117-4a28-ae57-51585a740fdd" providerId="ADAL" clId="{C39A43BE-B0E1-4484-AE73-990C0FD4197D}" dt="2021-01-13T22:44:20.092" v="2132" actId="1076"/>
        <pc:sldMkLst>
          <pc:docMk/>
          <pc:sldMk cId="3988572308" sldId="283"/>
        </pc:sldMkLst>
        <pc:spChg chg="mod">
          <ac:chgData name="James Rix" userId="cb545cd9-4117-4a28-ae57-51585a740fdd" providerId="ADAL" clId="{C39A43BE-B0E1-4484-AE73-990C0FD4197D}" dt="2021-01-13T22:44:10.137" v="2130" actId="20577"/>
          <ac:spMkLst>
            <pc:docMk/>
            <pc:sldMk cId="3988572308" sldId="283"/>
            <ac:spMk id="4" creationId="{2E8922C6-9F9D-44BC-B083-B31729A7EDC2}"/>
          </ac:spMkLst>
        </pc:spChg>
        <pc:graphicFrameChg chg="mod modGraphic">
          <ac:chgData name="James Rix" userId="cb545cd9-4117-4a28-ae57-51585a740fdd" providerId="ADAL" clId="{C39A43BE-B0E1-4484-AE73-990C0FD4197D}" dt="2021-01-13T22:44:20.092" v="2132" actId="1076"/>
          <ac:graphicFrameMkLst>
            <pc:docMk/>
            <pc:sldMk cId="3988572308" sldId="283"/>
            <ac:graphicFrameMk id="2" creationId="{9663B8AC-1D56-46C6-A864-4EA1DB8BAC0F}"/>
          </ac:graphicFrameMkLst>
        </pc:graphicFrameChg>
      </pc:sldChg>
    </pc:docChg>
  </pc:docChgLst>
  <pc:docChgLst>
    <pc:chgData name="James Rix" userId="cb545cd9-4117-4a28-ae57-51585a740fdd" providerId="ADAL" clId="{1D3A8159-771F-4BCC-B835-E48000617C2B}"/>
    <pc:docChg chg="custSel modSld">
      <pc:chgData name="James Rix" userId="cb545cd9-4117-4a28-ae57-51585a740fdd" providerId="ADAL" clId="{1D3A8159-771F-4BCC-B835-E48000617C2B}" dt="2020-02-18T08:05:14.634" v="34" actId="478"/>
      <pc:docMkLst>
        <pc:docMk/>
      </pc:docMkLst>
      <pc:sldChg chg="addSp delSp modSp">
        <pc:chgData name="James Rix" userId="cb545cd9-4117-4a28-ae57-51585a740fdd" providerId="ADAL" clId="{1D3A8159-771F-4BCC-B835-E48000617C2B}" dt="2020-02-18T07:49:00.687" v="12" actId="21"/>
        <pc:sldMkLst>
          <pc:docMk/>
          <pc:sldMk cId="439974191" sldId="256"/>
        </pc:sldMkLst>
        <pc:picChg chg="add del mod">
          <ac:chgData name="James Rix" userId="cb545cd9-4117-4a28-ae57-51585a740fdd" providerId="ADAL" clId="{1D3A8159-771F-4BCC-B835-E48000617C2B}" dt="2020-02-18T07:49:00.687" v="12" actId="21"/>
          <ac:picMkLst>
            <pc:docMk/>
            <pc:sldMk cId="439974191" sldId="256"/>
            <ac:picMk id="5" creationId="{A15CA1C5-AC49-459C-BFAA-8448E1A7E1C7}"/>
          </ac:picMkLst>
        </pc:picChg>
        <pc:picChg chg="del">
          <ac:chgData name="James Rix" userId="cb545cd9-4117-4a28-ae57-51585a740fdd" providerId="ADAL" clId="{1D3A8159-771F-4BCC-B835-E48000617C2B}" dt="2020-02-18T07:17:48.226" v="2" actId="478"/>
          <ac:picMkLst>
            <pc:docMk/>
            <pc:sldMk cId="439974191" sldId="256"/>
            <ac:picMk id="10" creationId="{F757741C-9D52-4174-8A8F-C0D068089053}"/>
          </ac:picMkLst>
        </pc:picChg>
        <pc:picChg chg="del">
          <ac:chgData name="James Rix" userId="cb545cd9-4117-4a28-ae57-51585a740fdd" providerId="ADAL" clId="{1D3A8159-771F-4BCC-B835-E48000617C2B}" dt="2020-02-18T07:17:47.704" v="1" actId="478"/>
          <ac:picMkLst>
            <pc:docMk/>
            <pc:sldMk cId="439974191" sldId="256"/>
            <ac:picMk id="12" creationId="{5E2336A4-D846-42C3-8C9B-6B5B7E64F823}"/>
          </ac:picMkLst>
        </pc:picChg>
        <pc:picChg chg="del">
          <ac:chgData name="James Rix" userId="cb545cd9-4117-4a28-ae57-51585a740fdd" providerId="ADAL" clId="{1D3A8159-771F-4BCC-B835-E48000617C2B}" dt="2020-02-18T07:17:46.972" v="0" actId="478"/>
          <ac:picMkLst>
            <pc:docMk/>
            <pc:sldMk cId="439974191" sldId="256"/>
            <ac:picMk id="13" creationId="{B6D41F4E-F085-4E84-AD97-407A607B63F9}"/>
          </ac:picMkLst>
        </pc:picChg>
        <pc:picChg chg="del">
          <ac:chgData name="James Rix" userId="cb545cd9-4117-4a28-ae57-51585a740fdd" providerId="ADAL" clId="{1D3A8159-771F-4BCC-B835-E48000617C2B}" dt="2020-02-18T07:17:49.310" v="3" actId="478"/>
          <ac:picMkLst>
            <pc:docMk/>
            <pc:sldMk cId="439974191" sldId="256"/>
            <ac:picMk id="14" creationId="{E4B227CE-CA7C-482B-9CA6-B8CF322B1B2A}"/>
          </ac:picMkLst>
        </pc:picChg>
      </pc:sldChg>
      <pc:sldChg chg="addSp delSp modSp">
        <pc:chgData name="James Rix" userId="cb545cd9-4117-4a28-ae57-51585a740fdd" providerId="ADAL" clId="{1D3A8159-771F-4BCC-B835-E48000617C2B}" dt="2020-02-18T08:05:14.634" v="34" actId="478"/>
        <pc:sldMkLst>
          <pc:docMk/>
          <pc:sldMk cId="3826089465" sldId="258"/>
        </pc:sldMkLst>
        <pc:spChg chg="add del mod">
          <ac:chgData name="James Rix" userId="cb545cd9-4117-4a28-ae57-51585a740fdd" providerId="ADAL" clId="{1D3A8159-771F-4BCC-B835-E48000617C2B}" dt="2020-02-18T08:05:14.634" v="34" actId="478"/>
          <ac:spMkLst>
            <pc:docMk/>
            <pc:sldMk cId="3826089465" sldId="258"/>
            <ac:spMk id="2" creationId="{AC979FDC-0A0E-4E57-ADD0-7A27884F24CE}"/>
          </ac:spMkLst>
        </pc:spChg>
      </pc:sldChg>
      <pc:sldChg chg="addSp delSp">
        <pc:chgData name="James Rix" userId="cb545cd9-4117-4a28-ae57-51585a740fdd" providerId="ADAL" clId="{1D3A8159-771F-4BCC-B835-E48000617C2B}" dt="2020-02-18T08:02:25.732" v="33"/>
        <pc:sldMkLst>
          <pc:docMk/>
          <pc:sldMk cId="954916814" sldId="261"/>
        </pc:sldMkLst>
        <pc:picChg chg="del">
          <ac:chgData name="James Rix" userId="cb545cd9-4117-4a28-ae57-51585a740fdd" providerId="ADAL" clId="{1D3A8159-771F-4BCC-B835-E48000617C2B}" dt="2020-02-18T07:57:13.479" v="30" actId="21"/>
          <ac:picMkLst>
            <pc:docMk/>
            <pc:sldMk cId="954916814" sldId="261"/>
            <ac:picMk id="6" creationId="{5CD94A56-6F33-49C5-8DF6-2FCC6BFDB41D}"/>
          </ac:picMkLst>
        </pc:picChg>
        <pc:picChg chg="del">
          <ac:chgData name="James Rix" userId="cb545cd9-4117-4a28-ae57-51585a740fdd" providerId="ADAL" clId="{1D3A8159-771F-4BCC-B835-E48000617C2B}" dt="2020-02-18T07:57:13.479" v="30" actId="21"/>
          <ac:picMkLst>
            <pc:docMk/>
            <pc:sldMk cId="954916814" sldId="261"/>
            <ac:picMk id="8" creationId="{D621F791-8648-4ABB-B653-6209E8D2689F}"/>
          </ac:picMkLst>
        </pc:picChg>
        <pc:picChg chg="del">
          <ac:chgData name="James Rix" userId="cb545cd9-4117-4a28-ae57-51585a740fdd" providerId="ADAL" clId="{1D3A8159-771F-4BCC-B835-E48000617C2B}" dt="2020-02-18T07:57:13.479" v="30" actId="21"/>
          <ac:picMkLst>
            <pc:docMk/>
            <pc:sldMk cId="954916814" sldId="261"/>
            <ac:picMk id="10" creationId="{4F4C3E1A-5961-4DF3-9E43-04CE7C72F3C8}"/>
          </ac:picMkLst>
        </pc:picChg>
        <pc:picChg chg="del">
          <ac:chgData name="James Rix" userId="cb545cd9-4117-4a28-ae57-51585a740fdd" providerId="ADAL" clId="{1D3A8159-771F-4BCC-B835-E48000617C2B}" dt="2020-02-18T07:57:13.479" v="30" actId="21"/>
          <ac:picMkLst>
            <pc:docMk/>
            <pc:sldMk cId="954916814" sldId="261"/>
            <ac:picMk id="12" creationId="{F172F02E-F802-47B4-9CC9-5E17F8FCD8A7}"/>
          </ac:picMkLst>
        </pc:picChg>
        <pc:picChg chg="add">
          <ac:chgData name="James Rix" userId="cb545cd9-4117-4a28-ae57-51585a740fdd" providerId="ADAL" clId="{1D3A8159-771F-4BCC-B835-E48000617C2B}" dt="2020-02-18T08:02:25.732" v="33"/>
          <ac:picMkLst>
            <pc:docMk/>
            <pc:sldMk cId="954916814" sldId="261"/>
            <ac:picMk id="18" creationId="{FD7EDF79-DA16-4EFA-B7B4-C0CD40398D1B}"/>
          </ac:picMkLst>
        </pc:picChg>
        <pc:picChg chg="add">
          <ac:chgData name="James Rix" userId="cb545cd9-4117-4a28-ae57-51585a740fdd" providerId="ADAL" clId="{1D3A8159-771F-4BCC-B835-E48000617C2B}" dt="2020-02-18T08:02:25.732" v="33"/>
          <ac:picMkLst>
            <pc:docMk/>
            <pc:sldMk cId="954916814" sldId="261"/>
            <ac:picMk id="19" creationId="{DD201BBD-2502-415F-A3ED-4C6E736D8B82}"/>
          </ac:picMkLst>
        </pc:picChg>
        <pc:picChg chg="add">
          <ac:chgData name="James Rix" userId="cb545cd9-4117-4a28-ae57-51585a740fdd" providerId="ADAL" clId="{1D3A8159-771F-4BCC-B835-E48000617C2B}" dt="2020-02-18T08:02:25.732" v="33"/>
          <ac:picMkLst>
            <pc:docMk/>
            <pc:sldMk cId="954916814" sldId="261"/>
            <ac:picMk id="21" creationId="{5DEDA477-2CF7-4192-B083-642219584205}"/>
          </ac:picMkLst>
        </pc:picChg>
        <pc:picChg chg="add">
          <ac:chgData name="James Rix" userId="cb545cd9-4117-4a28-ae57-51585a740fdd" providerId="ADAL" clId="{1D3A8159-771F-4BCC-B835-E48000617C2B}" dt="2020-02-18T08:02:25.732" v="33"/>
          <ac:picMkLst>
            <pc:docMk/>
            <pc:sldMk cId="954916814" sldId="261"/>
            <ac:picMk id="22" creationId="{AA7493C6-1EF6-4004-A27D-06FED2FBAB40}"/>
          </ac:picMkLst>
        </pc:picChg>
      </pc:sldChg>
      <pc:sldChg chg="delSp">
        <pc:chgData name="James Rix" userId="cb545cd9-4117-4a28-ae57-51585a740fdd" providerId="ADAL" clId="{1D3A8159-771F-4BCC-B835-E48000617C2B}" dt="2020-02-18T07:53:14.346" v="16" actId="478"/>
        <pc:sldMkLst>
          <pc:docMk/>
          <pc:sldMk cId="4014241831" sldId="262"/>
        </pc:sldMkLst>
        <pc:picChg chg="del">
          <ac:chgData name="James Rix" userId="cb545cd9-4117-4a28-ae57-51585a740fdd" providerId="ADAL" clId="{1D3A8159-771F-4BCC-B835-E48000617C2B}" dt="2020-02-18T07:53:14.346" v="16" actId="478"/>
          <ac:picMkLst>
            <pc:docMk/>
            <pc:sldMk cId="4014241831" sldId="262"/>
            <ac:picMk id="14" creationId="{422AE165-C464-4F9B-9512-C636E5C31426}"/>
          </ac:picMkLst>
        </pc:picChg>
        <pc:picChg chg="del">
          <ac:chgData name="James Rix" userId="cb545cd9-4117-4a28-ae57-51585a740fdd" providerId="ADAL" clId="{1D3A8159-771F-4BCC-B835-E48000617C2B}" dt="2020-02-18T07:53:13.498" v="15" actId="478"/>
          <ac:picMkLst>
            <pc:docMk/>
            <pc:sldMk cId="4014241831" sldId="262"/>
            <ac:picMk id="15" creationId="{0A41E0C2-9522-4DD5-A162-D5EED7AB0877}"/>
          </ac:picMkLst>
        </pc:picChg>
        <pc:picChg chg="del">
          <ac:chgData name="James Rix" userId="cb545cd9-4117-4a28-ae57-51585a740fdd" providerId="ADAL" clId="{1D3A8159-771F-4BCC-B835-E48000617C2B}" dt="2020-02-18T07:53:12.842" v="14" actId="478"/>
          <ac:picMkLst>
            <pc:docMk/>
            <pc:sldMk cId="4014241831" sldId="262"/>
            <ac:picMk id="16" creationId="{FB766207-9760-4168-8130-96C4C74F3F95}"/>
          </ac:picMkLst>
        </pc:picChg>
        <pc:picChg chg="del">
          <ac:chgData name="James Rix" userId="cb545cd9-4117-4a28-ae57-51585a740fdd" providerId="ADAL" clId="{1D3A8159-771F-4BCC-B835-E48000617C2B}" dt="2020-02-18T07:53:12.266" v="13" actId="478"/>
          <ac:picMkLst>
            <pc:docMk/>
            <pc:sldMk cId="4014241831" sldId="262"/>
            <ac:picMk id="17" creationId="{25324B89-BF9A-4ED3-B94E-A502F5714F4C}"/>
          </ac:picMkLst>
        </pc:picChg>
      </pc:sldChg>
      <pc:sldChg chg="addSp delSp modSp">
        <pc:chgData name="James Rix" userId="cb545cd9-4117-4a28-ae57-51585a740fdd" providerId="ADAL" clId="{1D3A8159-771F-4BCC-B835-E48000617C2B}" dt="2020-02-18T07:56:12.895" v="29" actId="21"/>
        <pc:sldMkLst>
          <pc:docMk/>
          <pc:sldMk cId="1556525386" sldId="263"/>
        </pc:sldMkLst>
        <pc:picChg chg="add del mod">
          <ac:chgData name="James Rix" userId="cb545cd9-4117-4a28-ae57-51585a740fdd" providerId="ADAL" clId="{1D3A8159-771F-4BCC-B835-E48000617C2B}" dt="2020-02-18T07:56:12.895" v="29" actId="21"/>
          <ac:picMkLst>
            <pc:docMk/>
            <pc:sldMk cId="1556525386" sldId="263"/>
            <ac:picMk id="3" creationId="{8973AD11-F14B-4DD9-8428-A9BBA4E432F5}"/>
          </ac:picMkLst>
        </pc:picChg>
        <pc:picChg chg="add del mod">
          <ac:chgData name="James Rix" userId="cb545cd9-4117-4a28-ae57-51585a740fdd" providerId="ADAL" clId="{1D3A8159-771F-4BCC-B835-E48000617C2B}" dt="2020-02-18T07:55:52.714" v="21" actId="478"/>
          <ac:picMkLst>
            <pc:docMk/>
            <pc:sldMk cId="1556525386" sldId="263"/>
            <ac:picMk id="8" creationId="{E6E7A7E5-2D79-42BB-858F-208803C13A94}"/>
          </ac:picMkLst>
        </pc:picChg>
      </pc:sldChg>
      <pc:sldChg chg="addSp delSp">
        <pc:chgData name="James Rix" userId="cb545cd9-4117-4a28-ae57-51585a740fdd" providerId="ADAL" clId="{1D3A8159-771F-4BCC-B835-E48000617C2B}" dt="2020-02-18T08:02:23.771" v="32" actId="21"/>
        <pc:sldMkLst>
          <pc:docMk/>
          <pc:sldMk cId="463290805" sldId="265"/>
        </pc:sldMkLst>
        <pc:picChg chg="add del">
          <ac:chgData name="James Rix" userId="cb545cd9-4117-4a28-ae57-51585a740fdd" providerId="ADAL" clId="{1D3A8159-771F-4BCC-B835-E48000617C2B}" dt="2020-02-18T08:02:23.771" v="32" actId="21"/>
          <ac:picMkLst>
            <pc:docMk/>
            <pc:sldMk cId="463290805" sldId="265"/>
            <ac:picMk id="6" creationId="{FC04835C-49F6-4B39-8342-6F6D92CC75BB}"/>
          </ac:picMkLst>
        </pc:picChg>
        <pc:picChg chg="add del">
          <ac:chgData name="James Rix" userId="cb545cd9-4117-4a28-ae57-51585a740fdd" providerId="ADAL" clId="{1D3A8159-771F-4BCC-B835-E48000617C2B}" dt="2020-02-18T08:02:23.771" v="32" actId="21"/>
          <ac:picMkLst>
            <pc:docMk/>
            <pc:sldMk cId="463290805" sldId="265"/>
            <ac:picMk id="7" creationId="{F4CAA5DB-5DF1-4E7B-9E8B-AB88B939AA06}"/>
          </ac:picMkLst>
        </pc:picChg>
        <pc:picChg chg="add del">
          <ac:chgData name="James Rix" userId="cb545cd9-4117-4a28-ae57-51585a740fdd" providerId="ADAL" clId="{1D3A8159-771F-4BCC-B835-E48000617C2B}" dt="2020-02-18T08:02:23.771" v="32" actId="21"/>
          <ac:picMkLst>
            <pc:docMk/>
            <pc:sldMk cId="463290805" sldId="265"/>
            <ac:picMk id="8" creationId="{ACDDBF87-D522-4303-964F-A35C3B2C4A7D}"/>
          </ac:picMkLst>
        </pc:picChg>
        <pc:picChg chg="add del">
          <ac:chgData name="James Rix" userId="cb545cd9-4117-4a28-ae57-51585a740fdd" providerId="ADAL" clId="{1D3A8159-771F-4BCC-B835-E48000617C2B}" dt="2020-02-18T08:02:23.771" v="32" actId="21"/>
          <ac:picMkLst>
            <pc:docMk/>
            <pc:sldMk cId="463290805" sldId="265"/>
            <ac:picMk id="9" creationId="{0402DBFB-171D-4D33-9E56-A098ED3116A1}"/>
          </ac:picMkLst>
        </pc:picChg>
      </pc:sldChg>
    </pc:docChg>
  </pc:docChgLst>
  <pc:docChgLst>
    <pc:chgData name="James Rix" userId="cb545cd9-4117-4a28-ae57-51585a740fdd" providerId="ADAL" clId="{A1AE940E-CFD6-4BF4-AA9D-6A362B9FEAAF}"/>
    <pc:docChg chg="undo custSel addSld delSld modSld">
      <pc:chgData name="James Rix" userId="cb545cd9-4117-4a28-ae57-51585a740fdd" providerId="ADAL" clId="{A1AE940E-CFD6-4BF4-AA9D-6A362B9FEAAF}" dt="2021-01-13T20:16:33.013" v="4231" actId="1076"/>
      <pc:docMkLst>
        <pc:docMk/>
      </pc:docMkLst>
      <pc:sldChg chg="modSp mod">
        <pc:chgData name="James Rix" userId="cb545cd9-4117-4a28-ae57-51585a740fdd" providerId="ADAL" clId="{A1AE940E-CFD6-4BF4-AA9D-6A362B9FEAAF}" dt="2021-01-13T16:05:18.673" v="3566" actId="404"/>
        <pc:sldMkLst>
          <pc:docMk/>
          <pc:sldMk cId="439974191" sldId="256"/>
        </pc:sldMkLst>
        <pc:spChg chg="mod">
          <ac:chgData name="James Rix" userId="cb545cd9-4117-4a28-ae57-51585a740fdd" providerId="ADAL" clId="{A1AE940E-CFD6-4BF4-AA9D-6A362B9FEAAF}" dt="2021-01-13T16:05:18.673" v="3566" actId="404"/>
          <ac:spMkLst>
            <pc:docMk/>
            <pc:sldMk cId="439974191" sldId="256"/>
            <ac:spMk id="2" creationId="{00000000-0000-0000-0000-000000000000}"/>
          </ac:spMkLst>
        </pc:spChg>
        <pc:spChg chg="mod">
          <ac:chgData name="James Rix" userId="cb545cd9-4117-4a28-ae57-51585a740fdd" providerId="ADAL" clId="{A1AE940E-CFD6-4BF4-AA9D-6A362B9FEAAF}" dt="2021-01-13T08:33:44.250" v="148" actId="20577"/>
          <ac:spMkLst>
            <pc:docMk/>
            <pc:sldMk cId="439974191" sldId="256"/>
            <ac:spMk id="8" creationId="{559813AE-1ADC-4172-8DF3-AC89B6082393}"/>
          </ac:spMkLst>
        </pc:spChg>
      </pc:sldChg>
      <pc:sldChg chg="delSp modSp mod delAnim modAnim">
        <pc:chgData name="James Rix" userId="cb545cd9-4117-4a28-ae57-51585a740fdd" providerId="ADAL" clId="{A1AE940E-CFD6-4BF4-AA9D-6A362B9FEAAF}" dt="2021-01-13T08:57:50.109" v="614" actId="6549"/>
        <pc:sldMkLst>
          <pc:docMk/>
          <pc:sldMk cId="3739796611" sldId="257"/>
        </pc:sldMkLst>
        <pc:spChg chg="mod">
          <ac:chgData name="James Rix" userId="cb545cd9-4117-4a28-ae57-51585a740fdd" providerId="ADAL" clId="{A1AE940E-CFD6-4BF4-AA9D-6A362B9FEAAF}" dt="2021-01-13T08:57:50.109" v="614" actId="6549"/>
          <ac:spMkLst>
            <pc:docMk/>
            <pc:sldMk cId="3739796611" sldId="257"/>
            <ac:spMk id="6" creationId="{CE2D540A-3B24-4667-B785-57D2CEC083BD}"/>
          </ac:spMkLst>
        </pc:spChg>
        <pc:picChg chg="del">
          <ac:chgData name="James Rix" userId="cb545cd9-4117-4a28-ae57-51585a740fdd" providerId="ADAL" clId="{A1AE940E-CFD6-4BF4-AA9D-6A362B9FEAAF}" dt="2021-01-13T08:30:54.781" v="122" actId="478"/>
          <ac:picMkLst>
            <pc:docMk/>
            <pc:sldMk cId="3739796611" sldId="257"/>
            <ac:picMk id="10" creationId="{B217C670-1D3A-4B93-9437-76418E1FBFD3}"/>
          </ac:picMkLst>
        </pc:picChg>
        <pc:picChg chg="del">
          <ac:chgData name="James Rix" userId="cb545cd9-4117-4a28-ae57-51585a740fdd" providerId="ADAL" clId="{A1AE940E-CFD6-4BF4-AA9D-6A362B9FEAAF}" dt="2021-01-13T08:30:54.187" v="121" actId="478"/>
          <ac:picMkLst>
            <pc:docMk/>
            <pc:sldMk cId="3739796611" sldId="257"/>
            <ac:picMk id="11" creationId="{B654A1D0-9173-4A2B-9F7E-FBD6F0964967}"/>
          </ac:picMkLst>
        </pc:picChg>
        <pc:picChg chg="del">
          <ac:chgData name="James Rix" userId="cb545cd9-4117-4a28-ae57-51585a740fdd" providerId="ADAL" clId="{A1AE940E-CFD6-4BF4-AA9D-6A362B9FEAAF}" dt="2021-01-13T08:30:53.005" v="120" actId="478"/>
          <ac:picMkLst>
            <pc:docMk/>
            <pc:sldMk cId="3739796611" sldId="257"/>
            <ac:picMk id="12" creationId="{C517AB5B-D745-40F7-A76D-653667AC0F2D}"/>
          </ac:picMkLst>
        </pc:picChg>
      </pc:sldChg>
      <pc:sldChg chg="addSp delSp modSp mod modAnim">
        <pc:chgData name="James Rix" userId="cb545cd9-4117-4a28-ae57-51585a740fdd" providerId="ADAL" clId="{A1AE940E-CFD6-4BF4-AA9D-6A362B9FEAAF}" dt="2021-01-13T09:21:06.217" v="1029"/>
        <pc:sldMkLst>
          <pc:docMk/>
          <pc:sldMk cId="3826089465" sldId="258"/>
        </pc:sldMkLst>
        <pc:spChg chg="add del mod">
          <ac:chgData name="James Rix" userId="cb545cd9-4117-4a28-ae57-51585a740fdd" providerId="ADAL" clId="{A1AE940E-CFD6-4BF4-AA9D-6A362B9FEAAF}" dt="2021-01-13T08:47:08.786" v="244" actId="478"/>
          <ac:spMkLst>
            <pc:docMk/>
            <pc:sldMk cId="3826089465" sldId="258"/>
            <ac:spMk id="2" creationId="{830D54D6-04C8-48EE-8048-F93CC41D21EE}"/>
          </ac:spMkLst>
        </pc:spChg>
        <pc:spChg chg="add mod">
          <ac:chgData name="James Rix" userId="cb545cd9-4117-4a28-ae57-51585a740fdd" providerId="ADAL" clId="{A1AE940E-CFD6-4BF4-AA9D-6A362B9FEAAF}" dt="2021-01-13T09:01:13.736" v="899" actId="20577"/>
          <ac:spMkLst>
            <pc:docMk/>
            <pc:sldMk cId="3826089465" sldId="258"/>
            <ac:spMk id="3" creationId="{2C63DF08-F6B7-4146-AA45-2B61A4EF8A02}"/>
          </ac:spMkLst>
        </pc:spChg>
        <pc:spChg chg="mod">
          <ac:chgData name="James Rix" userId="cb545cd9-4117-4a28-ae57-51585a740fdd" providerId="ADAL" clId="{A1AE940E-CFD6-4BF4-AA9D-6A362B9FEAAF}" dt="2021-01-13T08:34:21.258" v="157" actId="20577"/>
          <ac:spMkLst>
            <pc:docMk/>
            <pc:sldMk cId="3826089465" sldId="258"/>
            <ac:spMk id="4" creationId="{2E8922C6-9F9D-44BC-B083-B31729A7EDC2}"/>
          </ac:spMkLst>
        </pc:spChg>
        <pc:spChg chg="del">
          <ac:chgData name="James Rix" userId="cb545cd9-4117-4a28-ae57-51585a740fdd" providerId="ADAL" clId="{A1AE940E-CFD6-4BF4-AA9D-6A362B9FEAAF}" dt="2021-01-13T08:25:12.796" v="0" actId="478"/>
          <ac:spMkLst>
            <pc:docMk/>
            <pc:sldMk cId="3826089465" sldId="258"/>
            <ac:spMk id="6" creationId="{08189289-D1E2-4377-96C4-EC265BC91471}"/>
          </ac:spMkLst>
        </pc:spChg>
        <pc:spChg chg="add del mod">
          <ac:chgData name="James Rix" userId="cb545cd9-4117-4a28-ae57-51585a740fdd" providerId="ADAL" clId="{A1AE940E-CFD6-4BF4-AA9D-6A362B9FEAAF}" dt="2021-01-13T08:55:50.136" v="453" actId="478"/>
          <ac:spMkLst>
            <pc:docMk/>
            <pc:sldMk cId="3826089465" sldId="258"/>
            <ac:spMk id="6" creationId="{A64387B2-389D-4AF1-AEB5-30B9699095B3}"/>
          </ac:spMkLst>
        </pc:spChg>
        <pc:spChg chg="add del mod">
          <ac:chgData name="James Rix" userId="cb545cd9-4117-4a28-ae57-51585a740fdd" providerId="ADAL" clId="{A1AE940E-CFD6-4BF4-AA9D-6A362B9FEAAF}" dt="2021-01-13T08:51:21.224" v="363" actId="478"/>
          <ac:spMkLst>
            <pc:docMk/>
            <pc:sldMk cId="3826089465" sldId="258"/>
            <ac:spMk id="7" creationId="{BCAB2FD0-94BF-431E-8CB0-CB063EBD19EE}"/>
          </ac:spMkLst>
        </pc:spChg>
        <pc:spChg chg="add mod">
          <ac:chgData name="James Rix" userId="cb545cd9-4117-4a28-ae57-51585a740fdd" providerId="ADAL" clId="{A1AE940E-CFD6-4BF4-AA9D-6A362B9FEAAF}" dt="2021-01-13T09:01:21.599" v="902" actId="403"/>
          <ac:spMkLst>
            <pc:docMk/>
            <pc:sldMk cId="3826089465" sldId="258"/>
            <ac:spMk id="24" creationId="{7F4BBD6C-3C11-47B1-BD0B-F0457FD47A6E}"/>
          </ac:spMkLst>
        </pc:spChg>
        <pc:spChg chg="add mod">
          <ac:chgData name="James Rix" userId="cb545cd9-4117-4a28-ae57-51585a740fdd" providerId="ADAL" clId="{A1AE940E-CFD6-4BF4-AA9D-6A362B9FEAAF}" dt="2021-01-13T09:01:26.319" v="905" actId="403"/>
          <ac:spMkLst>
            <pc:docMk/>
            <pc:sldMk cId="3826089465" sldId="258"/>
            <ac:spMk id="28" creationId="{E679A3C0-4C8F-4C91-9F00-367A6671EC8C}"/>
          </ac:spMkLst>
        </pc:spChg>
        <pc:spChg chg="add mod">
          <ac:chgData name="James Rix" userId="cb545cd9-4117-4a28-ae57-51585a740fdd" providerId="ADAL" clId="{A1AE940E-CFD6-4BF4-AA9D-6A362B9FEAAF}" dt="2021-01-13T09:10:00.382" v="979" actId="403"/>
          <ac:spMkLst>
            <pc:docMk/>
            <pc:sldMk cId="3826089465" sldId="258"/>
            <ac:spMk id="31" creationId="{E2B08395-705A-41FC-B043-88628241755E}"/>
          </ac:spMkLst>
        </pc:spChg>
        <pc:spChg chg="add mod">
          <ac:chgData name="James Rix" userId="cb545cd9-4117-4a28-ae57-51585a740fdd" providerId="ADAL" clId="{A1AE940E-CFD6-4BF4-AA9D-6A362B9FEAAF}" dt="2021-01-13T09:01:45.661" v="923" actId="1076"/>
          <ac:spMkLst>
            <pc:docMk/>
            <pc:sldMk cId="3826089465" sldId="258"/>
            <ac:spMk id="41" creationId="{305C920C-C4A5-4EEC-8463-4066E2F6FDF4}"/>
          </ac:spMkLst>
        </pc:spChg>
        <pc:spChg chg="add mod">
          <ac:chgData name="James Rix" userId="cb545cd9-4117-4a28-ae57-51585a740fdd" providerId="ADAL" clId="{A1AE940E-CFD6-4BF4-AA9D-6A362B9FEAAF}" dt="2021-01-13T09:01:56.214" v="933" actId="1076"/>
          <ac:spMkLst>
            <pc:docMk/>
            <pc:sldMk cId="3826089465" sldId="258"/>
            <ac:spMk id="42" creationId="{FE3C0C1A-FC85-4474-A5E8-F66947753557}"/>
          </ac:spMkLst>
        </pc:spChg>
        <pc:picChg chg="del">
          <ac:chgData name="James Rix" userId="cb545cd9-4117-4a28-ae57-51585a740fdd" providerId="ADAL" clId="{A1AE940E-CFD6-4BF4-AA9D-6A362B9FEAAF}" dt="2021-01-13T08:25:13.429" v="1" actId="478"/>
          <ac:picMkLst>
            <pc:docMk/>
            <pc:sldMk cId="3826089465" sldId="258"/>
            <ac:picMk id="7" creationId="{094AF3D7-92A2-44F9-A708-D6C65AE413ED}"/>
          </ac:picMkLst>
        </pc:picChg>
        <pc:picChg chg="add del mod">
          <ac:chgData name="James Rix" userId="cb545cd9-4117-4a28-ae57-51585a740fdd" providerId="ADAL" clId="{A1AE940E-CFD6-4BF4-AA9D-6A362B9FEAAF}" dt="2021-01-13T08:52:26.985" v="372" actId="931"/>
          <ac:picMkLst>
            <pc:docMk/>
            <pc:sldMk cId="3826089465" sldId="258"/>
            <ac:picMk id="9" creationId="{5696F210-60D7-4510-A366-8A1D14C2E89A}"/>
          </ac:picMkLst>
        </pc:picChg>
        <pc:picChg chg="add del mod">
          <ac:chgData name="James Rix" userId="cb545cd9-4117-4a28-ae57-51585a740fdd" providerId="ADAL" clId="{A1AE940E-CFD6-4BF4-AA9D-6A362B9FEAAF}" dt="2021-01-13T08:52:26.985" v="372" actId="931"/>
          <ac:picMkLst>
            <pc:docMk/>
            <pc:sldMk cId="3826089465" sldId="258"/>
            <ac:picMk id="11" creationId="{8E46190E-440B-4D26-A588-3A7FDA571E08}"/>
          </ac:picMkLst>
        </pc:picChg>
        <pc:picChg chg="add del mod">
          <ac:chgData name="James Rix" userId="cb545cd9-4117-4a28-ae57-51585a740fdd" providerId="ADAL" clId="{A1AE940E-CFD6-4BF4-AA9D-6A362B9FEAAF}" dt="2021-01-13T08:52:26.985" v="372" actId="931"/>
          <ac:picMkLst>
            <pc:docMk/>
            <pc:sldMk cId="3826089465" sldId="258"/>
            <ac:picMk id="13" creationId="{FBBBC8B6-4F37-475D-8E76-16CF39F66111}"/>
          </ac:picMkLst>
        </pc:picChg>
        <pc:picChg chg="add del mod">
          <ac:chgData name="James Rix" userId="cb545cd9-4117-4a28-ae57-51585a740fdd" providerId="ADAL" clId="{A1AE940E-CFD6-4BF4-AA9D-6A362B9FEAAF}" dt="2021-01-13T08:52:26.985" v="372" actId="931"/>
          <ac:picMkLst>
            <pc:docMk/>
            <pc:sldMk cId="3826089465" sldId="258"/>
            <ac:picMk id="15" creationId="{B24795B2-DA31-451A-9FDE-83EB4F78FC36}"/>
          </ac:picMkLst>
        </pc:picChg>
        <pc:picChg chg="add del mod">
          <ac:chgData name="James Rix" userId="cb545cd9-4117-4a28-ae57-51585a740fdd" providerId="ADAL" clId="{A1AE940E-CFD6-4BF4-AA9D-6A362B9FEAAF}" dt="2021-01-13T08:53:01.131" v="385" actId="931"/>
          <ac:picMkLst>
            <pc:docMk/>
            <pc:sldMk cId="3826089465" sldId="258"/>
            <ac:picMk id="17" creationId="{28F5A582-4FE2-4A96-871C-9CDD39440900}"/>
          </ac:picMkLst>
        </pc:picChg>
        <pc:picChg chg="add del mod">
          <ac:chgData name="James Rix" userId="cb545cd9-4117-4a28-ae57-51585a740fdd" providerId="ADAL" clId="{A1AE940E-CFD6-4BF4-AA9D-6A362B9FEAAF}" dt="2021-01-13T08:53:01.131" v="385" actId="931"/>
          <ac:picMkLst>
            <pc:docMk/>
            <pc:sldMk cId="3826089465" sldId="258"/>
            <ac:picMk id="19" creationId="{0DC0525C-EFF0-4086-8E30-DDCE306760D4}"/>
          </ac:picMkLst>
        </pc:picChg>
        <pc:picChg chg="add del mod">
          <ac:chgData name="James Rix" userId="cb545cd9-4117-4a28-ae57-51585a740fdd" providerId="ADAL" clId="{A1AE940E-CFD6-4BF4-AA9D-6A362B9FEAAF}" dt="2021-01-13T08:53:01.131" v="385" actId="931"/>
          <ac:picMkLst>
            <pc:docMk/>
            <pc:sldMk cId="3826089465" sldId="258"/>
            <ac:picMk id="21" creationId="{5B251908-AFAC-4422-AC50-AEB9C700980B}"/>
          </ac:picMkLst>
        </pc:picChg>
        <pc:picChg chg="add mod">
          <ac:chgData name="James Rix" userId="cb545cd9-4117-4a28-ae57-51585a740fdd" providerId="ADAL" clId="{A1AE940E-CFD6-4BF4-AA9D-6A362B9FEAAF}" dt="2021-01-13T09:08:04.997" v="952" actId="1440"/>
          <ac:picMkLst>
            <pc:docMk/>
            <pc:sldMk cId="3826089465" sldId="258"/>
            <ac:picMk id="23" creationId="{29CB05CE-05B6-4677-8443-66954088B7B2}"/>
          </ac:picMkLst>
        </pc:picChg>
        <pc:picChg chg="add mod">
          <ac:chgData name="James Rix" userId="cb545cd9-4117-4a28-ae57-51585a740fdd" providerId="ADAL" clId="{A1AE940E-CFD6-4BF4-AA9D-6A362B9FEAAF}" dt="2021-01-13T09:08:06.421" v="953" actId="1440"/>
          <ac:picMkLst>
            <pc:docMk/>
            <pc:sldMk cId="3826089465" sldId="258"/>
            <ac:picMk id="26" creationId="{E0FABBCE-79C3-40D0-A348-C805E5419B6C}"/>
          </ac:picMkLst>
        </pc:picChg>
        <pc:picChg chg="add mod">
          <ac:chgData name="James Rix" userId="cb545cd9-4117-4a28-ae57-51585a740fdd" providerId="ADAL" clId="{A1AE940E-CFD6-4BF4-AA9D-6A362B9FEAAF}" dt="2021-01-13T09:08:08.149" v="954" actId="1440"/>
          <ac:picMkLst>
            <pc:docMk/>
            <pc:sldMk cId="3826089465" sldId="258"/>
            <ac:picMk id="29" creationId="{5977A466-544B-4DD9-83A4-56F7B162E7C8}"/>
          </ac:picMkLst>
        </pc:picChg>
        <pc:cxnChg chg="add del mod">
          <ac:chgData name="James Rix" userId="cb545cd9-4117-4a28-ae57-51585a740fdd" providerId="ADAL" clId="{A1AE940E-CFD6-4BF4-AA9D-6A362B9FEAAF}" dt="2021-01-13T08:55:57.080" v="456" actId="478"/>
          <ac:cxnSpMkLst>
            <pc:docMk/>
            <pc:sldMk cId="3826089465" sldId="258"/>
            <ac:cxnSpMk id="32" creationId="{C2BF3FD3-5F4C-40D8-B55D-2E2518E5EEF5}"/>
          </ac:cxnSpMkLst>
        </pc:cxnChg>
        <pc:cxnChg chg="add del mod">
          <ac:chgData name="James Rix" userId="cb545cd9-4117-4a28-ae57-51585a740fdd" providerId="ADAL" clId="{A1AE940E-CFD6-4BF4-AA9D-6A362B9FEAAF}" dt="2021-01-13T08:55:52.344" v="454" actId="478"/>
          <ac:cxnSpMkLst>
            <pc:docMk/>
            <pc:sldMk cId="3826089465" sldId="258"/>
            <ac:cxnSpMk id="34" creationId="{BE08D1C2-6ECC-4B57-A65E-CBDD66BD6929}"/>
          </ac:cxnSpMkLst>
        </pc:cxnChg>
        <pc:cxnChg chg="add del mod">
          <ac:chgData name="James Rix" userId="cb545cd9-4117-4a28-ae57-51585a740fdd" providerId="ADAL" clId="{A1AE940E-CFD6-4BF4-AA9D-6A362B9FEAAF}" dt="2021-01-13T08:55:54.776" v="455" actId="478"/>
          <ac:cxnSpMkLst>
            <pc:docMk/>
            <pc:sldMk cId="3826089465" sldId="258"/>
            <ac:cxnSpMk id="37" creationId="{88FF993B-3C1F-44AB-B28E-DE969B2EF06A}"/>
          </ac:cxnSpMkLst>
        </pc:cxnChg>
        <pc:cxnChg chg="add mod">
          <ac:chgData name="James Rix" userId="cb545cd9-4117-4a28-ae57-51585a740fdd" providerId="ADAL" clId="{A1AE940E-CFD6-4BF4-AA9D-6A362B9FEAAF}" dt="2021-01-13T09:02:10.063" v="935" actId="208"/>
          <ac:cxnSpMkLst>
            <pc:docMk/>
            <pc:sldMk cId="3826089465" sldId="258"/>
            <ac:cxnSpMk id="43" creationId="{1FB8D7A7-4F35-40EA-82B4-43891114864E}"/>
          </ac:cxnSpMkLst>
        </pc:cxnChg>
        <pc:cxnChg chg="add mod">
          <ac:chgData name="James Rix" userId="cb545cd9-4117-4a28-ae57-51585a740fdd" providerId="ADAL" clId="{A1AE940E-CFD6-4BF4-AA9D-6A362B9FEAAF}" dt="2021-01-13T09:02:19.294" v="938" actId="14100"/>
          <ac:cxnSpMkLst>
            <pc:docMk/>
            <pc:sldMk cId="3826089465" sldId="258"/>
            <ac:cxnSpMk id="46" creationId="{E8208161-4DDD-434F-84EA-2EF9D1A966EF}"/>
          </ac:cxnSpMkLst>
        </pc:cxnChg>
        <pc:cxnChg chg="add mod">
          <ac:chgData name="James Rix" userId="cb545cd9-4117-4a28-ae57-51585a740fdd" providerId="ADAL" clId="{A1AE940E-CFD6-4BF4-AA9D-6A362B9FEAAF}" dt="2021-01-13T09:02:38.638" v="943" actId="14100"/>
          <ac:cxnSpMkLst>
            <pc:docMk/>
            <pc:sldMk cId="3826089465" sldId="258"/>
            <ac:cxnSpMk id="48" creationId="{CB909080-35EE-4DFE-8B35-BD58FC0ABA36}"/>
          </ac:cxnSpMkLst>
        </pc:cxnChg>
      </pc:sldChg>
      <pc:sldChg chg="delSp add del mod delAnim">
        <pc:chgData name="James Rix" userId="cb545cd9-4117-4a28-ae57-51585a740fdd" providerId="ADAL" clId="{A1AE940E-CFD6-4BF4-AA9D-6A362B9FEAAF}" dt="2021-01-13T08:25:28.623" v="13" actId="478"/>
        <pc:sldMkLst>
          <pc:docMk/>
          <pc:sldMk cId="1556525386" sldId="263"/>
        </pc:sldMkLst>
        <pc:spChg chg="del">
          <ac:chgData name="James Rix" userId="cb545cd9-4117-4a28-ae57-51585a740fdd" providerId="ADAL" clId="{A1AE940E-CFD6-4BF4-AA9D-6A362B9FEAAF}" dt="2021-01-13T08:25:28.623" v="13" actId="478"/>
          <ac:spMkLst>
            <pc:docMk/>
            <pc:sldMk cId="1556525386" sldId="263"/>
            <ac:spMk id="9" creationId="{F26A0F25-1C7C-40D0-B397-99D5CBC192BE}"/>
          </ac:spMkLst>
        </pc:spChg>
      </pc:sldChg>
      <pc:sldChg chg="del">
        <pc:chgData name="James Rix" userId="cb545cd9-4117-4a28-ae57-51585a740fdd" providerId="ADAL" clId="{A1AE940E-CFD6-4BF4-AA9D-6A362B9FEAAF}" dt="2021-01-13T08:25:22.862" v="9" actId="47"/>
        <pc:sldMkLst>
          <pc:docMk/>
          <pc:sldMk cId="669962062" sldId="264"/>
        </pc:sldMkLst>
      </pc:sldChg>
      <pc:sldChg chg="addSp delSp modSp add mod modAnim">
        <pc:chgData name="James Rix" userId="cb545cd9-4117-4a28-ae57-51585a740fdd" providerId="ADAL" clId="{A1AE940E-CFD6-4BF4-AA9D-6A362B9FEAAF}" dt="2021-01-13T18:50:04.451" v="3727" actId="1440"/>
        <pc:sldMkLst>
          <pc:docMk/>
          <pc:sldMk cId="3049403033" sldId="264"/>
        </pc:sldMkLst>
        <pc:spChg chg="add mod">
          <ac:chgData name="James Rix" userId="cb545cd9-4117-4a28-ae57-51585a740fdd" providerId="ADAL" clId="{A1AE940E-CFD6-4BF4-AA9D-6A362B9FEAAF}" dt="2021-01-13T16:07:15.695" v="3599" actId="6549"/>
          <ac:spMkLst>
            <pc:docMk/>
            <pc:sldMk cId="3049403033" sldId="264"/>
            <ac:spMk id="2" creationId="{328B0EB8-B31E-453D-94F9-B26D19438A59}"/>
          </ac:spMkLst>
        </pc:spChg>
        <pc:spChg chg="mod">
          <ac:chgData name="James Rix" userId="cb545cd9-4117-4a28-ae57-51585a740fdd" providerId="ADAL" clId="{A1AE940E-CFD6-4BF4-AA9D-6A362B9FEAAF}" dt="2021-01-13T08:34:26.938" v="166" actId="20577"/>
          <ac:spMkLst>
            <pc:docMk/>
            <pc:sldMk cId="3049403033" sldId="264"/>
            <ac:spMk id="4" creationId="{2E8922C6-9F9D-44BC-B083-B31729A7EDC2}"/>
          </ac:spMkLst>
        </pc:spChg>
        <pc:spChg chg="add del mod">
          <ac:chgData name="James Rix" userId="cb545cd9-4117-4a28-ae57-51585a740fdd" providerId="ADAL" clId="{A1AE940E-CFD6-4BF4-AA9D-6A362B9FEAAF}" dt="2021-01-13T09:30:16.855" v="1030" actId="478"/>
          <ac:spMkLst>
            <pc:docMk/>
            <pc:sldMk cId="3049403033" sldId="264"/>
            <ac:spMk id="6" creationId="{BB4A2EE4-59BB-4ECE-80C4-D312AA695547}"/>
          </ac:spMkLst>
        </pc:spChg>
        <pc:spChg chg="add mod">
          <ac:chgData name="James Rix" userId="cb545cd9-4117-4a28-ae57-51585a740fdd" providerId="ADAL" clId="{A1AE940E-CFD6-4BF4-AA9D-6A362B9FEAAF}" dt="2021-01-13T16:08:40.094" v="3634" actId="1076"/>
          <ac:spMkLst>
            <pc:docMk/>
            <pc:sldMk cId="3049403033" sldId="264"/>
            <ac:spMk id="17" creationId="{691855D0-8AB9-4742-9FD0-0D748DE415ED}"/>
          </ac:spMkLst>
        </pc:spChg>
        <pc:spChg chg="add mod">
          <ac:chgData name="James Rix" userId="cb545cd9-4117-4a28-ae57-51585a740fdd" providerId="ADAL" clId="{A1AE940E-CFD6-4BF4-AA9D-6A362B9FEAAF}" dt="2021-01-13T16:08:46.945" v="3644" actId="20577"/>
          <ac:spMkLst>
            <pc:docMk/>
            <pc:sldMk cId="3049403033" sldId="264"/>
            <ac:spMk id="18" creationId="{DC871A7A-6981-4580-922F-CD967576C093}"/>
          </ac:spMkLst>
        </pc:spChg>
        <pc:spChg chg="add mod">
          <ac:chgData name="James Rix" userId="cb545cd9-4117-4a28-ae57-51585a740fdd" providerId="ADAL" clId="{A1AE940E-CFD6-4BF4-AA9D-6A362B9FEAAF}" dt="2021-01-13T16:09:39.934" v="3672" actId="1076"/>
          <ac:spMkLst>
            <pc:docMk/>
            <pc:sldMk cId="3049403033" sldId="264"/>
            <ac:spMk id="19" creationId="{B798BA52-120D-47A8-BC96-5EB397658F71}"/>
          </ac:spMkLst>
        </pc:spChg>
        <pc:spChg chg="add mod">
          <ac:chgData name="James Rix" userId="cb545cd9-4117-4a28-ae57-51585a740fdd" providerId="ADAL" clId="{A1AE940E-CFD6-4BF4-AA9D-6A362B9FEAAF}" dt="2021-01-13T16:09:42.294" v="3673" actId="1076"/>
          <ac:spMkLst>
            <pc:docMk/>
            <pc:sldMk cId="3049403033" sldId="264"/>
            <ac:spMk id="20" creationId="{8EB2E198-ED43-484D-9487-6D551199059D}"/>
          </ac:spMkLst>
        </pc:spChg>
        <pc:spChg chg="add mod">
          <ac:chgData name="James Rix" userId="cb545cd9-4117-4a28-ae57-51585a740fdd" providerId="ADAL" clId="{A1AE940E-CFD6-4BF4-AA9D-6A362B9FEAAF}" dt="2021-01-13T16:09:50.910" v="3676" actId="1076"/>
          <ac:spMkLst>
            <pc:docMk/>
            <pc:sldMk cId="3049403033" sldId="264"/>
            <ac:spMk id="21" creationId="{FDE9D778-8170-4CC6-BB85-4743C0BBB701}"/>
          </ac:spMkLst>
        </pc:spChg>
        <pc:picChg chg="add mod">
          <ac:chgData name="James Rix" userId="cb545cd9-4117-4a28-ae57-51585a740fdd" providerId="ADAL" clId="{A1AE940E-CFD6-4BF4-AA9D-6A362B9FEAAF}" dt="2021-01-13T18:50:04.451" v="3727" actId="1440"/>
          <ac:picMkLst>
            <pc:docMk/>
            <pc:sldMk cId="3049403033" sldId="264"/>
            <ac:picMk id="7" creationId="{8D7BFE6F-BA4F-4B09-BF2A-A087DE524DAA}"/>
          </ac:picMkLst>
        </pc:picChg>
        <pc:picChg chg="add mod">
          <ac:chgData name="James Rix" userId="cb545cd9-4117-4a28-ae57-51585a740fdd" providerId="ADAL" clId="{A1AE940E-CFD6-4BF4-AA9D-6A362B9FEAAF}" dt="2021-01-13T18:50:04.451" v="3727" actId="1440"/>
          <ac:picMkLst>
            <pc:docMk/>
            <pc:sldMk cId="3049403033" sldId="264"/>
            <ac:picMk id="9" creationId="{288A21D2-606A-444B-9609-F6366535F929}"/>
          </ac:picMkLst>
        </pc:picChg>
        <pc:picChg chg="add mod">
          <ac:chgData name="James Rix" userId="cb545cd9-4117-4a28-ae57-51585a740fdd" providerId="ADAL" clId="{A1AE940E-CFD6-4BF4-AA9D-6A362B9FEAAF}" dt="2021-01-13T18:50:04.451" v="3727" actId="1440"/>
          <ac:picMkLst>
            <pc:docMk/>
            <pc:sldMk cId="3049403033" sldId="264"/>
            <ac:picMk id="11" creationId="{E8DCAE5B-C446-4677-B1AA-1AEBFD71B991}"/>
          </ac:picMkLst>
        </pc:picChg>
        <pc:picChg chg="add mod">
          <ac:chgData name="James Rix" userId="cb545cd9-4117-4a28-ae57-51585a740fdd" providerId="ADAL" clId="{A1AE940E-CFD6-4BF4-AA9D-6A362B9FEAAF}" dt="2021-01-13T18:50:04.451" v="3727" actId="1440"/>
          <ac:picMkLst>
            <pc:docMk/>
            <pc:sldMk cId="3049403033" sldId="264"/>
            <ac:picMk id="13" creationId="{4E6A0C34-86E3-49D5-8BB1-421393C27D53}"/>
          </ac:picMkLst>
        </pc:picChg>
        <pc:picChg chg="add mod">
          <ac:chgData name="James Rix" userId="cb545cd9-4117-4a28-ae57-51585a740fdd" providerId="ADAL" clId="{A1AE940E-CFD6-4BF4-AA9D-6A362B9FEAAF}" dt="2021-01-13T18:50:04.451" v="3727" actId="1440"/>
          <ac:picMkLst>
            <pc:docMk/>
            <pc:sldMk cId="3049403033" sldId="264"/>
            <ac:picMk id="15" creationId="{200BE928-E93C-4E86-B4F0-52B4484B5C64}"/>
          </ac:picMkLst>
        </pc:picChg>
      </pc:sldChg>
      <pc:sldChg chg="addSp delSp modSp add mod">
        <pc:chgData name="James Rix" userId="cb545cd9-4117-4a28-ae57-51585a740fdd" providerId="ADAL" clId="{A1AE940E-CFD6-4BF4-AA9D-6A362B9FEAAF}" dt="2021-01-13T09:30:18.631" v="1031" actId="478"/>
        <pc:sldMkLst>
          <pc:docMk/>
          <pc:sldMk cId="2386007649" sldId="265"/>
        </pc:sldMkLst>
        <pc:spChg chg="mod">
          <ac:chgData name="James Rix" userId="cb545cd9-4117-4a28-ae57-51585a740fdd" providerId="ADAL" clId="{A1AE940E-CFD6-4BF4-AA9D-6A362B9FEAAF}" dt="2021-01-13T08:34:33.008" v="178" actId="20577"/>
          <ac:spMkLst>
            <pc:docMk/>
            <pc:sldMk cId="2386007649" sldId="265"/>
            <ac:spMk id="4" creationId="{2E8922C6-9F9D-44BC-B083-B31729A7EDC2}"/>
          </ac:spMkLst>
        </pc:spChg>
        <pc:spChg chg="add del mod">
          <ac:chgData name="James Rix" userId="cb545cd9-4117-4a28-ae57-51585a740fdd" providerId="ADAL" clId="{A1AE940E-CFD6-4BF4-AA9D-6A362B9FEAAF}" dt="2021-01-13T09:30:18.631" v="1031" actId="478"/>
          <ac:spMkLst>
            <pc:docMk/>
            <pc:sldMk cId="2386007649" sldId="265"/>
            <ac:spMk id="6" creationId="{527DA0DD-D8F7-4170-82F2-ADF9934E3BA0}"/>
          </ac:spMkLst>
        </pc:spChg>
      </pc:sldChg>
      <pc:sldChg chg="del">
        <pc:chgData name="James Rix" userId="cb545cd9-4117-4a28-ae57-51585a740fdd" providerId="ADAL" clId="{A1AE940E-CFD6-4BF4-AA9D-6A362B9FEAAF}" dt="2021-01-13T08:25:22.350" v="8" actId="47"/>
        <pc:sldMkLst>
          <pc:docMk/>
          <pc:sldMk cId="2801368241" sldId="266"/>
        </pc:sldMkLst>
      </pc:sldChg>
      <pc:sldChg chg="addSp delSp modSp add mod">
        <pc:chgData name="James Rix" userId="cb545cd9-4117-4a28-ae57-51585a740fdd" providerId="ADAL" clId="{A1AE940E-CFD6-4BF4-AA9D-6A362B9FEAAF}" dt="2021-01-13T19:04:36.138" v="3843" actId="1076"/>
        <pc:sldMkLst>
          <pc:docMk/>
          <pc:sldMk cId="3021419565" sldId="266"/>
        </pc:sldMkLst>
        <pc:spChg chg="add mod">
          <ac:chgData name="James Rix" userId="cb545cd9-4117-4a28-ae57-51585a740fdd" providerId="ADAL" clId="{A1AE940E-CFD6-4BF4-AA9D-6A362B9FEAAF}" dt="2021-01-13T09:50:24.149" v="1545" actId="1076"/>
          <ac:spMkLst>
            <pc:docMk/>
            <pc:sldMk cId="3021419565" sldId="266"/>
            <ac:spMk id="2" creationId="{374BC016-7EB4-4DCE-BA20-9957C98B1706}"/>
          </ac:spMkLst>
        </pc:spChg>
        <pc:spChg chg="mod">
          <ac:chgData name="James Rix" userId="cb545cd9-4117-4a28-ae57-51585a740fdd" providerId="ADAL" clId="{A1AE940E-CFD6-4BF4-AA9D-6A362B9FEAAF}" dt="2021-01-13T09:50:56.599" v="1555" actId="113"/>
          <ac:spMkLst>
            <pc:docMk/>
            <pc:sldMk cId="3021419565" sldId="266"/>
            <ac:spMk id="4" creationId="{2E8922C6-9F9D-44BC-B083-B31729A7EDC2}"/>
          </ac:spMkLst>
        </pc:spChg>
        <pc:spChg chg="add mod">
          <ac:chgData name="James Rix" userId="cb545cd9-4117-4a28-ae57-51585a740fdd" providerId="ADAL" clId="{A1AE940E-CFD6-4BF4-AA9D-6A362B9FEAAF}" dt="2021-01-13T09:31:33.571" v="1073" actId="1076"/>
          <ac:spMkLst>
            <pc:docMk/>
            <pc:sldMk cId="3021419565" sldId="266"/>
            <ac:spMk id="7" creationId="{C83D3ABB-2BDE-4052-84E2-6AFEBCD1B159}"/>
          </ac:spMkLst>
        </pc:spChg>
        <pc:spChg chg="add mod">
          <ac:chgData name="James Rix" userId="cb545cd9-4117-4a28-ae57-51585a740fdd" providerId="ADAL" clId="{A1AE940E-CFD6-4BF4-AA9D-6A362B9FEAAF}" dt="2021-01-13T09:31:30.659" v="1072" actId="1076"/>
          <ac:spMkLst>
            <pc:docMk/>
            <pc:sldMk cId="3021419565" sldId="266"/>
            <ac:spMk id="8" creationId="{9B80B061-5A52-41B2-BE49-5E5A53D84AE6}"/>
          </ac:spMkLst>
        </pc:spChg>
        <pc:spChg chg="add mod">
          <ac:chgData name="James Rix" userId="cb545cd9-4117-4a28-ae57-51585a740fdd" providerId="ADAL" clId="{A1AE940E-CFD6-4BF4-AA9D-6A362B9FEAAF}" dt="2021-01-13T09:31:37.427" v="1074" actId="1076"/>
          <ac:spMkLst>
            <pc:docMk/>
            <pc:sldMk cId="3021419565" sldId="266"/>
            <ac:spMk id="9" creationId="{DE972401-B88B-48BA-ABF5-3C6688E3DBFA}"/>
          </ac:spMkLst>
        </pc:spChg>
        <pc:spChg chg="add mod">
          <ac:chgData name="James Rix" userId="cb545cd9-4117-4a28-ae57-51585a740fdd" providerId="ADAL" clId="{A1AE940E-CFD6-4BF4-AA9D-6A362B9FEAAF}" dt="2021-01-13T09:31:40.251" v="1075" actId="1076"/>
          <ac:spMkLst>
            <pc:docMk/>
            <pc:sldMk cId="3021419565" sldId="266"/>
            <ac:spMk id="10" creationId="{65856ECE-571E-4B8B-B860-80D74DDB7DA2}"/>
          </ac:spMkLst>
        </pc:spChg>
        <pc:spChg chg="add mod">
          <ac:chgData name="James Rix" userId="cb545cd9-4117-4a28-ae57-51585a740fdd" providerId="ADAL" clId="{A1AE940E-CFD6-4BF4-AA9D-6A362B9FEAAF}" dt="2021-01-13T09:31:42.899" v="1076" actId="1076"/>
          <ac:spMkLst>
            <pc:docMk/>
            <pc:sldMk cId="3021419565" sldId="266"/>
            <ac:spMk id="11" creationId="{0EDAF687-EB37-4E49-ACCC-3A23C3049798}"/>
          </ac:spMkLst>
        </pc:spChg>
        <pc:spChg chg="add mod">
          <ac:chgData name="James Rix" userId="cb545cd9-4117-4a28-ae57-51585a740fdd" providerId="ADAL" clId="{A1AE940E-CFD6-4BF4-AA9D-6A362B9FEAAF}" dt="2021-01-13T11:49:49.725" v="1836" actId="20577"/>
          <ac:spMkLst>
            <pc:docMk/>
            <pc:sldMk cId="3021419565" sldId="266"/>
            <ac:spMk id="28" creationId="{BD81F305-C1AD-4561-8A83-918A5E9BE0DA}"/>
          </ac:spMkLst>
        </pc:spChg>
        <pc:spChg chg="add mod">
          <ac:chgData name="James Rix" userId="cb545cd9-4117-4a28-ae57-51585a740fdd" providerId="ADAL" clId="{A1AE940E-CFD6-4BF4-AA9D-6A362B9FEAAF}" dt="2021-01-13T11:46:13.388" v="1816" actId="20577"/>
          <ac:spMkLst>
            <pc:docMk/>
            <pc:sldMk cId="3021419565" sldId="266"/>
            <ac:spMk id="31" creationId="{6C2FCFCA-E99C-4258-9386-61C14BA8B5D7}"/>
          </ac:spMkLst>
        </pc:spChg>
        <pc:spChg chg="add mod">
          <ac:chgData name="James Rix" userId="cb545cd9-4117-4a28-ae57-51585a740fdd" providerId="ADAL" clId="{A1AE940E-CFD6-4BF4-AA9D-6A362B9FEAAF}" dt="2021-01-13T09:44:36.258" v="1484" actId="1076"/>
          <ac:spMkLst>
            <pc:docMk/>
            <pc:sldMk cId="3021419565" sldId="266"/>
            <ac:spMk id="32" creationId="{8743C227-DCC3-4BB4-A89A-F66B80137FCA}"/>
          </ac:spMkLst>
        </pc:spChg>
        <pc:spChg chg="add mod ord">
          <ac:chgData name="James Rix" userId="cb545cd9-4117-4a28-ae57-51585a740fdd" providerId="ADAL" clId="{A1AE940E-CFD6-4BF4-AA9D-6A362B9FEAAF}" dt="2021-01-13T09:50:45.769" v="1553" actId="167"/>
          <ac:spMkLst>
            <pc:docMk/>
            <pc:sldMk cId="3021419565" sldId="266"/>
            <ac:spMk id="33" creationId="{C2A7CFAB-D4F3-4595-8C0F-EDB5497725C0}"/>
          </ac:spMkLst>
        </pc:spChg>
        <pc:spChg chg="add mod">
          <ac:chgData name="James Rix" userId="cb545cd9-4117-4a28-ae57-51585a740fdd" providerId="ADAL" clId="{A1AE940E-CFD6-4BF4-AA9D-6A362B9FEAAF}" dt="2021-01-13T09:53:57.530" v="1620" actId="688"/>
          <ac:spMkLst>
            <pc:docMk/>
            <pc:sldMk cId="3021419565" sldId="266"/>
            <ac:spMk id="38" creationId="{58F41E36-57DC-4F78-951A-C388013111DD}"/>
          </ac:spMkLst>
        </pc:spChg>
        <pc:spChg chg="add mod">
          <ac:chgData name="James Rix" userId="cb545cd9-4117-4a28-ae57-51585a740fdd" providerId="ADAL" clId="{A1AE940E-CFD6-4BF4-AA9D-6A362B9FEAAF}" dt="2021-01-13T11:26:51.955" v="1754" actId="1076"/>
          <ac:spMkLst>
            <pc:docMk/>
            <pc:sldMk cId="3021419565" sldId="266"/>
            <ac:spMk id="55" creationId="{A4D006AA-A730-4B5D-8E84-6C3FAD390DD5}"/>
          </ac:spMkLst>
        </pc:spChg>
        <pc:spChg chg="add mod">
          <ac:chgData name="James Rix" userId="cb545cd9-4117-4a28-ae57-51585a740fdd" providerId="ADAL" clId="{A1AE940E-CFD6-4BF4-AA9D-6A362B9FEAAF}" dt="2021-01-13T11:27:22.251" v="1762" actId="1076"/>
          <ac:spMkLst>
            <pc:docMk/>
            <pc:sldMk cId="3021419565" sldId="266"/>
            <ac:spMk id="56" creationId="{6FF5DD43-F87E-4CEC-9514-3BA321F3A37E}"/>
          </ac:spMkLst>
        </pc:spChg>
        <pc:spChg chg="add mod">
          <ac:chgData name="James Rix" userId="cb545cd9-4117-4a28-ae57-51585a740fdd" providerId="ADAL" clId="{A1AE940E-CFD6-4BF4-AA9D-6A362B9FEAAF}" dt="2021-01-13T11:29:06.399" v="1779" actId="208"/>
          <ac:spMkLst>
            <pc:docMk/>
            <pc:sldMk cId="3021419565" sldId="266"/>
            <ac:spMk id="61" creationId="{BFDAA68F-F74D-4200-9188-CF32BBBE57EE}"/>
          </ac:spMkLst>
        </pc:spChg>
        <pc:spChg chg="add mod">
          <ac:chgData name="James Rix" userId="cb545cd9-4117-4a28-ae57-51585a740fdd" providerId="ADAL" clId="{A1AE940E-CFD6-4BF4-AA9D-6A362B9FEAAF}" dt="2021-01-13T11:29:41.858" v="1791" actId="1076"/>
          <ac:spMkLst>
            <pc:docMk/>
            <pc:sldMk cId="3021419565" sldId="266"/>
            <ac:spMk id="62" creationId="{1AD4C95D-82B7-41A3-842D-5C87286D96B5}"/>
          </ac:spMkLst>
        </pc:spChg>
        <pc:spChg chg="add mod">
          <ac:chgData name="James Rix" userId="cb545cd9-4117-4a28-ae57-51585a740fdd" providerId="ADAL" clId="{A1AE940E-CFD6-4BF4-AA9D-6A362B9FEAAF}" dt="2021-01-13T19:04:36.138" v="3843" actId="1076"/>
          <ac:spMkLst>
            <pc:docMk/>
            <pc:sldMk cId="3021419565" sldId="266"/>
            <ac:spMk id="64" creationId="{58967899-C9DB-4406-87AE-FA5CF53901F9}"/>
          </ac:spMkLst>
        </pc:spChg>
        <pc:picChg chg="add mod">
          <ac:chgData name="James Rix" userId="cb545cd9-4117-4a28-ae57-51585a740fdd" providerId="ADAL" clId="{A1AE940E-CFD6-4BF4-AA9D-6A362B9FEAAF}" dt="2021-01-13T11:29:30.396" v="1785" actId="1076"/>
          <ac:picMkLst>
            <pc:docMk/>
            <pc:sldMk cId="3021419565" sldId="266"/>
            <ac:picMk id="6" creationId="{F55386BE-7727-47DA-90D1-DE95E5A4899E}"/>
          </ac:picMkLst>
        </pc:picChg>
        <pc:picChg chg="add mod">
          <ac:chgData name="James Rix" userId="cb545cd9-4117-4a28-ae57-51585a740fdd" providerId="ADAL" clId="{A1AE940E-CFD6-4BF4-AA9D-6A362B9FEAAF}" dt="2021-01-13T09:44:40.391" v="1485" actId="1440"/>
          <ac:picMkLst>
            <pc:docMk/>
            <pc:sldMk cId="3021419565" sldId="266"/>
            <ac:picMk id="30" creationId="{0B45C090-E2ED-43E8-BB53-0777A6725EBC}"/>
          </ac:picMkLst>
        </pc:picChg>
        <pc:picChg chg="add mod">
          <ac:chgData name="James Rix" userId="cb545cd9-4117-4a28-ae57-51585a740fdd" providerId="ADAL" clId="{A1AE940E-CFD6-4BF4-AA9D-6A362B9FEAAF}" dt="2021-01-13T11:25:44.359" v="1738" actId="14100"/>
          <ac:picMkLst>
            <pc:docMk/>
            <pc:sldMk cId="3021419565" sldId="266"/>
            <ac:picMk id="39" creationId="{CD7D87FD-9269-463D-AE27-34DA2BAE8EAE}"/>
          </ac:picMkLst>
        </pc:picChg>
        <pc:picChg chg="add mod">
          <ac:chgData name="James Rix" userId="cb545cd9-4117-4a28-ae57-51585a740fdd" providerId="ADAL" clId="{A1AE940E-CFD6-4BF4-AA9D-6A362B9FEAAF}" dt="2021-01-13T11:25:49.024" v="1739" actId="14100"/>
          <ac:picMkLst>
            <pc:docMk/>
            <pc:sldMk cId="3021419565" sldId="266"/>
            <ac:picMk id="41" creationId="{CFAA8B66-0C89-4BF6-BE77-65CD241DF92B}"/>
          </ac:picMkLst>
        </pc:picChg>
        <pc:cxnChg chg="add mod">
          <ac:chgData name="James Rix" userId="cb545cd9-4117-4a28-ae57-51585a740fdd" providerId="ADAL" clId="{A1AE940E-CFD6-4BF4-AA9D-6A362B9FEAAF}" dt="2021-01-13T09:50:26.490" v="1546" actId="14100"/>
          <ac:cxnSpMkLst>
            <pc:docMk/>
            <pc:sldMk cId="3021419565" sldId="266"/>
            <ac:cxnSpMk id="12" creationId="{69DF7BA1-A83A-411E-AA32-81E853E3C437}"/>
          </ac:cxnSpMkLst>
        </pc:cxnChg>
        <pc:cxnChg chg="add mod">
          <ac:chgData name="James Rix" userId="cb545cd9-4117-4a28-ae57-51585a740fdd" providerId="ADAL" clId="{A1AE940E-CFD6-4BF4-AA9D-6A362B9FEAAF}" dt="2021-01-13T09:32:00.683" v="1081" actId="14100"/>
          <ac:cxnSpMkLst>
            <pc:docMk/>
            <pc:sldMk cId="3021419565" sldId="266"/>
            <ac:cxnSpMk id="14" creationId="{C2F47834-9E25-4531-B56B-5D5021093C6B}"/>
          </ac:cxnSpMkLst>
        </pc:cxnChg>
        <pc:cxnChg chg="add mod">
          <ac:chgData name="James Rix" userId="cb545cd9-4117-4a28-ae57-51585a740fdd" providerId="ADAL" clId="{A1AE940E-CFD6-4BF4-AA9D-6A362B9FEAAF}" dt="2021-01-13T09:32:07.524" v="1084" actId="14100"/>
          <ac:cxnSpMkLst>
            <pc:docMk/>
            <pc:sldMk cId="3021419565" sldId="266"/>
            <ac:cxnSpMk id="17" creationId="{425D2956-7D0E-40AB-8715-601CA41A3647}"/>
          </ac:cxnSpMkLst>
        </pc:cxnChg>
        <pc:cxnChg chg="add mod">
          <ac:chgData name="James Rix" userId="cb545cd9-4117-4a28-ae57-51585a740fdd" providerId="ADAL" clId="{A1AE940E-CFD6-4BF4-AA9D-6A362B9FEAAF}" dt="2021-01-13T09:32:12.723" v="1087" actId="14100"/>
          <ac:cxnSpMkLst>
            <pc:docMk/>
            <pc:sldMk cId="3021419565" sldId="266"/>
            <ac:cxnSpMk id="20" creationId="{7C756B00-C08E-45B1-9447-94B6443E0D7C}"/>
          </ac:cxnSpMkLst>
        </pc:cxnChg>
        <pc:cxnChg chg="add mod">
          <ac:chgData name="James Rix" userId="cb545cd9-4117-4a28-ae57-51585a740fdd" providerId="ADAL" clId="{A1AE940E-CFD6-4BF4-AA9D-6A362B9FEAAF}" dt="2021-01-13T09:32:19.315" v="1090" actId="14100"/>
          <ac:cxnSpMkLst>
            <pc:docMk/>
            <pc:sldMk cId="3021419565" sldId="266"/>
            <ac:cxnSpMk id="23" creationId="{F14DFECE-28E8-4544-A5B4-D480C77BF1C8}"/>
          </ac:cxnSpMkLst>
        </pc:cxnChg>
        <pc:cxnChg chg="add mod">
          <ac:chgData name="James Rix" userId="cb545cd9-4117-4a28-ae57-51585a740fdd" providerId="ADAL" clId="{A1AE940E-CFD6-4BF4-AA9D-6A362B9FEAAF}" dt="2021-01-13T09:32:27.315" v="1093" actId="14100"/>
          <ac:cxnSpMkLst>
            <pc:docMk/>
            <pc:sldMk cId="3021419565" sldId="266"/>
            <ac:cxnSpMk id="26" creationId="{C732916E-D864-4910-81EA-9CDB3834863F}"/>
          </ac:cxnSpMkLst>
        </pc:cxnChg>
        <pc:cxnChg chg="add mod">
          <ac:chgData name="James Rix" userId="cb545cd9-4117-4a28-ae57-51585a740fdd" providerId="ADAL" clId="{A1AE940E-CFD6-4BF4-AA9D-6A362B9FEAAF}" dt="2021-01-13T11:47:23.321" v="1829" actId="14100"/>
          <ac:cxnSpMkLst>
            <pc:docMk/>
            <pc:sldMk cId="3021419565" sldId="266"/>
            <ac:cxnSpMk id="36" creationId="{977CBE07-6C8A-4404-9570-04921744D058}"/>
          </ac:cxnSpMkLst>
        </pc:cxnChg>
        <pc:cxnChg chg="add mod">
          <ac:chgData name="James Rix" userId="cb545cd9-4117-4a28-ae57-51585a740fdd" providerId="ADAL" clId="{A1AE940E-CFD6-4BF4-AA9D-6A362B9FEAAF}" dt="2021-01-13T11:25:24.667" v="1731" actId="1076"/>
          <ac:cxnSpMkLst>
            <pc:docMk/>
            <pc:sldMk cId="3021419565" sldId="266"/>
            <ac:cxnSpMk id="43" creationId="{0B3526BF-B42F-4CE3-8769-FC26BBE80A7F}"/>
          </ac:cxnSpMkLst>
        </pc:cxnChg>
        <pc:cxnChg chg="add del mod">
          <ac:chgData name="James Rix" userId="cb545cd9-4117-4a28-ae57-51585a740fdd" providerId="ADAL" clId="{A1AE940E-CFD6-4BF4-AA9D-6A362B9FEAAF}" dt="2021-01-13T11:25:54.317" v="1740" actId="478"/>
          <ac:cxnSpMkLst>
            <pc:docMk/>
            <pc:sldMk cId="3021419565" sldId="266"/>
            <ac:cxnSpMk id="48" creationId="{CB4D833F-4976-4176-9397-EBFE6333F252}"/>
          </ac:cxnSpMkLst>
        </pc:cxnChg>
        <pc:cxnChg chg="add del mod">
          <ac:chgData name="James Rix" userId="cb545cd9-4117-4a28-ae57-51585a740fdd" providerId="ADAL" clId="{A1AE940E-CFD6-4BF4-AA9D-6A362B9FEAAF}" dt="2021-01-13T11:25:55.677" v="1741" actId="478"/>
          <ac:cxnSpMkLst>
            <pc:docMk/>
            <pc:sldMk cId="3021419565" sldId="266"/>
            <ac:cxnSpMk id="49" creationId="{7BF1BF22-8AA2-46AD-9577-0DB2CF252E5A}"/>
          </ac:cxnSpMkLst>
        </pc:cxnChg>
        <pc:cxnChg chg="add mod">
          <ac:chgData name="James Rix" userId="cb545cd9-4117-4a28-ae57-51585a740fdd" providerId="ADAL" clId="{A1AE940E-CFD6-4BF4-AA9D-6A362B9FEAAF}" dt="2021-01-13T11:26:09.611" v="1744" actId="1076"/>
          <ac:cxnSpMkLst>
            <pc:docMk/>
            <pc:sldMk cId="3021419565" sldId="266"/>
            <ac:cxnSpMk id="51" creationId="{F29295D2-47EC-4820-B1CE-44E0A782DE8F}"/>
          </ac:cxnSpMkLst>
        </pc:cxnChg>
        <pc:cxnChg chg="add mod">
          <ac:chgData name="James Rix" userId="cb545cd9-4117-4a28-ae57-51585a740fdd" providerId="ADAL" clId="{A1AE940E-CFD6-4BF4-AA9D-6A362B9FEAAF}" dt="2021-01-13T11:26:16.339" v="1746" actId="1076"/>
          <ac:cxnSpMkLst>
            <pc:docMk/>
            <pc:sldMk cId="3021419565" sldId="266"/>
            <ac:cxnSpMk id="52" creationId="{413B3A2E-EAAF-4CC7-8200-11BEC2336CFB}"/>
          </ac:cxnSpMkLst>
        </pc:cxnChg>
        <pc:cxnChg chg="add mod">
          <ac:chgData name="James Rix" userId="cb545cd9-4117-4a28-ae57-51585a740fdd" providerId="ADAL" clId="{A1AE940E-CFD6-4BF4-AA9D-6A362B9FEAAF}" dt="2021-01-13T11:26:38.547" v="1749" actId="1076"/>
          <ac:cxnSpMkLst>
            <pc:docMk/>
            <pc:sldMk cId="3021419565" sldId="266"/>
            <ac:cxnSpMk id="54" creationId="{C3A299B2-1CB1-46F0-B571-CCBA04FF3436}"/>
          </ac:cxnSpMkLst>
        </pc:cxnChg>
        <pc:cxnChg chg="add mod">
          <ac:chgData name="James Rix" userId="cb545cd9-4117-4a28-ae57-51585a740fdd" providerId="ADAL" clId="{A1AE940E-CFD6-4BF4-AA9D-6A362B9FEAAF}" dt="2021-01-13T11:28:14.955" v="1768" actId="1582"/>
          <ac:cxnSpMkLst>
            <pc:docMk/>
            <pc:sldMk cId="3021419565" sldId="266"/>
            <ac:cxnSpMk id="58" creationId="{ECD44D97-F315-4D77-A858-B451EF5C9565}"/>
          </ac:cxnSpMkLst>
        </pc:cxnChg>
      </pc:sldChg>
      <pc:sldChg chg="del">
        <pc:chgData name="James Rix" userId="cb545cd9-4117-4a28-ae57-51585a740fdd" providerId="ADAL" clId="{A1AE940E-CFD6-4BF4-AA9D-6A362B9FEAAF}" dt="2021-01-13T08:25:23.385" v="10" actId="47"/>
        <pc:sldMkLst>
          <pc:docMk/>
          <pc:sldMk cId="17965685" sldId="267"/>
        </pc:sldMkLst>
      </pc:sldChg>
      <pc:sldChg chg="addSp delSp modSp add mod">
        <pc:chgData name="James Rix" userId="cb545cd9-4117-4a28-ae57-51585a740fdd" providerId="ADAL" clId="{A1AE940E-CFD6-4BF4-AA9D-6A362B9FEAAF}" dt="2021-01-13T20:16:33.013" v="4231" actId="1076"/>
        <pc:sldMkLst>
          <pc:docMk/>
          <pc:sldMk cId="1543942700" sldId="267"/>
        </pc:sldMkLst>
        <pc:spChg chg="mod">
          <ac:chgData name="James Rix" userId="cb545cd9-4117-4a28-ae57-51585a740fdd" providerId="ADAL" clId="{A1AE940E-CFD6-4BF4-AA9D-6A362B9FEAAF}" dt="2021-01-13T18:48:56.110" v="3689" actId="20577"/>
          <ac:spMkLst>
            <pc:docMk/>
            <pc:sldMk cId="1543942700" sldId="267"/>
            <ac:spMk id="4" creationId="{2E8922C6-9F9D-44BC-B083-B31729A7EDC2}"/>
          </ac:spMkLst>
        </pc:spChg>
        <pc:spChg chg="add mod">
          <ac:chgData name="James Rix" userId="cb545cd9-4117-4a28-ae57-51585a740fdd" providerId="ADAL" clId="{A1AE940E-CFD6-4BF4-AA9D-6A362B9FEAAF}" dt="2021-01-13T18:51:48.006" v="3739"/>
          <ac:spMkLst>
            <pc:docMk/>
            <pc:sldMk cId="1543942700" sldId="267"/>
            <ac:spMk id="7" creationId="{8A3FDBE5-1C93-4684-B7E6-EBEF4D0800DD}"/>
          </ac:spMkLst>
        </pc:spChg>
        <pc:spChg chg="add mod">
          <ac:chgData name="James Rix" userId="cb545cd9-4117-4a28-ae57-51585a740fdd" providerId="ADAL" clId="{A1AE940E-CFD6-4BF4-AA9D-6A362B9FEAAF}" dt="2021-01-13T18:51:48.006" v="3739"/>
          <ac:spMkLst>
            <pc:docMk/>
            <pc:sldMk cId="1543942700" sldId="267"/>
            <ac:spMk id="8" creationId="{42886D27-B5FF-46FC-8480-0DEDB59E9E0D}"/>
          </ac:spMkLst>
        </pc:spChg>
        <pc:spChg chg="add mod">
          <ac:chgData name="James Rix" userId="cb545cd9-4117-4a28-ae57-51585a740fdd" providerId="ADAL" clId="{A1AE940E-CFD6-4BF4-AA9D-6A362B9FEAAF}" dt="2021-01-13T18:55:05.666" v="3752" actId="1076"/>
          <ac:spMkLst>
            <pc:docMk/>
            <pc:sldMk cId="1543942700" sldId="267"/>
            <ac:spMk id="9" creationId="{6D375A19-2EE7-41A1-BE1C-EAF55BED6E87}"/>
          </ac:spMkLst>
        </pc:spChg>
        <pc:spChg chg="add mod">
          <ac:chgData name="James Rix" userId="cb545cd9-4117-4a28-ae57-51585a740fdd" providerId="ADAL" clId="{A1AE940E-CFD6-4BF4-AA9D-6A362B9FEAAF}" dt="2021-01-13T18:51:48.006" v="3739"/>
          <ac:spMkLst>
            <pc:docMk/>
            <pc:sldMk cId="1543942700" sldId="267"/>
            <ac:spMk id="10" creationId="{78B290DA-05E1-4F48-A2BD-F38860851ACC}"/>
          </ac:spMkLst>
        </pc:spChg>
        <pc:spChg chg="add mod">
          <ac:chgData name="James Rix" userId="cb545cd9-4117-4a28-ae57-51585a740fdd" providerId="ADAL" clId="{A1AE940E-CFD6-4BF4-AA9D-6A362B9FEAAF}" dt="2021-01-13T18:51:48.006" v="3739"/>
          <ac:spMkLst>
            <pc:docMk/>
            <pc:sldMk cId="1543942700" sldId="267"/>
            <ac:spMk id="11" creationId="{11C37548-86E5-435F-A8B0-8322962C46F3}"/>
          </ac:spMkLst>
        </pc:spChg>
        <pc:spChg chg="add mod">
          <ac:chgData name="James Rix" userId="cb545cd9-4117-4a28-ae57-51585a740fdd" providerId="ADAL" clId="{A1AE940E-CFD6-4BF4-AA9D-6A362B9FEAAF}" dt="2021-01-13T18:51:48.006" v="3739"/>
          <ac:spMkLst>
            <pc:docMk/>
            <pc:sldMk cId="1543942700" sldId="267"/>
            <ac:spMk id="12" creationId="{A44B63DF-A348-4EDF-A07E-9DBD329A061D}"/>
          </ac:spMkLst>
        </pc:spChg>
        <pc:spChg chg="add mod">
          <ac:chgData name="James Rix" userId="cb545cd9-4117-4a28-ae57-51585a740fdd" providerId="ADAL" clId="{A1AE940E-CFD6-4BF4-AA9D-6A362B9FEAAF}" dt="2021-01-13T19:33:46.359" v="4170" actId="1076"/>
          <ac:spMkLst>
            <pc:docMk/>
            <pc:sldMk cId="1543942700" sldId="267"/>
            <ac:spMk id="22" creationId="{DD8250F0-02A3-4AEE-8A11-22A43B5A1428}"/>
          </ac:spMkLst>
        </pc:spChg>
        <pc:spChg chg="add mod">
          <ac:chgData name="James Rix" userId="cb545cd9-4117-4a28-ae57-51585a740fdd" providerId="ADAL" clId="{A1AE940E-CFD6-4BF4-AA9D-6A362B9FEAAF}" dt="2021-01-13T19:28:41.688" v="3846"/>
          <ac:spMkLst>
            <pc:docMk/>
            <pc:sldMk cId="1543942700" sldId="267"/>
            <ac:spMk id="23" creationId="{21FE3722-4936-4746-8622-9055BF6434D1}"/>
          </ac:spMkLst>
        </pc:spChg>
        <pc:spChg chg="add mod">
          <ac:chgData name="James Rix" userId="cb545cd9-4117-4a28-ae57-51585a740fdd" providerId="ADAL" clId="{A1AE940E-CFD6-4BF4-AA9D-6A362B9FEAAF}" dt="2021-01-13T20:16:02.711" v="4228" actId="20577"/>
          <ac:spMkLst>
            <pc:docMk/>
            <pc:sldMk cId="1543942700" sldId="267"/>
            <ac:spMk id="24" creationId="{7FB6A8D4-EB53-4218-8765-CE818511797B}"/>
          </ac:spMkLst>
        </pc:spChg>
        <pc:spChg chg="add del mod">
          <ac:chgData name="James Rix" userId="cb545cd9-4117-4a28-ae57-51585a740fdd" providerId="ADAL" clId="{A1AE940E-CFD6-4BF4-AA9D-6A362B9FEAAF}" dt="2021-01-13T19:37:16.202" v="4206" actId="478"/>
          <ac:spMkLst>
            <pc:docMk/>
            <pc:sldMk cId="1543942700" sldId="267"/>
            <ac:spMk id="37" creationId="{50962B4E-95B9-4AE4-A308-4B0CCCFF2B00}"/>
          </ac:spMkLst>
        </pc:spChg>
        <pc:spChg chg="add del mod">
          <ac:chgData name="James Rix" userId="cb545cd9-4117-4a28-ae57-51585a740fdd" providerId="ADAL" clId="{A1AE940E-CFD6-4BF4-AA9D-6A362B9FEAAF}" dt="2021-01-13T19:37:15.434" v="4205" actId="478"/>
          <ac:spMkLst>
            <pc:docMk/>
            <pc:sldMk cId="1543942700" sldId="267"/>
            <ac:spMk id="38" creationId="{2DED2FAB-FE10-4DFC-A212-F7BA16515DE4}"/>
          </ac:spMkLst>
        </pc:spChg>
        <pc:spChg chg="add mod">
          <ac:chgData name="James Rix" userId="cb545cd9-4117-4a28-ae57-51585a740fdd" providerId="ADAL" clId="{A1AE940E-CFD6-4BF4-AA9D-6A362B9FEAAF}" dt="2021-01-13T20:16:15.660" v="4229" actId="1076"/>
          <ac:spMkLst>
            <pc:docMk/>
            <pc:sldMk cId="1543942700" sldId="267"/>
            <ac:spMk id="40" creationId="{615E63F8-4823-48B6-852A-7F0E9705D68E}"/>
          </ac:spMkLst>
        </pc:spChg>
        <pc:spChg chg="add mod">
          <ac:chgData name="James Rix" userId="cb545cd9-4117-4a28-ae57-51585a740fdd" providerId="ADAL" clId="{A1AE940E-CFD6-4BF4-AA9D-6A362B9FEAAF}" dt="2021-01-13T20:16:33.013" v="4231" actId="1076"/>
          <ac:spMkLst>
            <pc:docMk/>
            <pc:sldMk cId="1543942700" sldId="267"/>
            <ac:spMk id="42" creationId="{0B79E09F-AEFA-481D-845B-BAFF6F95CC45}"/>
          </ac:spMkLst>
        </pc:spChg>
        <pc:picChg chg="add mod">
          <ac:chgData name="James Rix" userId="cb545cd9-4117-4a28-ae57-51585a740fdd" providerId="ADAL" clId="{A1AE940E-CFD6-4BF4-AA9D-6A362B9FEAAF}" dt="2021-01-13T18:50:12.435" v="3729" actId="1076"/>
          <ac:picMkLst>
            <pc:docMk/>
            <pc:sldMk cId="1543942700" sldId="267"/>
            <ac:picMk id="6" creationId="{36EFD2B5-43CA-457E-937F-5DA7A40F782A}"/>
          </ac:picMkLst>
        </pc:picChg>
        <pc:picChg chg="add mod">
          <ac:chgData name="James Rix" userId="cb545cd9-4117-4a28-ae57-51585a740fdd" providerId="ADAL" clId="{A1AE940E-CFD6-4BF4-AA9D-6A362B9FEAAF}" dt="2021-01-13T19:34:49.415" v="4185" actId="1076"/>
          <ac:picMkLst>
            <pc:docMk/>
            <pc:sldMk cId="1543942700" sldId="267"/>
            <ac:picMk id="26" creationId="{58CD9E89-9D8F-4E56-98EF-C606331AA4E6}"/>
          </ac:picMkLst>
        </pc:picChg>
        <pc:picChg chg="add mod">
          <ac:chgData name="James Rix" userId="cb545cd9-4117-4a28-ae57-51585a740fdd" providerId="ADAL" clId="{A1AE940E-CFD6-4BF4-AA9D-6A362B9FEAAF}" dt="2021-01-13T19:34:49.415" v="4185" actId="1076"/>
          <ac:picMkLst>
            <pc:docMk/>
            <pc:sldMk cId="1543942700" sldId="267"/>
            <ac:picMk id="28" creationId="{8D1C00B7-1B8E-4ECA-9FA7-DE55C903B57A}"/>
          </ac:picMkLst>
        </pc:picChg>
        <pc:picChg chg="add mod">
          <ac:chgData name="James Rix" userId="cb545cd9-4117-4a28-ae57-51585a740fdd" providerId="ADAL" clId="{A1AE940E-CFD6-4BF4-AA9D-6A362B9FEAAF}" dt="2021-01-13T19:34:49.415" v="4185" actId="1076"/>
          <ac:picMkLst>
            <pc:docMk/>
            <pc:sldMk cId="1543942700" sldId="267"/>
            <ac:picMk id="30" creationId="{93486AD1-3E73-4F4F-91CD-2019AC50D633}"/>
          </ac:picMkLst>
        </pc:picChg>
        <pc:picChg chg="add mod">
          <ac:chgData name="James Rix" userId="cb545cd9-4117-4a28-ae57-51585a740fdd" providerId="ADAL" clId="{A1AE940E-CFD6-4BF4-AA9D-6A362B9FEAAF}" dt="2021-01-13T19:35:58.200" v="4194" actId="14100"/>
          <ac:picMkLst>
            <pc:docMk/>
            <pc:sldMk cId="1543942700" sldId="267"/>
            <ac:picMk id="32" creationId="{3401D4DD-155C-4167-BE53-41536B9BE7D9}"/>
          </ac:picMkLst>
        </pc:picChg>
        <pc:cxnChg chg="add mod">
          <ac:chgData name="James Rix" userId="cb545cd9-4117-4a28-ae57-51585a740fdd" providerId="ADAL" clId="{A1AE940E-CFD6-4BF4-AA9D-6A362B9FEAAF}" dt="2021-01-13T18:51:48.006" v="3739"/>
          <ac:cxnSpMkLst>
            <pc:docMk/>
            <pc:sldMk cId="1543942700" sldId="267"/>
            <ac:cxnSpMk id="13" creationId="{7C17BDAE-890F-440C-9753-871065185D8A}"/>
          </ac:cxnSpMkLst>
        </pc:cxnChg>
        <pc:cxnChg chg="add mod">
          <ac:chgData name="James Rix" userId="cb545cd9-4117-4a28-ae57-51585a740fdd" providerId="ADAL" clId="{A1AE940E-CFD6-4BF4-AA9D-6A362B9FEAAF}" dt="2021-01-13T18:55:11.915" v="3753" actId="14100"/>
          <ac:cxnSpMkLst>
            <pc:docMk/>
            <pc:sldMk cId="1543942700" sldId="267"/>
            <ac:cxnSpMk id="14" creationId="{56DA27A8-EE50-44D5-A4E3-CAAF8727AD4D}"/>
          </ac:cxnSpMkLst>
        </pc:cxnChg>
        <pc:cxnChg chg="add mod">
          <ac:chgData name="James Rix" userId="cb545cd9-4117-4a28-ae57-51585a740fdd" providerId="ADAL" clId="{A1AE940E-CFD6-4BF4-AA9D-6A362B9FEAAF}" dt="2021-01-13T18:51:48.006" v="3739"/>
          <ac:cxnSpMkLst>
            <pc:docMk/>
            <pc:sldMk cId="1543942700" sldId="267"/>
            <ac:cxnSpMk id="15" creationId="{EAD8C8FB-7AEF-4F3F-A49E-5385FBF0846A}"/>
          </ac:cxnSpMkLst>
        </pc:cxnChg>
        <pc:cxnChg chg="add mod">
          <ac:chgData name="James Rix" userId="cb545cd9-4117-4a28-ae57-51585a740fdd" providerId="ADAL" clId="{A1AE940E-CFD6-4BF4-AA9D-6A362B9FEAAF}" dt="2021-01-13T18:55:16.066" v="3754" actId="14100"/>
          <ac:cxnSpMkLst>
            <pc:docMk/>
            <pc:sldMk cId="1543942700" sldId="267"/>
            <ac:cxnSpMk id="16" creationId="{29ECD914-6090-4231-A9A0-0C07AB12E62D}"/>
          </ac:cxnSpMkLst>
        </pc:cxnChg>
        <pc:cxnChg chg="add mod">
          <ac:chgData name="James Rix" userId="cb545cd9-4117-4a28-ae57-51585a740fdd" providerId="ADAL" clId="{A1AE940E-CFD6-4BF4-AA9D-6A362B9FEAAF}" dt="2021-01-13T18:55:24.042" v="3756" actId="14100"/>
          <ac:cxnSpMkLst>
            <pc:docMk/>
            <pc:sldMk cId="1543942700" sldId="267"/>
            <ac:cxnSpMk id="17" creationId="{A18B94A8-3B82-4D70-A6AD-8A2FD94178DA}"/>
          </ac:cxnSpMkLst>
        </pc:cxnChg>
        <pc:cxnChg chg="add mod">
          <ac:chgData name="James Rix" userId="cb545cd9-4117-4a28-ae57-51585a740fdd" providerId="ADAL" clId="{A1AE940E-CFD6-4BF4-AA9D-6A362B9FEAAF}" dt="2021-01-13T18:55:05.666" v="3752" actId="1076"/>
          <ac:cxnSpMkLst>
            <pc:docMk/>
            <pc:sldMk cId="1543942700" sldId="267"/>
            <ac:cxnSpMk id="18" creationId="{C1D554A5-8E71-4033-97BE-DADBF24B0680}"/>
          </ac:cxnSpMkLst>
        </pc:cxnChg>
        <pc:cxnChg chg="add mod">
          <ac:chgData name="James Rix" userId="cb545cd9-4117-4a28-ae57-51585a740fdd" providerId="ADAL" clId="{A1AE940E-CFD6-4BF4-AA9D-6A362B9FEAAF}" dt="2021-01-13T19:36:23.607" v="4198" actId="1076"/>
          <ac:cxnSpMkLst>
            <pc:docMk/>
            <pc:sldMk cId="1543942700" sldId="267"/>
            <ac:cxnSpMk id="34" creationId="{F0EE4EEF-E0BC-4A35-845D-C950B47981D1}"/>
          </ac:cxnSpMkLst>
        </pc:cxnChg>
        <pc:cxnChg chg="add del mod">
          <ac:chgData name="James Rix" userId="cb545cd9-4117-4a28-ae57-51585a740fdd" providerId="ADAL" clId="{A1AE940E-CFD6-4BF4-AA9D-6A362B9FEAAF}" dt="2021-01-13T19:37:16.857" v="4207" actId="478"/>
          <ac:cxnSpMkLst>
            <pc:docMk/>
            <pc:sldMk cId="1543942700" sldId="267"/>
            <ac:cxnSpMk id="36" creationId="{8CA5FCF2-15AD-4C9C-AAE0-557EF01CD78D}"/>
          </ac:cxnSpMkLst>
        </pc:cxnChg>
        <pc:cxnChg chg="add mod">
          <ac:chgData name="James Rix" userId="cb545cd9-4117-4a28-ae57-51585a740fdd" providerId="ADAL" clId="{A1AE940E-CFD6-4BF4-AA9D-6A362B9FEAAF}" dt="2021-01-13T20:16:33.013" v="4231" actId="1076"/>
          <ac:cxnSpMkLst>
            <pc:docMk/>
            <pc:sldMk cId="1543942700" sldId="267"/>
            <ac:cxnSpMk id="41" creationId="{6ACECEB6-DBCE-4C92-9D5E-49FC5FEB2F57}"/>
          </ac:cxnSpMkLst>
        </pc:cxnChg>
      </pc:sldChg>
      <pc:sldChg chg="add">
        <pc:chgData name="James Rix" userId="cb545cd9-4117-4a28-ae57-51585a740fdd" providerId="ADAL" clId="{A1AE940E-CFD6-4BF4-AA9D-6A362B9FEAAF}" dt="2021-01-13T08:46:11.414" v="181" actId="2890"/>
        <pc:sldMkLst>
          <pc:docMk/>
          <pc:sldMk cId="1741798694" sldId="268"/>
        </pc:sldMkLst>
      </pc:sldChg>
      <pc:sldChg chg="addSp delSp modSp add mod modAnim">
        <pc:chgData name="James Rix" userId="cb545cd9-4117-4a28-ae57-51585a740fdd" providerId="ADAL" clId="{A1AE940E-CFD6-4BF4-AA9D-6A362B9FEAAF}" dt="2021-01-13T19:04:27.245" v="3841"/>
        <pc:sldMkLst>
          <pc:docMk/>
          <pc:sldMk cId="2025314819" sldId="269"/>
        </pc:sldMkLst>
        <pc:spChg chg="mod">
          <ac:chgData name="James Rix" userId="cb545cd9-4117-4a28-ae57-51585a740fdd" providerId="ADAL" clId="{A1AE940E-CFD6-4BF4-AA9D-6A362B9FEAAF}" dt="2021-01-13T08:58:12.520" v="646" actId="20577"/>
          <ac:spMkLst>
            <pc:docMk/>
            <pc:sldMk cId="2025314819" sldId="269"/>
            <ac:spMk id="4" creationId="{2E8922C6-9F9D-44BC-B083-B31729A7EDC2}"/>
          </ac:spMkLst>
        </pc:spChg>
        <pc:spChg chg="add mod">
          <ac:chgData name="James Rix" userId="cb545cd9-4117-4a28-ae57-51585a740fdd" providerId="ADAL" clId="{A1AE940E-CFD6-4BF4-AA9D-6A362B9FEAAF}" dt="2021-01-13T11:45:11.305" v="1792"/>
          <ac:spMkLst>
            <pc:docMk/>
            <pc:sldMk cId="2025314819" sldId="269"/>
            <ac:spMk id="6" creationId="{EF545662-2259-4BFD-838C-F1F0F5B49F01}"/>
          </ac:spMkLst>
        </pc:spChg>
        <pc:spChg chg="add mod">
          <ac:chgData name="James Rix" userId="cb545cd9-4117-4a28-ae57-51585a740fdd" providerId="ADAL" clId="{A1AE940E-CFD6-4BF4-AA9D-6A362B9FEAAF}" dt="2021-01-13T12:48:16.103" v="1866" actId="20577"/>
          <ac:spMkLst>
            <pc:docMk/>
            <pc:sldMk cId="2025314819" sldId="269"/>
            <ac:spMk id="7" creationId="{436128CB-42BC-431B-89A6-908F1CE67796}"/>
          </ac:spMkLst>
        </pc:spChg>
        <pc:spChg chg="add mod">
          <ac:chgData name="James Rix" userId="cb545cd9-4117-4a28-ae57-51585a740fdd" providerId="ADAL" clId="{A1AE940E-CFD6-4BF4-AA9D-6A362B9FEAAF}" dt="2021-01-13T12:46:14.765" v="1849" actId="1076"/>
          <ac:spMkLst>
            <pc:docMk/>
            <pc:sldMk cId="2025314819" sldId="269"/>
            <ac:spMk id="9" creationId="{946F263A-F4E6-43FC-811C-CA0651DE18C5}"/>
          </ac:spMkLst>
        </pc:spChg>
        <pc:spChg chg="add mod">
          <ac:chgData name="James Rix" userId="cb545cd9-4117-4a28-ae57-51585a740fdd" providerId="ADAL" clId="{A1AE940E-CFD6-4BF4-AA9D-6A362B9FEAAF}" dt="2021-01-13T15:07:31.451" v="1893" actId="1076"/>
          <ac:spMkLst>
            <pc:docMk/>
            <pc:sldMk cId="2025314819" sldId="269"/>
            <ac:spMk id="10" creationId="{2EEC6F0D-9243-4A65-B2A1-AA1B7EEEB429}"/>
          </ac:spMkLst>
        </pc:spChg>
        <pc:spChg chg="add mod">
          <ac:chgData name="James Rix" userId="cb545cd9-4117-4a28-ae57-51585a740fdd" providerId="ADAL" clId="{A1AE940E-CFD6-4BF4-AA9D-6A362B9FEAAF}" dt="2021-01-13T12:46:54.117" v="1861" actId="1076"/>
          <ac:spMkLst>
            <pc:docMk/>
            <pc:sldMk cId="2025314819" sldId="269"/>
            <ac:spMk id="11" creationId="{D43838C8-EF86-42EA-BF94-30C830675D68}"/>
          </ac:spMkLst>
        </pc:spChg>
        <pc:spChg chg="add mod">
          <ac:chgData name="James Rix" userId="cb545cd9-4117-4a28-ae57-51585a740fdd" providerId="ADAL" clId="{A1AE940E-CFD6-4BF4-AA9D-6A362B9FEAAF}" dt="2021-01-13T12:47:01.238" v="1863" actId="1076"/>
          <ac:spMkLst>
            <pc:docMk/>
            <pc:sldMk cId="2025314819" sldId="269"/>
            <ac:spMk id="12" creationId="{635CADAD-CA65-4CCA-96E5-E00A4296E932}"/>
          </ac:spMkLst>
        </pc:spChg>
        <pc:spChg chg="add mod">
          <ac:chgData name="James Rix" userId="cb545cd9-4117-4a28-ae57-51585a740fdd" providerId="ADAL" clId="{A1AE940E-CFD6-4BF4-AA9D-6A362B9FEAAF}" dt="2021-01-13T15:07:26.819" v="1892" actId="1076"/>
          <ac:spMkLst>
            <pc:docMk/>
            <pc:sldMk cId="2025314819" sldId="269"/>
            <ac:spMk id="13" creationId="{DB365C5F-5086-42D3-B398-C7C6423D6FC5}"/>
          </ac:spMkLst>
        </pc:spChg>
        <pc:spChg chg="add mod">
          <ac:chgData name="James Rix" userId="cb545cd9-4117-4a28-ae57-51585a740fdd" providerId="ADAL" clId="{A1AE940E-CFD6-4BF4-AA9D-6A362B9FEAAF}" dt="2021-01-13T12:46:48.301" v="1859" actId="1076"/>
          <ac:spMkLst>
            <pc:docMk/>
            <pc:sldMk cId="2025314819" sldId="269"/>
            <ac:spMk id="14" creationId="{23D39160-7FF0-4065-92B9-E24C4CC4DFA3}"/>
          </ac:spMkLst>
        </pc:spChg>
        <pc:spChg chg="add mod">
          <ac:chgData name="James Rix" userId="cb545cd9-4117-4a28-ae57-51585a740fdd" providerId="ADAL" clId="{A1AE940E-CFD6-4BF4-AA9D-6A362B9FEAAF}" dt="2021-01-13T15:10:40.912" v="2128" actId="404"/>
          <ac:spMkLst>
            <pc:docMk/>
            <pc:sldMk cId="2025314819" sldId="269"/>
            <ac:spMk id="26" creationId="{664FEE56-24E1-4257-9980-11B372E5213D}"/>
          </ac:spMkLst>
        </pc:spChg>
        <pc:spChg chg="add mod">
          <ac:chgData name="James Rix" userId="cb545cd9-4117-4a28-ae57-51585a740fdd" providerId="ADAL" clId="{A1AE940E-CFD6-4BF4-AA9D-6A362B9FEAAF}" dt="2021-01-13T15:12:06.675" v="2140" actId="1076"/>
          <ac:spMkLst>
            <pc:docMk/>
            <pc:sldMk cId="2025314819" sldId="269"/>
            <ac:spMk id="33" creationId="{63CA36D4-E34F-4F98-8875-F16C9B7EA1C4}"/>
          </ac:spMkLst>
        </pc:spChg>
        <pc:spChg chg="add mod">
          <ac:chgData name="James Rix" userId="cb545cd9-4117-4a28-ae57-51585a740fdd" providerId="ADAL" clId="{A1AE940E-CFD6-4BF4-AA9D-6A362B9FEAAF}" dt="2021-01-13T15:12:19.819" v="2143" actId="1076"/>
          <ac:spMkLst>
            <pc:docMk/>
            <pc:sldMk cId="2025314819" sldId="269"/>
            <ac:spMk id="35" creationId="{2B5B8F57-60B3-448F-BA76-7E640420CC97}"/>
          </ac:spMkLst>
        </pc:spChg>
        <pc:spChg chg="add mod">
          <ac:chgData name="James Rix" userId="cb545cd9-4117-4a28-ae57-51585a740fdd" providerId="ADAL" clId="{A1AE940E-CFD6-4BF4-AA9D-6A362B9FEAAF}" dt="2021-01-13T15:22:34.317" v="2605" actId="20577"/>
          <ac:spMkLst>
            <pc:docMk/>
            <pc:sldMk cId="2025314819" sldId="269"/>
            <ac:spMk id="46" creationId="{499BC6D6-8C9C-4EAC-B76C-4692554DD9F7}"/>
          </ac:spMkLst>
        </pc:spChg>
        <pc:spChg chg="add mod">
          <ac:chgData name="James Rix" userId="cb545cd9-4117-4a28-ae57-51585a740fdd" providerId="ADAL" clId="{A1AE940E-CFD6-4BF4-AA9D-6A362B9FEAAF}" dt="2021-01-13T15:23:31.898" v="2612" actId="1076"/>
          <ac:spMkLst>
            <pc:docMk/>
            <pc:sldMk cId="2025314819" sldId="269"/>
            <ac:spMk id="50" creationId="{78B77D10-FE13-46B9-9C1D-1C98D2A1C639}"/>
          </ac:spMkLst>
        </pc:spChg>
        <pc:spChg chg="add mod">
          <ac:chgData name="James Rix" userId="cb545cd9-4117-4a28-ae57-51585a740fdd" providerId="ADAL" clId="{A1AE940E-CFD6-4BF4-AA9D-6A362B9FEAAF}" dt="2021-01-13T15:25:00.195" v="2618" actId="1076"/>
          <ac:spMkLst>
            <pc:docMk/>
            <pc:sldMk cId="2025314819" sldId="269"/>
            <ac:spMk id="54" creationId="{1C1BF1CC-3D5B-4C72-86B4-6AEAF2AFA92B}"/>
          </ac:spMkLst>
        </pc:spChg>
        <pc:spChg chg="add mod">
          <ac:chgData name="James Rix" userId="cb545cd9-4117-4a28-ae57-51585a740fdd" providerId="ADAL" clId="{A1AE940E-CFD6-4BF4-AA9D-6A362B9FEAAF}" dt="2021-01-13T15:25:00.195" v="2618" actId="1076"/>
          <ac:spMkLst>
            <pc:docMk/>
            <pc:sldMk cId="2025314819" sldId="269"/>
            <ac:spMk id="55" creationId="{285C37B1-5D4F-45CE-8644-E6323C838783}"/>
          </ac:spMkLst>
        </pc:spChg>
        <pc:spChg chg="add del mod">
          <ac:chgData name="James Rix" userId="cb545cd9-4117-4a28-ae57-51585a740fdd" providerId="ADAL" clId="{A1AE940E-CFD6-4BF4-AA9D-6A362B9FEAAF}" dt="2021-01-13T15:30:12.910" v="2657"/>
          <ac:spMkLst>
            <pc:docMk/>
            <pc:sldMk cId="2025314819" sldId="269"/>
            <ac:spMk id="56" creationId="{E670E52D-0D28-4D15-B757-A8BC3AC4D66E}"/>
          </ac:spMkLst>
        </pc:spChg>
        <pc:spChg chg="add del mod">
          <ac:chgData name="James Rix" userId="cb545cd9-4117-4a28-ae57-51585a740fdd" providerId="ADAL" clId="{A1AE940E-CFD6-4BF4-AA9D-6A362B9FEAAF}" dt="2021-01-13T15:30:16.783" v="2659"/>
          <ac:spMkLst>
            <pc:docMk/>
            <pc:sldMk cId="2025314819" sldId="269"/>
            <ac:spMk id="57" creationId="{5B984409-6A24-4E57-9A3C-2C3238AFA943}"/>
          </ac:spMkLst>
        </pc:spChg>
        <pc:spChg chg="add mod">
          <ac:chgData name="James Rix" userId="cb545cd9-4117-4a28-ae57-51585a740fdd" providerId="ADAL" clId="{A1AE940E-CFD6-4BF4-AA9D-6A362B9FEAAF}" dt="2021-01-13T19:04:27.245" v="3841"/>
          <ac:spMkLst>
            <pc:docMk/>
            <pc:sldMk cId="2025314819" sldId="269"/>
            <ac:spMk id="60" creationId="{A88B0D63-E4FD-49A2-91F2-EE1C8CF9D63D}"/>
          </ac:spMkLst>
        </pc:spChg>
        <pc:picChg chg="add mod">
          <ac:chgData name="James Rix" userId="cb545cd9-4117-4a28-ae57-51585a740fdd" providerId="ADAL" clId="{A1AE940E-CFD6-4BF4-AA9D-6A362B9FEAAF}" dt="2021-01-13T12:46:36.473" v="1856" actId="1076"/>
          <ac:picMkLst>
            <pc:docMk/>
            <pc:sldMk cId="2025314819" sldId="269"/>
            <ac:picMk id="8" creationId="{AE2A8B66-7B22-4443-B53D-C523FF6D64A0}"/>
          </ac:picMkLst>
        </pc:picChg>
        <pc:picChg chg="add mod">
          <ac:chgData name="James Rix" userId="cb545cd9-4117-4a28-ae57-51585a740fdd" providerId="ADAL" clId="{A1AE940E-CFD6-4BF4-AA9D-6A362B9FEAAF}" dt="2021-01-13T15:25:03.854" v="2620" actId="1076"/>
          <ac:picMkLst>
            <pc:docMk/>
            <pc:sldMk cId="2025314819" sldId="269"/>
            <ac:picMk id="30" creationId="{74CC4FB6-EB39-4EB1-BB9E-6BF4614CD06F}"/>
          </ac:picMkLst>
        </pc:picChg>
        <pc:picChg chg="add mod">
          <ac:chgData name="James Rix" userId="cb545cd9-4117-4a28-ae57-51585a740fdd" providerId="ADAL" clId="{A1AE940E-CFD6-4BF4-AA9D-6A362B9FEAAF}" dt="2021-01-13T15:11:39.851" v="2136" actId="1076"/>
          <ac:picMkLst>
            <pc:docMk/>
            <pc:sldMk cId="2025314819" sldId="269"/>
            <ac:picMk id="32" creationId="{47D21224-5F92-4C62-9EDF-C4D41B923165}"/>
          </ac:picMkLst>
        </pc:picChg>
        <pc:picChg chg="add mod modCrop">
          <ac:chgData name="James Rix" userId="cb545cd9-4117-4a28-ae57-51585a740fdd" providerId="ADAL" clId="{A1AE940E-CFD6-4BF4-AA9D-6A362B9FEAAF}" dt="2021-01-13T15:13:45.171" v="2161" actId="1076"/>
          <ac:picMkLst>
            <pc:docMk/>
            <pc:sldMk cId="2025314819" sldId="269"/>
            <ac:picMk id="43" creationId="{A039AC58-D567-4BAE-9E7C-AF557824FBA0}"/>
          </ac:picMkLst>
        </pc:picChg>
        <pc:picChg chg="add mod">
          <ac:chgData name="James Rix" userId="cb545cd9-4117-4a28-ae57-51585a740fdd" providerId="ADAL" clId="{A1AE940E-CFD6-4BF4-AA9D-6A362B9FEAAF}" dt="2021-01-13T15:30:49.385" v="2667" actId="1076"/>
          <ac:picMkLst>
            <pc:docMk/>
            <pc:sldMk cId="2025314819" sldId="269"/>
            <ac:picMk id="59" creationId="{5E0D356D-4F98-4827-A5FA-806C2873B01D}"/>
          </ac:picMkLst>
        </pc:picChg>
        <pc:cxnChg chg="add mod">
          <ac:chgData name="James Rix" userId="cb545cd9-4117-4a28-ae57-51585a740fdd" providerId="ADAL" clId="{A1AE940E-CFD6-4BF4-AA9D-6A362B9FEAAF}" dt="2021-01-13T15:07:37.515" v="1895" actId="14100"/>
          <ac:cxnSpMkLst>
            <pc:docMk/>
            <pc:sldMk cId="2025314819" sldId="269"/>
            <ac:cxnSpMk id="15" creationId="{09ECD314-17EC-4044-9BBD-EF87CF18EF56}"/>
          </ac:cxnSpMkLst>
        </pc:cxnChg>
        <pc:cxnChg chg="add mod">
          <ac:chgData name="James Rix" userId="cb545cd9-4117-4a28-ae57-51585a740fdd" providerId="ADAL" clId="{A1AE940E-CFD6-4BF4-AA9D-6A362B9FEAAF}" dt="2021-01-13T15:07:34.443" v="1894" actId="14100"/>
          <ac:cxnSpMkLst>
            <pc:docMk/>
            <pc:sldMk cId="2025314819" sldId="269"/>
            <ac:cxnSpMk id="16" creationId="{BB7094DC-EA63-4037-A089-2806E21BFE16}"/>
          </ac:cxnSpMkLst>
        </pc:cxnChg>
        <pc:cxnChg chg="add mod">
          <ac:chgData name="James Rix" userId="cb545cd9-4117-4a28-ae57-51585a740fdd" providerId="ADAL" clId="{A1AE940E-CFD6-4BF4-AA9D-6A362B9FEAAF}" dt="2021-01-13T12:47:01.238" v="1863" actId="1076"/>
          <ac:cxnSpMkLst>
            <pc:docMk/>
            <pc:sldMk cId="2025314819" sldId="269"/>
            <ac:cxnSpMk id="17" creationId="{ED246110-38E0-459D-876C-393175226B50}"/>
          </ac:cxnSpMkLst>
        </pc:cxnChg>
        <pc:cxnChg chg="add mod">
          <ac:chgData name="James Rix" userId="cb545cd9-4117-4a28-ae57-51585a740fdd" providerId="ADAL" clId="{A1AE940E-CFD6-4BF4-AA9D-6A362B9FEAAF}" dt="2021-01-13T15:07:26.819" v="1892" actId="1076"/>
          <ac:cxnSpMkLst>
            <pc:docMk/>
            <pc:sldMk cId="2025314819" sldId="269"/>
            <ac:cxnSpMk id="18" creationId="{50B9828E-8FDE-4B42-864A-B9F52D3C633F}"/>
          </ac:cxnSpMkLst>
        </pc:cxnChg>
        <pc:cxnChg chg="add mod">
          <ac:chgData name="James Rix" userId="cb545cd9-4117-4a28-ae57-51585a740fdd" providerId="ADAL" clId="{A1AE940E-CFD6-4BF4-AA9D-6A362B9FEAAF}" dt="2021-01-13T12:46:50.485" v="1860" actId="14100"/>
          <ac:cxnSpMkLst>
            <pc:docMk/>
            <pc:sldMk cId="2025314819" sldId="269"/>
            <ac:cxnSpMk id="19" creationId="{D0C452D8-DE50-4715-A95C-0554B171F50B}"/>
          </ac:cxnSpMkLst>
        </pc:cxnChg>
        <pc:cxnChg chg="add mod">
          <ac:chgData name="James Rix" userId="cb545cd9-4117-4a28-ae57-51585a740fdd" providerId="ADAL" clId="{A1AE940E-CFD6-4BF4-AA9D-6A362B9FEAAF}" dt="2021-01-13T12:46:56.589" v="1862" actId="14100"/>
          <ac:cxnSpMkLst>
            <pc:docMk/>
            <pc:sldMk cId="2025314819" sldId="269"/>
            <ac:cxnSpMk id="20" creationId="{B8D28950-53AE-458A-ACCC-CE1C255B8CFC}"/>
          </ac:cxnSpMkLst>
        </pc:cxnChg>
        <pc:cxnChg chg="add mod">
          <ac:chgData name="James Rix" userId="cb545cd9-4117-4a28-ae57-51585a740fdd" providerId="ADAL" clId="{A1AE940E-CFD6-4BF4-AA9D-6A362B9FEAAF}" dt="2021-01-13T15:12:31.693" v="2146" actId="13822"/>
          <ac:cxnSpMkLst>
            <pc:docMk/>
            <pc:sldMk cId="2025314819" sldId="269"/>
            <ac:cxnSpMk id="36" creationId="{C33BEF54-83CF-44F1-AE9C-5F1E5DADF6F8}"/>
          </ac:cxnSpMkLst>
        </pc:cxnChg>
        <pc:cxnChg chg="add mod">
          <ac:chgData name="James Rix" userId="cb545cd9-4117-4a28-ae57-51585a740fdd" providerId="ADAL" clId="{A1AE940E-CFD6-4BF4-AA9D-6A362B9FEAAF}" dt="2021-01-13T15:24:04.850" v="2616" actId="14100"/>
          <ac:cxnSpMkLst>
            <pc:docMk/>
            <pc:sldMk cId="2025314819" sldId="269"/>
            <ac:cxnSpMk id="39" creationId="{03ADFF19-5980-4876-97D6-EE8D4BF249FD}"/>
          </ac:cxnSpMkLst>
        </pc:cxnChg>
        <pc:cxnChg chg="add mod">
          <ac:chgData name="James Rix" userId="cb545cd9-4117-4a28-ae57-51585a740fdd" providerId="ADAL" clId="{A1AE940E-CFD6-4BF4-AA9D-6A362B9FEAAF}" dt="2021-01-13T15:22:03.180" v="2598" actId="208"/>
          <ac:cxnSpMkLst>
            <pc:docMk/>
            <pc:sldMk cId="2025314819" sldId="269"/>
            <ac:cxnSpMk id="44" creationId="{642007B1-F52E-4CCE-A097-724AC30A4D15}"/>
          </ac:cxnSpMkLst>
        </pc:cxnChg>
        <pc:cxnChg chg="add mod">
          <ac:chgData name="James Rix" userId="cb545cd9-4117-4a28-ae57-51585a740fdd" providerId="ADAL" clId="{A1AE940E-CFD6-4BF4-AA9D-6A362B9FEAAF}" dt="2021-01-13T15:23:08.890" v="2610" actId="1076"/>
          <ac:cxnSpMkLst>
            <pc:docMk/>
            <pc:sldMk cId="2025314819" sldId="269"/>
            <ac:cxnSpMk id="48" creationId="{141D61D7-386F-4E5C-8183-002D5F22F11A}"/>
          </ac:cxnSpMkLst>
        </pc:cxnChg>
        <pc:cxnChg chg="add mod">
          <ac:chgData name="James Rix" userId="cb545cd9-4117-4a28-ae57-51585a740fdd" providerId="ADAL" clId="{A1AE940E-CFD6-4BF4-AA9D-6A362B9FEAAF}" dt="2021-01-13T15:23:31.898" v="2612" actId="1076"/>
          <ac:cxnSpMkLst>
            <pc:docMk/>
            <pc:sldMk cId="2025314819" sldId="269"/>
            <ac:cxnSpMk id="49" creationId="{0595E986-B131-4132-BA82-81DF2EBA25B3}"/>
          </ac:cxnSpMkLst>
        </pc:cxnChg>
        <pc:cxnChg chg="add mod">
          <ac:chgData name="James Rix" userId="cb545cd9-4117-4a28-ae57-51585a740fdd" providerId="ADAL" clId="{A1AE940E-CFD6-4BF4-AA9D-6A362B9FEAAF}" dt="2021-01-13T15:25:00.195" v="2618" actId="1076"/>
          <ac:cxnSpMkLst>
            <pc:docMk/>
            <pc:sldMk cId="2025314819" sldId="269"/>
            <ac:cxnSpMk id="53" creationId="{8E94ED63-D274-4285-9ACD-D6F3F222CE48}"/>
          </ac:cxnSpMkLst>
        </pc:cxnChg>
      </pc:sldChg>
      <pc:sldChg chg="addSp modSp add mod modAnim">
        <pc:chgData name="James Rix" userId="cb545cd9-4117-4a28-ae57-51585a740fdd" providerId="ADAL" clId="{A1AE940E-CFD6-4BF4-AA9D-6A362B9FEAAF}" dt="2021-01-13T19:28:35.902" v="3845" actId="1076"/>
        <pc:sldMkLst>
          <pc:docMk/>
          <pc:sldMk cId="32762446" sldId="270"/>
        </pc:sldMkLst>
        <pc:spChg chg="mod">
          <ac:chgData name="James Rix" userId="cb545cd9-4117-4a28-ae57-51585a740fdd" providerId="ADAL" clId="{A1AE940E-CFD6-4BF4-AA9D-6A362B9FEAAF}" dt="2021-01-13T08:58:22.520" v="657" actId="20577"/>
          <ac:spMkLst>
            <pc:docMk/>
            <pc:sldMk cId="32762446" sldId="270"/>
            <ac:spMk id="4" creationId="{2E8922C6-9F9D-44BC-B083-B31729A7EDC2}"/>
          </ac:spMkLst>
        </pc:spChg>
        <pc:spChg chg="add mod">
          <ac:chgData name="James Rix" userId="cb545cd9-4117-4a28-ae57-51585a740fdd" providerId="ADAL" clId="{A1AE940E-CFD6-4BF4-AA9D-6A362B9FEAAF}" dt="2021-01-13T11:45:15.661" v="1793"/>
          <ac:spMkLst>
            <pc:docMk/>
            <pc:sldMk cId="32762446" sldId="270"/>
            <ac:spMk id="6" creationId="{399D1B74-1263-4C8A-BA43-5765901556E3}"/>
          </ac:spMkLst>
        </pc:spChg>
        <pc:spChg chg="add mod">
          <ac:chgData name="James Rix" userId="cb545cd9-4117-4a28-ae57-51585a740fdd" providerId="ADAL" clId="{A1AE940E-CFD6-4BF4-AA9D-6A362B9FEAAF}" dt="2021-01-13T19:28:35.902" v="3845" actId="1076"/>
          <ac:spMkLst>
            <pc:docMk/>
            <pc:sldMk cId="32762446" sldId="270"/>
            <ac:spMk id="7" creationId="{D538D596-E85F-4531-9820-9A5E9AD2FC0C}"/>
          </ac:spMkLst>
        </pc:spChg>
        <pc:spChg chg="add mod">
          <ac:chgData name="James Rix" userId="cb545cd9-4117-4a28-ae57-51585a740fdd" providerId="ADAL" clId="{A1AE940E-CFD6-4BF4-AA9D-6A362B9FEAAF}" dt="2021-01-13T13:14:11.251" v="1874" actId="1076"/>
          <ac:spMkLst>
            <pc:docMk/>
            <pc:sldMk cId="32762446" sldId="270"/>
            <ac:spMk id="9" creationId="{9D2A2208-D8F9-4E1C-B6DF-0B08325B9DCB}"/>
          </ac:spMkLst>
        </pc:spChg>
        <pc:spChg chg="add mod">
          <ac:chgData name="James Rix" userId="cb545cd9-4117-4a28-ae57-51585a740fdd" providerId="ADAL" clId="{A1AE940E-CFD6-4BF4-AA9D-6A362B9FEAAF}" dt="2021-01-13T13:14:17.707" v="1876" actId="1076"/>
          <ac:spMkLst>
            <pc:docMk/>
            <pc:sldMk cId="32762446" sldId="270"/>
            <ac:spMk id="10" creationId="{D654ECA3-E2D3-451A-B499-4146EC0BFBE7}"/>
          </ac:spMkLst>
        </pc:spChg>
        <pc:spChg chg="add mod">
          <ac:chgData name="James Rix" userId="cb545cd9-4117-4a28-ae57-51585a740fdd" providerId="ADAL" clId="{A1AE940E-CFD6-4BF4-AA9D-6A362B9FEAAF}" dt="2021-01-13T15:16:19.098" v="2166" actId="1076"/>
          <ac:spMkLst>
            <pc:docMk/>
            <pc:sldMk cId="32762446" sldId="270"/>
            <ac:spMk id="11" creationId="{E36DA66C-403B-43CB-9194-12956B4DB185}"/>
          </ac:spMkLst>
        </pc:spChg>
        <pc:spChg chg="add mod">
          <ac:chgData name="James Rix" userId="cb545cd9-4117-4a28-ae57-51585a740fdd" providerId="ADAL" clId="{A1AE940E-CFD6-4BF4-AA9D-6A362B9FEAAF}" dt="2021-01-13T13:13:55.156" v="1870" actId="1076"/>
          <ac:spMkLst>
            <pc:docMk/>
            <pc:sldMk cId="32762446" sldId="270"/>
            <ac:spMk id="12" creationId="{5B4A1C7F-0CEB-49A6-8635-A138C4E3981F}"/>
          </ac:spMkLst>
        </pc:spChg>
        <pc:spChg chg="add mod">
          <ac:chgData name="James Rix" userId="cb545cd9-4117-4a28-ae57-51585a740fdd" providerId="ADAL" clId="{A1AE940E-CFD6-4BF4-AA9D-6A362B9FEAAF}" dt="2021-01-13T13:13:58.427" v="1871" actId="1076"/>
          <ac:spMkLst>
            <pc:docMk/>
            <pc:sldMk cId="32762446" sldId="270"/>
            <ac:spMk id="13" creationId="{4431F79A-6BAB-482B-92CE-DE1297C24AE1}"/>
          </ac:spMkLst>
        </pc:spChg>
        <pc:spChg chg="add mod">
          <ac:chgData name="James Rix" userId="cb545cd9-4117-4a28-ae57-51585a740fdd" providerId="ADAL" clId="{A1AE940E-CFD6-4BF4-AA9D-6A362B9FEAAF}" dt="2021-01-13T15:16:06.835" v="2162" actId="1076"/>
          <ac:spMkLst>
            <pc:docMk/>
            <pc:sldMk cId="32762446" sldId="270"/>
            <ac:spMk id="14" creationId="{1E46C1E4-02A2-4ECD-8FB1-81358EBEC7DA}"/>
          </ac:spMkLst>
        </pc:spChg>
        <pc:spChg chg="add mod">
          <ac:chgData name="James Rix" userId="cb545cd9-4117-4a28-ae57-51585a740fdd" providerId="ADAL" clId="{A1AE940E-CFD6-4BF4-AA9D-6A362B9FEAAF}" dt="2021-01-13T15:20:59.786" v="2590" actId="14100"/>
          <ac:spMkLst>
            <pc:docMk/>
            <pc:sldMk cId="32762446" sldId="270"/>
            <ac:spMk id="25" creationId="{D356684A-734A-4B8C-9ABE-2EF1F4FB7C3A}"/>
          </ac:spMkLst>
        </pc:spChg>
        <pc:spChg chg="add mod">
          <ac:chgData name="James Rix" userId="cb545cd9-4117-4a28-ae57-51585a740fdd" providerId="ADAL" clId="{A1AE940E-CFD6-4BF4-AA9D-6A362B9FEAAF}" dt="2021-01-13T15:23:37.026" v="2614" actId="1076"/>
          <ac:spMkLst>
            <pc:docMk/>
            <pc:sldMk cId="32762446" sldId="270"/>
            <ac:spMk id="32" creationId="{9B443BBB-EC5D-4BAB-9BCB-712D7044BBED}"/>
          </ac:spMkLst>
        </pc:spChg>
        <pc:spChg chg="add mod">
          <ac:chgData name="James Rix" userId="cb545cd9-4117-4a28-ae57-51585a740fdd" providerId="ADAL" clId="{A1AE940E-CFD6-4BF4-AA9D-6A362B9FEAAF}" dt="2021-01-13T15:25:44.146" v="2628" actId="14100"/>
          <ac:spMkLst>
            <pc:docMk/>
            <pc:sldMk cId="32762446" sldId="270"/>
            <ac:spMk id="34" creationId="{1711E90D-B28B-4D1F-93AC-2A8890A4FFD9}"/>
          </ac:spMkLst>
        </pc:spChg>
        <pc:spChg chg="add mod">
          <ac:chgData name="James Rix" userId="cb545cd9-4117-4a28-ae57-51585a740fdd" providerId="ADAL" clId="{A1AE940E-CFD6-4BF4-AA9D-6A362B9FEAAF}" dt="2021-01-13T15:26:02.354" v="2638" actId="1076"/>
          <ac:spMkLst>
            <pc:docMk/>
            <pc:sldMk cId="32762446" sldId="270"/>
            <ac:spMk id="35" creationId="{D1E68261-5A4E-4AFA-AA16-EE6DDDADE030}"/>
          </ac:spMkLst>
        </pc:spChg>
        <pc:spChg chg="add mod">
          <ac:chgData name="James Rix" userId="cb545cd9-4117-4a28-ae57-51585a740fdd" providerId="ADAL" clId="{A1AE940E-CFD6-4BF4-AA9D-6A362B9FEAAF}" dt="2021-01-13T19:04:22.762" v="3840" actId="1076"/>
          <ac:spMkLst>
            <pc:docMk/>
            <pc:sldMk cId="32762446" sldId="270"/>
            <ac:spMk id="41" creationId="{5184F7F7-FCAE-4215-9D4B-E136F72CE22A}"/>
          </ac:spMkLst>
        </pc:spChg>
        <pc:spChg chg="add mod">
          <ac:chgData name="James Rix" userId="cb545cd9-4117-4a28-ae57-51585a740fdd" providerId="ADAL" clId="{A1AE940E-CFD6-4BF4-AA9D-6A362B9FEAAF}" dt="2021-01-13T15:27:32.940" v="2655" actId="20577"/>
          <ac:spMkLst>
            <pc:docMk/>
            <pc:sldMk cId="32762446" sldId="270"/>
            <ac:spMk id="42" creationId="{DA131B44-7816-43DF-9964-4CB44B2AFAC9}"/>
          </ac:spMkLst>
        </pc:spChg>
        <pc:picChg chg="add mod">
          <ac:chgData name="James Rix" userId="cb545cd9-4117-4a28-ae57-51585a740fdd" providerId="ADAL" clId="{A1AE940E-CFD6-4BF4-AA9D-6A362B9FEAAF}" dt="2021-01-13T15:21:34.270" v="2593" actId="962"/>
          <ac:picMkLst>
            <pc:docMk/>
            <pc:sldMk cId="32762446" sldId="270"/>
            <ac:picMk id="8" creationId="{2F20159F-A4A7-4126-A946-FC3B210B5DC1}"/>
          </ac:picMkLst>
        </pc:picChg>
        <pc:picChg chg="add mod">
          <ac:chgData name="James Rix" userId="cb545cd9-4117-4a28-ae57-51585a740fdd" providerId="ADAL" clId="{A1AE940E-CFD6-4BF4-AA9D-6A362B9FEAAF}" dt="2021-01-13T15:21:43.404" v="2595" actId="1076"/>
          <ac:picMkLst>
            <pc:docMk/>
            <pc:sldMk cId="32762446" sldId="270"/>
            <ac:picMk id="27" creationId="{41BA085E-A6E2-4E63-AC2C-FEA2D6DBD87A}"/>
          </ac:picMkLst>
        </pc:picChg>
        <pc:picChg chg="add mod">
          <ac:chgData name="James Rix" userId="cb545cd9-4117-4a28-ae57-51585a740fdd" providerId="ADAL" clId="{A1AE940E-CFD6-4BF4-AA9D-6A362B9FEAAF}" dt="2021-01-13T15:21:38.410" v="2594" actId="1076"/>
          <ac:picMkLst>
            <pc:docMk/>
            <pc:sldMk cId="32762446" sldId="270"/>
            <ac:picMk id="29" creationId="{64B16C3A-7AED-4550-B043-67CC9FF2FC43}"/>
          </ac:picMkLst>
        </pc:picChg>
        <pc:picChg chg="add mod">
          <ac:chgData name="James Rix" userId="cb545cd9-4117-4a28-ae57-51585a740fdd" providerId="ADAL" clId="{A1AE940E-CFD6-4BF4-AA9D-6A362B9FEAAF}" dt="2021-01-13T15:33:14.369" v="2672" actId="1076"/>
          <ac:picMkLst>
            <pc:docMk/>
            <pc:sldMk cId="32762446" sldId="270"/>
            <ac:picMk id="1026" creationId="{62ACE9D9-701B-41B6-A227-0BA19A017E6E}"/>
          </ac:picMkLst>
        </pc:picChg>
        <pc:cxnChg chg="add mod">
          <ac:chgData name="James Rix" userId="cb545cd9-4117-4a28-ae57-51585a740fdd" providerId="ADAL" clId="{A1AE940E-CFD6-4BF4-AA9D-6A362B9FEAAF}" dt="2021-01-13T13:14:13.779" v="1875" actId="14100"/>
          <ac:cxnSpMkLst>
            <pc:docMk/>
            <pc:sldMk cId="32762446" sldId="270"/>
            <ac:cxnSpMk id="15" creationId="{2119CF32-9C1B-4048-B9C7-79BCC72BF7C7}"/>
          </ac:cxnSpMkLst>
        </pc:cxnChg>
        <pc:cxnChg chg="add mod">
          <ac:chgData name="James Rix" userId="cb545cd9-4117-4a28-ae57-51585a740fdd" providerId="ADAL" clId="{A1AE940E-CFD6-4BF4-AA9D-6A362B9FEAAF}" dt="2021-01-13T13:14:20.955" v="1877" actId="14100"/>
          <ac:cxnSpMkLst>
            <pc:docMk/>
            <pc:sldMk cId="32762446" sldId="270"/>
            <ac:cxnSpMk id="16" creationId="{8184AF15-A07F-4053-9A76-598E4CB6112A}"/>
          </ac:cxnSpMkLst>
        </pc:cxnChg>
        <pc:cxnChg chg="add mod">
          <ac:chgData name="James Rix" userId="cb545cd9-4117-4a28-ae57-51585a740fdd" providerId="ADAL" clId="{A1AE940E-CFD6-4BF4-AA9D-6A362B9FEAAF}" dt="2021-01-13T13:13:55.156" v="1870" actId="1076"/>
          <ac:cxnSpMkLst>
            <pc:docMk/>
            <pc:sldMk cId="32762446" sldId="270"/>
            <ac:cxnSpMk id="17" creationId="{EFA37BF6-D219-4B31-9EF4-BA5249086E26}"/>
          </ac:cxnSpMkLst>
        </pc:cxnChg>
        <pc:cxnChg chg="add mod">
          <ac:chgData name="James Rix" userId="cb545cd9-4117-4a28-ae57-51585a740fdd" providerId="ADAL" clId="{A1AE940E-CFD6-4BF4-AA9D-6A362B9FEAAF}" dt="2021-01-13T13:13:58.427" v="1871" actId="1076"/>
          <ac:cxnSpMkLst>
            <pc:docMk/>
            <pc:sldMk cId="32762446" sldId="270"/>
            <ac:cxnSpMk id="18" creationId="{7B915080-F4EF-4DFB-B72A-D19260E4695E}"/>
          </ac:cxnSpMkLst>
        </pc:cxnChg>
        <pc:cxnChg chg="add mod">
          <ac:chgData name="James Rix" userId="cb545cd9-4117-4a28-ae57-51585a740fdd" providerId="ADAL" clId="{A1AE940E-CFD6-4BF4-AA9D-6A362B9FEAAF}" dt="2021-01-13T15:16:14.106" v="2165" actId="14100"/>
          <ac:cxnSpMkLst>
            <pc:docMk/>
            <pc:sldMk cId="32762446" sldId="270"/>
            <ac:cxnSpMk id="19" creationId="{28064FED-5F2F-4984-A15A-809EFAB3691D}"/>
          </ac:cxnSpMkLst>
        </pc:cxnChg>
        <pc:cxnChg chg="add mod">
          <ac:chgData name="James Rix" userId="cb545cd9-4117-4a28-ae57-51585a740fdd" providerId="ADAL" clId="{A1AE940E-CFD6-4BF4-AA9D-6A362B9FEAAF}" dt="2021-01-13T15:16:22.218" v="2167" actId="14100"/>
          <ac:cxnSpMkLst>
            <pc:docMk/>
            <pc:sldMk cId="32762446" sldId="270"/>
            <ac:cxnSpMk id="20" creationId="{1CB601FC-4E8E-45DC-9516-EC17447D9516}"/>
          </ac:cxnSpMkLst>
        </pc:cxnChg>
        <pc:cxnChg chg="add mod">
          <ac:chgData name="James Rix" userId="cb545cd9-4117-4a28-ae57-51585a740fdd" providerId="ADAL" clId="{A1AE940E-CFD6-4BF4-AA9D-6A362B9FEAAF}" dt="2021-01-13T15:23:37.026" v="2614" actId="1076"/>
          <ac:cxnSpMkLst>
            <pc:docMk/>
            <pc:sldMk cId="32762446" sldId="270"/>
            <ac:cxnSpMk id="31" creationId="{038D20EF-1DC0-450B-8FBA-D2ADEE3778B7}"/>
          </ac:cxnSpMkLst>
        </pc:cxnChg>
        <pc:cxnChg chg="add mod">
          <ac:chgData name="James Rix" userId="cb545cd9-4117-4a28-ae57-51585a740fdd" providerId="ADAL" clId="{A1AE940E-CFD6-4BF4-AA9D-6A362B9FEAAF}" dt="2021-01-13T15:25:32.786" v="2626" actId="14100"/>
          <ac:cxnSpMkLst>
            <pc:docMk/>
            <pc:sldMk cId="32762446" sldId="270"/>
            <ac:cxnSpMk id="33" creationId="{5F8B0D20-4A00-408D-B55C-F52532E1EE8A}"/>
          </ac:cxnSpMkLst>
        </pc:cxnChg>
        <pc:cxnChg chg="add mod">
          <ac:chgData name="James Rix" userId="cb545cd9-4117-4a28-ae57-51585a740fdd" providerId="ADAL" clId="{A1AE940E-CFD6-4BF4-AA9D-6A362B9FEAAF}" dt="2021-01-13T15:26:24.548" v="2641" actId="208"/>
          <ac:cxnSpMkLst>
            <pc:docMk/>
            <pc:sldMk cId="32762446" sldId="270"/>
            <ac:cxnSpMk id="38" creationId="{0A81A5E4-F6C0-40B1-89AB-C6D03F99CBA2}"/>
          </ac:cxnSpMkLst>
        </pc:cxnChg>
        <pc:cxnChg chg="add mod">
          <ac:chgData name="James Rix" userId="cb545cd9-4117-4a28-ae57-51585a740fdd" providerId="ADAL" clId="{A1AE940E-CFD6-4BF4-AA9D-6A362B9FEAAF}" dt="2021-01-13T15:27:05.867" v="2644" actId="208"/>
          <ac:cxnSpMkLst>
            <pc:docMk/>
            <pc:sldMk cId="32762446" sldId="270"/>
            <ac:cxnSpMk id="40" creationId="{17F53AC1-444D-4E82-AC7B-90FE97571466}"/>
          </ac:cxnSpMkLst>
        </pc:cxnChg>
      </pc:sldChg>
      <pc:sldChg chg="add del">
        <pc:chgData name="James Rix" userId="cb545cd9-4117-4a28-ae57-51585a740fdd" providerId="ADAL" clId="{A1AE940E-CFD6-4BF4-AA9D-6A362B9FEAAF}" dt="2021-01-13T15:47:03.946" v="3098" actId="47"/>
        <pc:sldMkLst>
          <pc:docMk/>
          <pc:sldMk cId="134020426" sldId="271"/>
        </pc:sldMkLst>
      </pc:sldChg>
      <pc:sldChg chg="add del">
        <pc:chgData name="James Rix" userId="cb545cd9-4117-4a28-ae57-51585a740fdd" providerId="ADAL" clId="{A1AE940E-CFD6-4BF4-AA9D-6A362B9FEAAF}" dt="2021-01-13T15:47:04.917" v="3099" actId="47"/>
        <pc:sldMkLst>
          <pc:docMk/>
          <pc:sldMk cId="1239080381" sldId="272"/>
        </pc:sldMkLst>
      </pc:sldChg>
      <pc:sldChg chg="delSp add del mod delAnim">
        <pc:chgData name="James Rix" userId="cb545cd9-4117-4a28-ae57-51585a740fdd" providerId="ADAL" clId="{A1AE940E-CFD6-4BF4-AA9D-6A362B9FEAAF}" dt="2021-01-13T15:47:05.819" v="3100" actId="47"/>
        <pc:sldMkLst>
          <pc:docMk/>
          <pc:sldMk cId="2813241276" sldId="273"/>
        </pc:sldMkLst>
        <pc:spChg chg="del">
          <ac:chgData name="James Rix" userId="cb545cd9-4117-4a28-ae57-51585a740fdd" providerId="ADAL" clId="{A1AE940E-CFD6-4BF4-AA9D-6A362B9FEAAF}" dt="2021-01-13T11:50:06.156" v="1839" actId="478"/>
          <ac:spMkLst>
            <pc:docMk/>
            <pc:sldMk cId="2813241276" sldId="273"/>
            <ac:spMk id="6" creationId="{EF545662-2259-4BFD-838C-F1F0F5B49F01}"/>
          </ac:spMkLst>
        </pc:spChg>
        <pc:spChg chg="del">
          <ac:chgData name="James Rix" userId="cb545cd9-4117-4a28-ae57-51585a740fdd" providerId="ADAL" clId="{A1AE940E-CFD6-4BF4-AA9D-6A362B9FEAAF}" dt="2021-01-13T11:50:07.836" v="1840" actId="478"/>
          <ac:spMkLst>
            <pc:docMk/>
            <pc:sldMk cId="2813241276" sldId="273"/>
            <ac:spMk id="7" creationId="{436128CB-42BC-431B-89A6-908F1CE67796}"/>
          </ac:spMkLst>
        </pc:spChg>
        <pc:picChg chg="del">
          <ac:chgData name="James Rix" userId="cb545cd9-4117-4a28-ae57-51585a740fdd" providerId="ADAL" clId="{A1AE940E-CFD6-4BF4-AA9D-6A362B9FEAAF}" dt="2021-01-13T11:50:05.025" v="1838" actId="478"/>
          <ac:picMkLst>
            <pc:docMk/>
            <pc:sldMk cId="2813241276" sldId="273"/>
            <ac:picMk id="8" creationId="{AE2A8B66-7B22-4443-B53D-C523FF6D64A0}"/>
          </ac:picMkLst>
        </pc:picChg>
      </pc:sldChg>
      <pc:sldChg chg="addSp delSp modSp add mod delAnim">
        <pc:chgData name="James Rix" userId="cb545cd9-4117-4a28-ae57-51585a740fdd" providerId="ADAL" clId="{A1AE940E-CFD6-4BF4-AA9D-6A362B9FEAAF}" dt="2021-01-13T15:46:59.604" v="3097" actId="5793"/>
        <pc:sldMkLst>
          <pc:docMk/>
          <pc:sldMk cId="3674346675" sldId="274"/>
        </pc:sldMkLst>
        <pc:spChg chg="mod">
          <ac:chgData name="James Rix" userId="cb545cd9-4117-4a28-ae57-51585a740fdd" providerId="ADAL" clId="{A1AE940E-CFD6-4BF4-AA9D-6A362B9FEAAF}" dt="2021-01-13T15:46:59.604" v="3097" actId="5793"/>
          <ac:spMkLst>
            <pc:docMk/>
            <pc:sldMk cId="3674346675" sldId="274"/>
            <ac:spMk id="4" creationId="{2E8922C6-9F9D-44BC-B083-B31729A7EDC2}"/>
          </ac:spMkLst>
        </pc:spChg>
        <pc:spChg chg="del">
          <ac:chgData name="James Rix" userId="cb545cd9-4117-4a28-ae57-51585a740fdd" providerId="ADAL" clId="{A1AE940E-CFD6-4BF4-AA9D-6A362B9FEAAF}" dt="2021-01-13T11:50:15.068" v="1844" actId="478"/>
          <ac:spMkLst>
            <pc:docMk/>
            <pc:sldMk cId="3674346675" sldId="274"/>
            <ac:spMk id="6" creationId="{399D1B74-1263-4C8A-BA43-5765901556E3}"/>
          </ac:spMkLst>
        </pc:spChg>
        <pc:spChg chg="del">
          <ac:chgData name="James Rix" userId="cb545cd9-4117-4a28-ae57-51585a740fdd" providerId="ADAL" clId="{A1AE940E-CFD6-4BF4-AA9D-6A362B9FEAAF}" dt="2021-01-13T11:50:14.139" v="1843" actId="478"/>
          <ac:spMkLst>
            <pc:docMk/>
            <pc:sldMk cId="3674346675" sldId="274"/>
            <ac:spMk id="7" creationId="{D538D596-E85F-4531-9820-9A5E9AD2FC0C}"/>
          </ac:spMkLst>
        </pc:spChg>
        <pc:graphicFrameChg chg="add mod modGraphic">
          <ac:chgData name="James Rix" userId="cb545cd9-4117-4a28-ae57-51585a740fdd" providerId="ADAL" clId="{A1AE940E-CFD6-4BF4-AA9D-6A362B9FEAAF}" dt="2021-01-13T15:46:50.400" v="3088" actId="1076"/>
          <ac:graphicFrameMkLst>
            <pc:docMk/>
            <pc:sldMk cId="3674346675" sldId="274"/>
            <ac:graphicFrameMk id="2" creationId="{9663B8AC-1D56-46C6-A864-4EA1DB8BAC0F}"/>
          </ac:graphicFrameMkLst>
        </pc:graphicFrameChg>
        <pc:picChg chg="del">
          <ac:chgData name="James Rix" userId="cb545cd9-4117-4a28-ae57-51585a740fdd" providerId="ADAL" clId="{A1AE940E-CFD6-4BF4-AA9D-6A362B9FEAAF}" dt="2021-01-13T11:50:13.588" v="1842" actId="478"/>
          <ac:picMkLst>
            <pc:docMk/>
            <pc:sldMk cId="3674346675" sldId="274"/>
            <ac:picMk id="8" creationId="{2F20159F-A4A7-4126-A946-FC3B210B5DC1}"/>
          </ac:picMkLst>
        </pc:picChg>
      </pc:sldChg>
      <pc:sldChg chg="addSp modSp add mod">
        <pc:chgData name="James Rix" userId="cb545cd9-4117-4a28-ae57-51585a740fdd" providerId="ADAL" clId="{A1AE940E-CFD6-4BF4-AA9D-6A362B9FEAAF}" dt="2021-01-13T19:30:32.272" v="3866" actId="1076"/>
        <pc:sldMkLst>
          <pc:docMk/>
          <pc:sldMk cId="2706253732" sldId="275"/>
        </pc:sldMkLst>
        <pc:spChg chg="mod">
          <ac:chgData name="James Rix" userId="cb545cd9-4117-4a28-ae57-51585a740fdd" providerId="ADAL" clId="{A1AE940E-CFD6-4BF4-AA9D-6A362B9FEAAF}" dt="2021-01-13T18:49:20.910" v="3702" actId="20577"/>
          <ac:spMkLst>
            <pc:docMk/>
            <pc:sldMk cId="2706253732" sldId="275"/>
            <ac:spMk id="4" creationId="{2E8922C6-9F9D-44BC-B083-B31729A7EDC2}"/>
          </ac:spMkLst>
        </pc:spChg>
        <pc:spChg chg="add mod">
          <ac:chgData name="James Rix" userId="cb545cd9-4117-4a28-ae57-51585a740fdd" providerId="ADAL" clId="{A1AE940E-CFD6-4BF4-AA9D-6A362B9FEAAF}" dt="2021-01-13T19:30:07.377" v="3862" actId="1076"/>
          <ac:spMkLst>
            <pc:docMk/>
            <pc:sldMk cId="2706253732" sldId="275"/>
            <ac:spMk id="7" creationId="{17A29CE6-1FE3-4AF0-BC20-83C7ED940DB7}"/>
          </ac:spMkLst>
        </pc:spChg>
        <pc:spChg chg="add mod">
          <ac:chgData name="James Rix" userId="cb545cd9-4117-4a28-ae57-51585a740fdd" providerId="ADAL" clId="{A1AE940E-CFD6-4BF4-AA9D-6A362B9FEAAF}" dt="2021-01-13T19:30:07.377" v="3862" actId="1076"/>
          <ac:spMkLst>
            <pc:docMk/>
            <pc:sldMk cId="2706253732" sldId="275"/>
            <ac:spMk id="8" creationId="{E5099B9A-F279-4C05-887C-09183C8EA259}"/>
          </ac:spMkLst>
        </pc:spChg>
        <pc:spChg chg="add mod">
          <ac:chgData name="James Rix" userId="cb545cd9-4117-4a28-ae57-51585a740fdd" providerId="ADAL" clId="{A1AE940E-CFD6-4BF4-AA9D-6A362B9FEAAF}" dt="2021-01-13T19:30:07.377" v="3862" actId="1076"/>
          <ac:spMkLst>
            <pc:docMk/>
            <pc:sldMk cId="2706253732" sldId="275"/>
            <ac:spMk id="9" creationId="{CFD7F838-DB00-4FDB-9DCE-43CEEE868AAC}"/>
          </ac:spMkLst>
        </pc:spChg>
        <pc:spChg chg="add mod">
          <ac:chgData name="James Rix" userId="cb545cd9-4117-4a28-ae57-51585a740fdd" providerId="ADAL" clId="{A1AE940E-CFD6-4BF4-AA9D-6A362B9FEAAF}" dt="2021-01-13T19:30:07.377" v="3862" actId="1076"/>
          <ac:spMkLst>
            <pc:docMk/>
            <pc:sldMk cId="2706253732" sldId="275"/>
            <ac:spMk id="10" creationId="{BB8E852E-A55E-4AF9-B3F0-E899CE1A9017}"/>
          </ac:spMkLst>
        </pc:spChg>
        <pc:spChg chg="add mod">
          <ac:chgData name="James Rix" userId="cb545cd9-4117-4a28-ae57-51585a740fdd" providerId="ADAL" clId="{A1AE940E-CFD6-4BF4-AA9D-6A362B9FEAAF}" dt="2021-01-13T19:30:07.377" v="3862" actId="1076"/>
          <ac:spMkLst>
            <pc:docMk/>
            <pc:sldMk cId="2706253732" sldId="275"/>
            <ac:spMk id="11" creationId="{FC246D81-5EE2-4F62-9363-AEAAAEAC6855}"/>
          </ac:spMkLst>
        </pc:spChg>
        <pc:spChg chg="add mod">
          <ac:chgData name="James Rix" userId="cb545cd9-4117-4a28-ae57-51585a740fdd" providerId="ADAL" clId="{A1AE940E-CFD6-4BF4-AA9D-6A362B9FEAAF}" dt="2021-01-13T19:30:11.384" v="3863" actId="1076"/>
          <ac:spMkLst>
            <pc:docMk/>
            <pc:sldMk cId="2706253732" sldId="275"/>
            <ac:spMk id="12" creationId="{928CBA7D-E9D1-4360-B4FE-9EDE4ED1A7E2}"/>
          </ac:spMkLst>
        </pc:spChg>
        <pc:spChg chg="add mod">
          <ac:chgData name="James Rix" userId="cb545cd9-4117-4a28-ae57-51585a740fdd" providerId="ADAL" clId="{A1AE940E-CFD6-4BF4-AA9D-6A362B9FEAAF}" dt="2021-01-13T19:30:32.272" v="3866" actId="1076"/>
          <ac:spMkLst>
            <pc:docMk/>
            <pc:sldMk cId="2706253732" sldId="275"/>
            <ac:spMk id="25" creationId="{A6DBBAB8-2BFA-4AA4-AFE8-7606CB5A9360}"/>
          </ac:spMkLst>
        </pc:spChg>
        <pc:spChg chg="add mod">
          <ac:chgData name="James Rix" userId="cb545cd9-4117-4a28-ae57-51585a740fdd" providerId="ADAL" clId="{A1AE940E-CFD6-4BF4-AA9D-6A362B9FEAAF}" dt="2021-01-13T19:30:32.272" v="3866" actId="1076"/>
          <ac:spMkLst>
            <pc:docMk/>
            <pc:sldMk cId="2706253732" sldId="275"/>
            <ac:spMk id="26" creationId="{F6325EA7-D8F0-4A08-827E-D22BA7FFFA94}"/>
          </ac:spMkLst>
        </pc:spChg>
        <pc:picChg chg="add mod">
          <ac:chgData name="James Rix" userId="cb545cd9-4117-4a28-ae57-51585a740fdd" providerId="ADAL" clId="{A1AE940E-CFD6-4BF4-AA9D-6A362B9FEAAF}" dt="2021-01-13T19:30:07.377" v="3862" actId="1076"/>
          <ac:picMkLst>
            <pc:docMk/>
            <pc:sldMk cId="2706253732" sldId="275"/>
            <ac:picMk id="6" creationId="{B01D6CD9-44AE-461F-9AC9-4CA1C7D71C64}"/>
          </ac:picMkLst>
        </pc:picChg>
        <pc:cxnChg chg="add mod">
          <ac:chgData name="James Rix" userId="cb545cd9-4117-4a28-ae57-51585a740fdd" providerId="ADAL" clId="{A1AE940E-CFD6-4BF4-AA9D-6A362B9FEAAF}" dt="2021-01-13T19:30:07.377" v="3862" actId="1076"/>
          <ac:cxnSpMkLst>
            <pc:docMk/>
            <pc:sldMk cId="2706253732" sldId="275"/>
            <ac:cxnSpMk id="13" creationId="{CE5AD74B-2947-458A-9679-1CAED1266391}"/>
          </ac:cxnSpMkLst>
        </pc:cxnChg>
        <pc:cxnChg chg="add mod">
          <ac:chgData name="James Rix" userId="cb545cd9-4117-4a28-ae57-51585a740fdd" providerId="ADAL" clId="{A1AE940E-CFD6-4BF4-AA9D-6A362B9FEAAF}" dt="2021-01-13T19:30:07.377" v="3862" actId="1076"/>
          <ac:cxnSpMkLst>
            <pc:docMk/>
            <pc:sldMk cId="2706253732" sldId="275"/>
            <ac:cxnSpMk id="14" creationId="{5AA6D6AD-0A63-4D95-B183-4CF42E16E3AF}"/>
          </ac:cxnSpMkLst>
        </pc:cxnChg>
        <pc:cxnChg chg="add mod">
          <ac:chgData name="James Rix" userId="cb545cd9-4117-4a28-ae57-51585a740fdd" providerId="ADAL" clId="{A1AE940E-CFD6-4BF4-AA9D-6A362B9FEAAF}" dt="2021-01-13T19:30:07.377" v="3862" actId="1076"/>
          <ac:cxnSpMkLst>
            <pc:docMk/>
            <pc:sldMk cId="2706253732" sldId="275"/>
            <ac:cxnSpMk id="15" creationId="{045DEA35-3E64-428E-BBDC-8E791BC50A23}"/>
          </ac:cxnSpMkLst>
        </pc:cxnChg>
        <pc:cxnChg chg="add mod">
          <ac:chgData name="James Rix" userId="cb545cd9-4117-4a28-ae57-51585a740fdd" providerId="ADAL" clId="{A1AE940E-CFD6-4BF4-AA9D-6A362B9FEAAF}" dt="2021-01-13T19:30:07.377" v="3862" actId="1076"/>
          <ac:cxnSpMkLst>
            <pc:docMk/>
            <pc:sldMk cId="2706253732" sldId="275"/>
            <ac:cxnSpMk id="16" creationId="{1D7D11CD-9214-4A1C-A4E8-A19C9707CBC3}"/>
          </ac:cxnSpMkLst>
        </pc:cxnChg>
        <pc:cxnChg chg="add mod">
          <ac:chgData name="James Rix" userId="cb545cd9-4117-4a28-ae57-51585a740fdd" providerId="ADAL" clId="{A1AE940E-CFD6-4BF4-AA9D-6A362B9FEAAF}" dt="2021-01-13T19:30:14.136" v="3864" actId="14100"/>
          <ac:cxnSpMkLst>
            <pc:docMk/>
            <pc:sldMk cId="2706253732" sldId="275"/>
            <ac:cxnSpMk id="17" creationId="{E6148A84-CFCD-410D-817E-A791F7EA1DFA}"/>
          </ac:cxnSpMkLst>
        </pc:cxnChg>
        <pc:cxnChg chg="add mod">
          <ac:chgData name="James Rix" userId="cb545cd9-4117-4a28-ae57-51585a740fdd" providerId="ADAL" clId="{A1AE940E-CFD6-4BF4-AA9D-6A362B9FEAAF}" dt="2021-01-13T19:30:07.377" v="3862" actId="1076"/>
          <ac:cxnSpMkLst>
            <pc:docMk/>
            <pc:sldMk cId="2706253732" sldId="275"/>
            <ac:cxnSpMk id="18" creationId="{103CA150-5EBF-4735-99F9-51330A612B08}"/>
          </ac:cxnSpMkLst>
        </pc:cxnChg>
      </pc:sldChg>
      <pc:sldChg chg="addSp modSp add mod">
        <pc:chgData name="James Rix" userId="cb545cd9-4117-4a28-ae57-51585a740fdd" providerId="ADAL" clId="{A1AE940E-CFD6-4BF4-AA9D-6A362B9FEAAF}" dt="2021-01-13T19:29:48.120" v="3859" actId="1076"/>
        <pc:sldMkLst>
          <pc:docMk/>
          <pc:sldMk cId="1576061098" sldId="276"/>
        </pc:sldMkLst>
        <pc:spChg chg="mod">
          <ac:chgData name="James Rix" userId="cb545cd9-4117-4a28-ae57-51585a740fdd" providerId="ADAL" clId="{A1AE940E-CFD6-4BF4-AA9D-6A362B9FEAAF}" dt="2021-01-13T18:49:27.581" v="3707" actId="20577"/>
          <ac:spMkLst>
            <pc:docMk/>
            <pc:sldMk cId="1576061098" sldId="276"/>
            <ac:spMk id="4" creationId="{2E8922C6-9F9D-44BC-B083-B31729A7EDC2}"/>
          </ac:spMkLst>
        </pc:spChg>
        <pc:spChg chg="add mod">
          <ac:chgData name="James Rix" userId="cb545cd9-4117-4a28-ae57-51585a740fdd" providerId="ADAL" clId="{A1AE940E-CFD6-4BF4-AA9D-6A362B9FEAAF}" dt="2021-01-13T19:29:34.826" v="3856" actId="1076"/>
          <ac:spMkLst>
            <pc:docMk/>
            <pc:sldMk cId="1576061098" sldId="276"/>
            <ac:spMk id="7" creationId="{C06569F6-3CB7-4629-B541-3A37247356F3}"/>
          </ac:spMkLst>
        </pc:spChg>
        <pc:spChg chg="add mod">
          <ac:chgData name="James Rix" userId="cb545cd9-4117-4a28-ae57-51585a740fdd" providerId="ADAL" clId="{A1AE940E-CFD6-4BF4-AA9D-6A362B9FEAAF}" dt="2021-01-13T19:29:34.826" v="3856" actId="1076"/>
          <ac:spMkLst>
            <pc:docMk/>
            <pc:sldMk cId="1576061098" sldId="276"/>
            <ac:spMk id="8" creationId="{E28C4F44-D2EC-4AFD-A69D-59D74F9F4B06}"/>
          </ac:spMkLst>
        </pc:spChg>
        <pc:spChg chg="add mod">
          <ac:chgData name="James Rix" userId="cb545cd9-4117-4a28-ae57-51585a740fdd" providerId="ADAL" clId="{A1AE940E-CFD6-4BF4-AA9D-6A362B9FEAAF}" dt="2021-01-13T19:29:34.826" v="3856" actId="1076"/>
          <ac:spMkLst>
            <pc:docMk/>
            <pc:sldMk cId="1576061098" sldId="276"/>
            <ac:spMk id="9" creationId="{ED4AED4E-E0C0-4A96-8124-0F7684B0A228}"/>
          </ac:spMkLst>
        </pc:spChg>
        <pc:spChg chg="add mod">
          <ac:chgData name="James Rix" userId="cb545cd9-4117-4a28-ae57-51585a740fdd" providerId="ADAL" clId="{A1AE940E-CFD6-4BF4-AA9D-6A362B9FEAAF}" dt="2021-01-13T19:29:34.826" v="3856" actId="1076"/>
          <ac:spMkLst>
            <pc:docMk/>
            <pc:sldMk cId="1576061098" sldId="276"/>
            <ac:spMk id="10" creationId="{C54E2F52-E9AD-443B-BDED-A001D458CFCF}"/>
          </ac:spMkLst>
        </pc:spChg>
        <pc:spChg chg="add mod">
          <ac:chgData name="James Rix" userId="cb545cd9-4117-4a28-ae57-51585a740fdd" providerId="ADAL" clId="{A1AE940E-CFD6-4BF4-AA9D-6A362B9FEAAF}" dt="2021-01-13T19:29:34.826" v="3856" actId="1076"/>
          <ac:spMkLst>
            <pc:docMk/>
            <pc:sldMk cId="1576061098" sldId="276"/>
            <ac:spMk id="11" creationId="{770CAFF4-7DDC-4E7F-B00E-0B8BD770B4EF}"/>
          </ac:spMkLst>
        </pc:spChg>
        <pc:spChg chg="add mod">
          <ac:chgData name="James Rix" userId="cb545cd9-4117-4a28-ae57-51585a740fdd" providerId="ADAL" clId="{A1AE940E-CFD6-4BF4-AA9D-6A362B9FEAAF}" dt="2021-01-13T19:29:34.826" v="3856" actId="1076"/>
          <ac:spMkLst>
            <pc:docMk/>
            <pc:sldMk cId="1576061098" sldId="276"/>
            <ac:spMk id="12" creationId="{E5ECA34D-9EC2-40BA-8253-9C12DFF68165}"/>
          </ac:spMkLst>
        </pc:spChg>
        <pc:spChg chg="add mod">
          <ac:chgData name="James Rix" userId="cb545cd9-4117-4a28-ae57-51585a740fdd" providerId="ADAL" clId="{A1AE940E-CFD6-4BF4-AA9D-6A362B9FEAAF}" dt="2021-01-13T19:29:41.416" v="3857" actId="1076"/>
          <ac:spMkLst>
            <pc:docMk/>
            <pc:sldMk cId="1576061098" sldId="276"/>
            <ac:spMk id="25" creationId="{47422DA2-CDA8-4F52-A562-0EAF2E2CAC9C}"/>
          </ac:spMkLst>
        </pc:spChg>
        <pc:spChg chg="add mod">
          <ac:chgData name="James Rix" userId="cb545cd9-4117-4a28-ae57-51585a740fdd" providerId="ADAL" clId="{A1AE940E-CFD6-4BF4-AA9D-6A362B9FEAAF}" dt="2021-01-13T19:29:48.120" v="3859" actId="1076"/>
          <ac:spMkLst>
            <pc:docMk/>
            <pc:sldMk cId="1576061098" sldId="276"/>
            <ac:spMk id="26" creationId="{C978776D-06AD-46D3-87A9-19BF795879E4}"/>
          </ac:spMkLst>
        </pc:spChg>
        <pc:picChg chg="add mod">
          <ac:chgData name="James Rix" userId="cb545cd9-4117-4a28-ae57-51585a740fdd" providerId="ADAL" clId="{A1AE940E-CFD6-4BF4-AA9D-6A362B9FEAAF}" dt="2021-01-13T19:29:34.826" v="3856" actId="1076"/>
          <ac:picMkLst>
            <pc:docMk/>
            <pc:sldMk cId="1576061098" sldId="276"/>
            <ac:picMk id="6" creationId="{8E01F37A-749B-454F-B774-53A741B2B82F}"/>
          </ac:picMkLst>
        </pc:picChg>
        <pc:cxnChg chg="add mod">
          <ac:chgData name="James Rix" userId="cb545cd9-4117-4a28-ae57-51585a740fdd" providerId="ADAL" clId="{A1AE940E-CFD6-4BF4-AA9D-6A362B9FEAAF}" dt="2021-01-13T19:29:34.826" v="3856" actId="1076"/>
          <ac:cxnSpMkLst>
            <pc:docMk/>
            <pc:sldMk cId="1576061098" sldId="276"/>
            <ac:cxnSpMk id="13" creationId="{83F8D717-650D-4979-BA40-CCBA74CBFED7}"/>
          </ac:cxnSpMkLst>
        </pc:cxnChg>
        <pc:cxnChg chg="add mod">
          <ac:chgData name="James Rix" userId="cb545cd9-4117-4a28-ae57-51585a740fdd" providerId="ADAL" clId="{A1AE940E-CFD6-4BF4-AA9D-6A362B9FEAAF}" dt="2021-01-13T19:29:34.826" v="3856" actId="1076"/>
          <ac:cxnSpMkLst>
            <pc:docMk/>
            <pc:sldMk cId="1576061098" sldId="276"/>
            <ac:cxnSpMk id="14" creationId="{BAB44656-4CB5-4887-AA59-18C53F7D593A}"/>
          </ac:cxnSpMkLst>
        </pc:cxnChg>
        <pc:cxnChg chg="add mod">
          <ac:chgData name="James Rix" userId="cb545cd9-4117-4a28-ae57-51585a740fdd" providerId="ADAL" clId="{A1AE940E-CFD6-4BF4-AA9D-6A362B9FEAAF}" dt="2021-01-13T19:29:34.826" v="3856" actId="1076"/>
          <ac:cxnSpMkLst>
            <pc:docMk/>
            <pc:sldMk cId="1576061098" sldId="276"/>
            <ac:cxnSpMk id="15" creationId="{770F8B10-22B4-4015-B4EC-5B527519914D}"/>
          </ac:cxnSpMkLst>
        </pc:cxnChg>
        <pc:cxnChg chg="add mod">
          <ac:chgData name="James Rix" userId="cb545cd9-4117-4a28-ae57-51585a740fdd" providerId="ADAL" clId="{A1AE940E-CFD6-4BF4-AA9D-6A362B9FEAAF}" dt="2021-01-13T19:29:34.826" v="3856" actId="1076"/>
          <ac:cxnSpMkLst>
            <pc:docMk/>
            <pc:sldMk cId="1576061098" sldId="276"/>
            <ac:cxnSpMk id="16" creationId="{F993B4EE-0585-44F2-93EF-8C85DE80AF94}"/>
          </ac:cxnSpMkLst>
        </pc:cxnChg>
        <pc:cxnChg chg="add mod">
          <ac:chgData name="James Rix" userId="cb545cd9-4117-4a28-ae57-51585a740fdd" providerId="ADAL" clId="{A1AE940E-CFD6-4BF4-AA9D-6A362B9FEAAF}" dt="2021-01-13T19:29:34.826" v="3856" actId="1076"/>
          <ac:cxnSpMkLst>
            <pc:docMk/>
            <pc:sldMk cId="1576061098" sldId="276"/>
            <ac:cxnSpMk id="17" creationId="{7D49782A-F9B2-4039-8100-02A25BC54D14}"/>
          </ac:cxnSpMkLst>
        </pc:cxnChg>
        <pc:cxnChg chg="add mod">
          <ac:chgData name="James Rix" userId="cb545cd9-4117-4a28-ae57-51585a740fdd" providerId="ADAL" clId="{A1AE940E-CFD6-4BF4-AA9D-6A362B9FEAAF}" dt="2021-01-13T19:29:34.826" v="3856" actId="1076"/>
          <ac:cxnSpMkLst>
            <pc:docMk/>
            <pc:sldMk cId="1576061098" sldId="276"/>
            <ac:cxnSpMk id="18" creationId="{8B3467C6-DD4F-4975-A8A8-F6A0C6E5116D}"/>
          </ac:cxnSpMkLst>
        </pc:cxnChg>
      </pc:sldChg>
      <pc:sldChg chg="addSp modSp add mod">
        <pc:chgData name="James Rix" userId="cb545cd9-4117-4a28-ae57-51585a740fdd" providerId="ADAL" clId="{A1AE940E-CFD6-4BF4-AA9D-6A362B9FEAAF}" dt="2021-01-13T19:29:13.920" v="3853" actId="14100"/>
        <pc:sldMkLst>
          <pc:docMk/>
          <pc:sldMk cId="3725774576" sldId="277"/>
        </pc:sldMkLst>
        <pc:spChg chg="mod">
          <ac:chgData name="James Rix" userId="cb545cd9-4117-4a28-ae57-51585a740fdd" providerId="ADAL" clId="{A1AE940E-CFD6-4BF4-AA9D-6A362B9FEAAF}" dt="2021-01-13T18:49:32.461" v="3711" actId="20577"/>
          <ac:spMkLst>
            <pc:docMk/>
            <pc:sldMk cId="3725774576" sldId="277"/>
            <ac:spMk id="4" creationId="{2E8922C6-9F9D-44BC-B083-B31729A7EDC2}"/>
          </ac:spMkLst>
        </pc:spChg>
        <pc:spChg chg="add mod">
          <ac:chgData name="James Rix" userId="cb545cd9-4117-4a28-ae57-51585a740fdd" providerId="ADAL" clId="{A1AE940E-CFD6-4BF4-AA9D-6A362B9FEAAF}" dt="2021-01-13T19:29:06.690" v="3851" actId="1076"/>
          <ac:spMkLst>
            <pc:docMk/>
            <pc:sldMk cId="3725774576" sldId="277"/>
            <ac:spMk id="7" creationId="{CFC2A17F-9862-453A-B462-677859654AFE}"/>
          </ac:spMkLst>
        </pc:spChg>
        <pc:spChg chg="add mod">
          <ac:chgData name="James Rix" userId="cb545cd9-4117-4a28-ae57-51585a740fdd" providerId="ADAL" clId="{A1AE940E-CFD6-4BF4-AA9D-6A362B9FEAAF}" dt="2021-01-13T19:29:06.690" v="3851" actId="1076"/>
          <ac:spMkLst>
            <pc:docMk/>
            <pc:sldMk cId="3725774576" sldId="277"/>
            <ac:spMk id="8" creationId="{98C78B1F-5D6E-418B-9378-A4D445A820C7}"/>
          </ac:spMkLst>
        </pc:spChg>
        <pc:spChg chg="add mod">
          <ac:chgData name="James Rix" userId="cb545cd9-4117-4a28-ae57-51585a740fdd" providerId="ADAL" clId="{A1AE940E-CFD6-4BF4-AA9D-6A362B9FEAAF}" dt="2021-01-13T19:29:06.690" v="3851" actId="1076"/>
          <ac:spMkLst>
            <pc:docMk/>
            <pc:sldMk cId="3725774576" sldId="277"/>
            <ac:spMk id="9" creationId="{03CD0404-A530-4395-8F9C-49F0A39B4F4F}"/>
          </ac:spMkLst>
        </pc:spChg>
        <pc:spChg chg="add mod">
          <ac:chgData name="James Rix" userId="cb545cd9-4117-4a28-ae57-51585a740fdd" providerId="ADAL" clId="{A1AE940E-CFD6-4BF4-AA9D-6A362B9FEAAF}" dt="2021-01-13T19:29:06.690" v="3851" actId="1076"/>
          <ac:spMkLst>
            <pc:docMk/>
            <pc:sldMk cId="3725774576" sldId="277"/>
            <ac:spMk id="10" creationId="{6D118D3A-F9D8-4B2E-B5E0-7B698BC3DE50}"/>
          </ac:spMkLst>
        </pc:spChg>
        <pc:spChg chg="add mod">
          <ac:chgData name="James Rix" userId="cb545cd9-4117-4a28-ae57-51585a740fdd" providerId="ADAL" clId="{A1AE940E-CFD6-4BF4-AA9D-6A362B9FEAAF}" dt="2021-01-13T19:29:06.690" v="3851" actId="1076"/>
          <ac:spMkLst>
            <pc:docMk/>
            <pc:sldMk cId="3725774576" sldId="277"/>
            <ac:spMk id="11" creationId="{CCD376AE-0182-40D5-ABB3-71DD515DB316}"/>
          </ac:spMkLst>
        </pc:spChg>
        <pc:spChg chg="add mod">
          <ac:chgData name="James Rix" userId="cb545cd9-4117-4a28-ae57-51585a740fdd" providerId="ADAL" clId="{A1AE940E-CFD6-4BF4-AA9D-6A362B9FEAAF}" dt="2021-01-13T19:29:10.224" v="3852" actId="1076"/>
          <ac:spMkLst>
            <pc:docMk/>
            <pc:sldMk cId="3725774576" sldId="277"/>
            <ac:spMk id="12" creationId="{D829F2CF-4F50-485E-9049-E7F4F98870A9}"/>
          </ac:spMkLst>
        </pc:spChg>
        <pc:spChg chg="add mod">
          <ac:chgData name="James Rix" userId="cb545cd9-4117-4a28-ae57-51585a740fdd" providerId="ADAL" clId="{A1AE940E-CFD6-4BF4-AA9D-6A362B9FEAAF}" dt="2021-01-13T19:28:50.737" v="3850" actId="1076"/>
          <ac:spMkLst>
            <pc:docMk/>
            <pc:sldMk cId="3725774576" sldId="277"/>
            <ac:spMk id="24" creationId="{11D6B8F0-7D94-41AB-BAD5-9544F5CF3D82}"/>
          </ac:spMkLst>
        </pc:spChg>
        <pc:spChg chg="add mod">
          <ac:chgData name="James Rix" userId="cb545cd9-4117-4a28-ae57-51585a740fdd" providerId="ADAL" clId="{A1AE940E-CFD6-4BF4-AA9D-6A362B9FEAAF}" dt="2021-01-13T19:28:50.737" v="3850" actId="1076"/>
          <ac:spMkLst>
            <pc:docMk/>
            <pc:sldMk cId="3725774576" sldId="277"/>
            <ac:spMk id="25" creationId="{9E77090B-5CFA-4330-B7FD-60E3C6A77C1C}"/>
          </ac:spMkLst>
        </pc:spChg>
        <pc:picChg chg="add mod">
          <ac:chgData name="James Rix" userId="cb545cd9-4117-4a28-ae57-51585a740fdd" providerId="ADAL" clId="{A1AE940E-CFD6-4BF4-AA9D-6A362B9FEAAF}" dt="2021-01-13T19:29:06.690" v="3851" actId="1076"/>
          <ac:picMkLst>
            <pc:docMk/>
            <pc:sldMk cId="3725774576" sldId="277"/>
            <ac:picMk id="6" creationId="{49EE97C9-D7B8-4082-9EE5-171388E990AF}"/>
          </ac:picMkLst>
        </pc:picChg>
        <pc:cxnChg chg="add mod">
          <ac:chgData name="James Rix" userId="cb545cd9-4117-4a28-ae57-51585a740fdd" providerId="ADAL" clId="{A1AE940E-CFD6-4BF4-AA9D-6A362B9FEAAF}" dt="2021-01-13T19:29:06.690" v="3851" actId="1076"/>
          <ac:cxnSpMkLst>
            <pc:docMk/>
            <pc:sldMk cId="3725774576" sldId="277"/>
            <ac:cxnSpMk id="13" creationId="{5DBA8F95-D153-485B-A50F-BE4C4990DFE5}"/>
          </ac:cxnSpMkLst>
        </pc:cxnChg>
        <pc:cxnChg chg="add mod">
          <ac:chgData name="James Rix" userId="cb545cd9-4117-4a28-ae57-51585a740fdd" providerId="ADAL" clId="{A1AE940E-CFD6-4BF4-AA9D-6A362B9FEAAF}" dt="2021-01-13T19:29:06.690" v="3851" actId="1076"/>
          <ac:cxnSpMkLst>
            <pc:docMk/>
            <pc:sldMk cId="3725774576" sldId="277"/>
            <ac:cxnSpMk id="14" creationId="{FF150E64-B948-4C16-AFFD-8C79D10EE7BF}"/>
          </ac:cxnSpMkLst>
        </pc:cxnChg>
        <pc:cxnChg chg="add mod">
          <ac:chgData name="James Rix" userId="cb545cd9-4117-4a28-ae57-51585a740fdd" providerId="ADAL" clId="{A1AE940E-CFD6-4BF4-AA9D-6A362B9FEAAF}" dt="2021-01-13T19:29:06.690" v="3851" actId="1076"/>
          <ac:cxnSpMkLst>
            <pc:docMk/>
            <pc:sldMk cId="3725774576" sldId="277"/>
            <ac:cxnSpMk id="15" creationId="{8D82D9F9-8C5A-4519-B854-16CFF03E8609}"/>
          </ac:cxnSpMkLst>
        </pc:cxnChg>
        <pc:cxnChg chg="add mod">
          <ac:chgData name="James Rix" userId="cb545cd9-4117-4a28-ae57-51585a740fdd" providerId="ADAL" clId="{A1AE940E-CFD6-4BF4-AA9D-6A362B9FEAAF}" dt="2021-01-13T19:29:06.690" v="3851" actId="1076"/>
          <ac:cxnSpMkLst>
            <pc:docMk/>
            <pc:sldMk cId="3725774576" sldId="277"/>
            <ac:cxnSpMk id="16" creationId="{FFBB0BA9-9A48-41C7-9E55-8F0702FCD3C2}"/>
          </ac:cxnSpMkLst>
        </pc:cxnChg>
        <pc:cxnChg chg="add mod">
          <ac:chgData name="James Rix" userId="cb545cd9-4117-4a28-ae57-51585a740fdd" providerId="ADAL" clId="{A1AE940E-CFD6-4BF4-AA9D-6A362B9FEAAF}" dt="2021-01-13T19:29:13.920" v="3853" actId="14100"/>
          <ac:cxnSpMkLst>
            <pc:docMk/>
            <pc:sldMk cId="3725774576" sldId="277"/>
            <ac:cxnSpMk id="17" creationId="{DC58B873-DFF7-4619-A2F9-F60636779C20}"/>
          </ac:cxnSpMkLst>
        </pc:cxnChg>
        <pc:cxnChg chg="add mod">
          <ac:chgData name="James Rix" userId="cb545cd9-4117-4a28-ae57-51585a740fdd" providerId="ADAL" clId="{A1AE940E-CFD6-4BF4-AA9D-6A362B9FEAAF}" dt="2021-01-13T19:29:06.690" v="3851" actId="1076"/>
          <ac:cxnSpMkLst>
            <pc:docMk/>
            <pc:sldMk cId="3725774576" sldId="277"/>
            <ac:cxnSpMk id="18" creationId="{3A94CDF4-E05E-410B-BB7B-5662CD2EE272}"/>
          </ac:cxnSpMkLst>
        </pc:cxnChg>
      </pc:sldChg>
      <pc:sldChg chg="addSp modSp add mod">
        <pc:chgData name="James Rix" userId="cb545cd9-4117-4a28-ae57-51585a740fdd" providerId="ADAL" clId="{A1AE940E-CFD6-4BF4-AA9D-6A362B9FEAAF}" dt="2021-01-13T18:58:36.962" v="3826" actId="14100"/>
        <pc:sldMkLst>
          <pc:docMk/>
          <pc:sldMk cId="3986764511" sldId="278"/>
        </pc:sldMkLst>
        <pc:spChg chg="mod">
          <ac:chgData name="James Rix" userId="cb545cd9-4117-4a28-ae57-51585a740fdd" providerId="ADAL" clId="{A1AE940E-CFD6-4BF4-AA9D-6A362B9FEAAF}" dt="2021-01-13T18:49:43.214" v="3722" actId="20577"/>
          <ac:spMkLst>
            <pc:docMk/>
            <pc:sldMk cId="3986764511" sldId="278"/>
            <ac:spMk id="4" creationId="{2E8922C6-9F9D-44BC-B083-B31729A7EDC2}"/>
          </ac:spMkLst>
        </pc:spChg>
        <pc:spChg chg="add mod">
          <ac:chgData name="James Rix" userId="cb545cd9-4117-4a28-ae57-51585a740fdd" providerId="ADAL" clId="{A1AE940E-CFD6-4BF4-AA9D-6A362B9FEAAF}" dt="2021-01-13T18:58:26.890" v="3822" actId="1076"/>
          <ac:spMkLst>
            <pc:docMk/>
            <pc:sldMk cId="3986764511" sldId="278"/>
            <ac:spMk id="7" creationId="{1C716EDA-2633-45C7-AF40-AFF8823FB23B}"/>
          </ac:spMkLst>
        </pc:spChg>
        <pc:spChg chg="add mod">
          <ac:chgData name="James Rix" userId="cb545cd9-4117-4a28-ae57-51585a740fdd" providerId="ADAL" clId="{A1AE940E-CFD6-4BF4-AA9D-6A362B9FEAAF}" dt="2021-01-13T18:58:34.426" v="3825" actId="1076"/>
          <ac:spMkLst>
            <pc:docMk/>
            <pc:sldMk cId="3986764511" sldId="278"/>
            <ac:spMk id="8" creationId="{C8157FDB-02B1-4B3C-A63A-C7E1204C8F99}"/>
          </ac:spMkLst>
        </pc:spChg>
        <pc:spChg chg="add mod">
          <ac:chgData name="James Rix" userId="cb545cd9-4117-4a28-ae57-51585a740fdd" providerId="ADAL" clId="{A1AE940E-CFD6-4BF4-AA9D-6A362B9FEAAF}" dt="2021-01-13T18:58:22.350" v="3821" actId="20577"/>
          <ac:spMkLst>
            <pc:docMk/>
            <pc:sldMk cId="3986764511" sldId="278"/>
            <ac:spMk id="9" creationId="{C1BEE7F2-13EA-478F-BAE3-BD84B56345D3}"/>
          </ac:spMkLst>
        </pc:spChg>
        <pc:spChg chg="add mod">
          <ac:chgData name="James Rix" userId="cb545cd9-4117-4a28-ae57-51585a740fdd" providerId="ADAL" clId="{A1AE940E-CFD6-4BF4-AA9D-6A362B9FEAAF}" dt="2021-01-13T18:51:51.622" v="3743"/>
          <ac:spMkLst>
            <pc:docMk/>
            <pc:sldMk cId="3986764511" sldId="278"/>
            <ac:spMk id="10" creationId="{1630FBEB-76BC-497C-9056-26DA0C3698C8}"/>
          </ac:spMkLst>
        </pc:spChg>
        <pc:spChg chg="add mod">
          <ac:chgData name="James Rix" userId="cb545cd9-4117-4a28-ae57-51585a740fdd" providerId="ADAL" clId="{A1AE940E-CFD6-4BF4-AA9D-6A362B9FEAAF}" dt="2021-01-13T18:51:51.622" v="3743"/>
          <ac:spMkLst>
            <pc:docMk/>
            <pc:sldMk cId="3986764511" sldId="278"/>
            <ac:spMk id="11" creationId="{68B32209-80FB-4084-B6E6-7CD3C4E0C137}"/>
          </ac:spMkLst>
        </pc:spChg>
        <pc:spChg chg="add mod">
          <ac:chgData name="James Rix" userId="cb545cd9-4117-4a28-ae57-51585a740fdd" providerId="ADAL" clId="{A1AE940E-CFD6-4BF4-AA9D-6A362B9FEAAF}" dt="2021-01-13T18:51:51.622" v="3743"/>
          <ac:spMkLst>
            <pc:docMk/>
            <pc:sldMk cId="3986764511" sldId="278"/>
            <ac:spMk id="12" creationId="{C8C3980D-679E-48F5-BC24-03991581923C}"/>
          </ac:spMkLst>
        </pc:spChg>
        <pc:picChg chg="add mod">
          <ac:chgData name="James Rix" userId="cb545cd9-4117-4a28-ae57-51585a740fdd" providerId="ADAL" clId="{A1AE940E-CFD6-4BF4-AA9D-6A362B9FEAAF}" dt="2021-01-13T18:50:55.531" v="3738" actId="1076"/>
          <ac:picMkLst>
            <pc:docMk/>
            <pc:sldMk cId="3986764511" sldId="278"/>
            <ac:picMk id="6" creationId="{5C7482E8-6A34-4D07-9080-455BFED9ACA7}"/>
          </ac:picMkLst>
        </pc:picChg>
        <pc:cxnChg chg="add mod">
          <ac:chgData name="James Rix" userId="cb545cd9-4117-4a28-ae57-51585a740fdd" providerId="ADAL" clId="{A1AE940E-CFD6-4BF4-AA9D-6A362B9FEAAF}" dt="2021-01-13T18:58:26.890" v="3822" actId="1076"/>
          <ac:cxnSpMkLst>
            <pc:docMk/>
            <pc:sldMk cId="3986764511" sldId="278"/>
            <ac:cxnSpMk id="13" creationId="{9049498D-D23F-4020-870A-1CF8D4090F07}"/>
          </ac:cxnSpMkLst>
        </pc:cxnChg>
        <pc:cxnChg chg="add mod">
          <ac:chgData name="James Rix" userId="cb545cd9-4117-4a28-ae57-51585a740fdd" providerId="ADAL" clId="{A1AE940E-CFD6-4BF4-AA9D-6A362B9FEAAF}" dt="2021-01-13T18:58:36.962" v="3826" actId="14100"/>
          <ac:cxnSpMkLst>
            <pc:docMk/>
            <pc:sldMk cId="3986764511" sldId="278"/>
            <ac:cxnSpMk id="14" creationId="{455D37D1-D87E-40C3-AAD4-298567AE6CE2}"/>
          </ac:cxnSpMkLst>
        </pc:cxnChg>
        <pc:cxnChg chg="add mod">
          <ac:chgData name="James Rix" userId="cb545cd9-4117-4a28-ae57-51585a740fdd" providerId="ADAL" clId="{A1AE940E-CFD6-4BF4-AA9D-6A362B9FEAAF}" dt="2021-01-13T18:51:51.622" v="3743"/>
          <ac:cxnSpMkLst>
            <pc:docMk/>
            <pc:sldMk cId="3986764511" sldId="278"/>
            <ac:cxnSpMk id="15" creationId="{43DE1C0A-2A61-40C4-A984-1E367F8A47AB}"/>
          </ac:cxnSpMkLst>
        </pc:cxnChg>
        <pc:cxnChg chg="add mod">
          <ac:chgData name="James Rix" userId="cb545cd9-4117-4a28-ae57-51585a740fdd" providerId="ADAL" clId="{A1AE940E-CFD6-4BF4-AA9D-6A362B9FEAAF}" dt="2021-01-13T18:51:51.622" v="3743"/>
          <ac:cxnSpMkLst>
            <pc:docMk/>
            <pc:sldMk cId="3986764511" sldId="278"/>
            <ac:cxnSpMk id="16" creationId="{1B33C09F-3DAA-44B3-B22C-3034F38B4A95}"/>
          </ac:cxnSpMkLst>
        </pc:cxnChg>
        <pc:cxnChg chg="add mod">
          <ac:chgData name="James Rix" userId="cb545cd9-4117-4a28-ae57-51585a740fdd" providerId="ADAL" clId="{A1AE940E-CFD6-4BF4-AA9D-6A362B9FEAAF}" dt="2021-01-13T18:58:12.010" v="3809" actId="14100"/>
          <ac:cxnSpMkLst>
            <pc:docMk/>
            <pc:sldMk cId="3986764511" sldId="278"/>
            <ac:cxnSpMk id="17" creationId="{CF86C39B-C2A3-405C-88C6-3686368C8647}"/>
          </ac:cxnSpMkLst>
        </pc:cxnChg>
        <pc:cxnChg chg="add mod">
          <ac:chgData name="James Rix" userId="cb545cd9-4117-4a28-ae57-51585a740fdd" providerId="ADAL" clId="{A1AE940E-CFD6-4BF4-AA9D-6A362B9FEAAF}" dt="2021-01-13T18:58:22.350" v="3821" actId="20577"/>
          <ac:cxnSpMkLst>
            <pc:docMk/>
            <pc:sldMk cId="3986764511" sldId="278"/>
            <ac:cxnSpMk id="18" creationId="{6BBB0F4D-ECA5-467B-9445-E952BDC4482A}"/>
          </ac:cxnSpMkLst>
        </pc:cxnChg>
      </pc:sldChg>
    </pc:docChg>
  </pc:docChgLst>
  <pc:docChgLst>
    <pc:chgData name="James Rix" userId="cb545cd9-4117-4a28-ae57-51585a740fdd" providerId="ADAL" clId="{CEF4BCD2-5763-4035-9E97-3CF00CB79E9C}"/>
    <pc:docChg chg="custSel modSld">
      <pc:chgData name="James Rix" userId="cb545cd9-4117-4a28-ae57-51585a740fdd" providerId="ADAL" clId="{CEF4BCD2-5763-4035-9E97-3CF00CB79E9C}" dt="2019-09-08T06:18:44.434" v="4" actId="1440"/>
      <pc:docMkLst>
        <pc:docMk/>
      </pc:docMkLst>
      <pc:sldChg chg="addSp delSp modSp">
        <pc:chgData name="James Rix" userId="cb545cd9-4117-4a28-ae57-51585a740fdd" providerId="ADAL" clId="{CEF4BCD2-5763-4035-9E97-3CF00CB79E9C}" dt="2019-09-08T06:18:44.434" v="4" actId="1440"/>
        <pc:sldMkLst>
          <pc:docMk/>
          <pc:sldMk cId="439974191" sldId="256"/>
        </pc:sldMkLst>
        <pc:picChg chg="del">
          <ac:chgData name="James Rix" userId="cb545cd9-4117-4a28-ae57-51585a740fdd" providerId="ADAL" clId="{CEF4BCD2-5763-4035-9E97-3CF00CB79E9C}" dt="2019-09-08T06:18:33.378" v="0" actId="478"/>
          <ac:picMkLst>
            <pc:docMk/>
            <pc:sldMk cId="439974191" sldId="256"/>
            <ac:picMk id="9" creationId="{45227F27-AB9A-4A18-A342-22DB6E24F050}"/>
          </ac:picMkLst>
        </pc:picChg>
        <pc:picChg chg="mod">
          <ac:chgData name="James Rix" userId="cb545cd9-4117-4a28-ae57-51585a740fdd" providerId="ADAL" clId="{CEF4BCD2-5763-4035-9E97-3CF00CB79E9C}" dt="2019-09-08T06:18:41.087" v="2" actId="1440"/>
          <ac:picMkLst>
            <pc:docMk/>
            <pc:sldMk cId="439974191" sldId="256"/>
            <ac:picMk id="10" creationId="{F757741C-9D52-4174-8A8F-C0D068089053}"/>
          </ac:picMkLst>
        </pc:picChg>
        <pc:picChg chg="mod">
          <ac:chgData name="James Rix" userId="cb545cd9-4117-4a28-ae57-51585a740fdd" providerId="ADAL" clId="{CEF4BCD2-5763-4035-9E97-3CF00CB79E9C}" dt="2019-09-08T06:18:42.762" v="3" actId="1440"/>
          <ac:picMkLst>
            <pc:docMk/>
            <pc:sldMk cId="439974191" sldId="256"/>
            <ac:picMk id="12" creationId="{5E2336A4-D846-42C3-8C9B-6B5B7E64F823}"/>
          </ac:picMkLst>
        </pc:picChg>
        <pc:picChg chg="mod">
          <ac:chgData name="James Rix" userId="cb545cd9-4117-4a28-ae57-51585a740fdd" providerId="ADAL" clId="{CEF4BCD2-5763-4035-9E97-3CF00CB79E9C}" dt="2019-09-08T06:18:44.434" v="4" actId="1440"/>
          <ac:picMkLst>
            <pc:docMk/>
            <pc:sldMk cId="439974191" sldId="256"/>
            <ac:picMk id="13" creationId="{B6D41F4E-F085-4E84-AD97-407A607B63F9}"/>
          </ac:picMkLst>
        </pc:picChg>
        <pc:picChg chg="add">
          <ac:chgData name="James Rix" userId="cb545cd9-4117-4a28-ae57-51585a740fdd" providerId="ADAL" clId="{CEF4BCD2-5763-4035-9E97-3CF00CB79E9C}" dt="2019-09-08T06:18:33.737" v="1"/>
          <ac:picMkLst>
            <pc:docMk/>
            <pc:sldMk cId="439974191" sldId="256"/>
            <ac:picMk id="14" creationId="{E4B227CE-CA7C-482B-9CA6-B8CF322B1B2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DD7545-AF5E-4E91-9E70-2A8896DC5F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Educon</a:t>
            </a:r>
          </a:p>
        </p:txBody>
      </p:sp>
      <p:sp>
        <p:nvSpPr>
          <p:cNvPr id="3" name="Date Placeholder 2">
            <a:extLst>
              <a:ext uri="{FF2B5EF4-FFF2-40B4-BE49-F238E27FC236}">
                <a16:creationId xmlns:a16="http://schemas.microsoft.com/office/drawing/2014/main" id="{8B4152DB-95F0-4802-B87B-CC1346B631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4F4162-BFF1-4B9B-876E-77F0BD8A0CA4}" type="datetimeFigureOut">
              <a:rPr lang="en-GB" smtClean="0"/>
              <a:t>02/06/2026</a:t>
            </a:fld>
            <a:endParaRPr lang="en-GB"/>
          </a:p>
        </p:txBody>
      </p:sp>
      <p:sp>
        <p:nvSpPr>
          <p:cNvPr id="4" name="Footer Placeholder 3">
            <a:extLst>
              <a:ext uri="{FF2B5EF4-FFF2-40B4-BE49-F238E27FC236}">
                <a16:creationId xmlns:a16="http://schemas.microsoft.com/office/drawing/2014/main" id="{F6729DA5-1A64-4704-904B-A5B3BFE3AC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D793F26-AD7B-437B-8A26-6E0FD8B476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D1D6B5-491F-45B4-90A2-781E2AE3ED9F}" type="slidenum">
              <a:rPr lang="en-GB" smtClean="0"/>
              <a:t>‹#›</a:t>
            </a:fld>
            <a:endParaRPr lang="en-GB"/>
          </a:p>
        </p:txBody>
      </p:sp>
    </p:spTree>
    <p:extLst>
      <p:ext uri="{BB962C8B-B14F-4D97-AF65-F5344CB8AC3E}">
        <p14:creationId xmlns:p14="http://schemas.microsoft.com/office/powerpoint/2010/main" val="374837891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Educon</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7BE2A-0E24-4E3C-817A-B9F547C33509}" type="datetimeFigureOut">
              <a:rPr lang="en-GB" smtClean="0"/>
              <a:t>02/06/2026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FB0795-35F4-4802-A63E-400C52EDE736}" type="slidenum">
              <a:rPr lang="en-GB" smtClean="0"/>
              <a:t>‹#›</a:t>
            </a:fld>
            <a:endParaRPr lang="en-GB"/>
          </a:p>
        </p:txBody>
      </p:sp>
    </p:spTree>
    <p:extLst>
      <p:ext uri="{BB962C8B-B14F-4D97-AF65-F5344CB8AC3E}">
        <p14:creationId xmlns:p14="http://schemas.microsoft.com/office/powerpoint/2010/main" val="45910814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6968-90CE-41D5-8376-F5657374A5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F410E5-7678-4A5E-9502-D1EFF5DCE5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17B10E-CF41-4762-A201-F7798A72AD20}"/>
              </a:ext>
            </a:extLst>
          </p:cNvPr>
          <p:cNvSpPr>
            <a:spLocks noGrp="1"/>
          </p:cNvSpPr>
          <p:nvPr>
            <p:ph type="dt" sz="half" idx="10"/>
          </p:nvPr>
        </p:nvSpPr>
        <p:spPr/>
        <p:txBody>
          <a:bodyPr/>
          <a:lstStyle/>
          <a:p>
            <a:fld id="{801A0789-BD0C-4D0C-B341-39F0A1508750}" type="datetimeFigureOut">
              <a:rPr lang="en-GB" smtClean="0"/>
              <a:t>02/06/2026</a:t>
            </a:fld>
            <a:endParaRPr lang="en-GB"/>
          </a:p>
        </p:txBody>
      </p:sp>
      <p:sp>
        <p:nvSpPr>
          <p:cNvPr id="5" name="Footer Placeholder 4">
            <a:extLst>
              <a:ext uri="{FF2B5EF4-FFF2-40B4-BE49-F238E27FC236}">
                <a16:creationId xmlns:a16="http://schemas.microsoft.com/office/drawing/2014/main" id="{FF13C11A-8342-4C91-B188-2721C26B69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DB07E3-F8EA-47FD-93A0-8B04B25F275B}"/>
              </a:ext>
            </a:extLst>
          </p:cNvPr>
          <p:cNvSpPr>
            <a:spLocks noGrp="1"/>
          </p:cNvSpPr>
          <p:nvPr>
            <p:ph type="sldNum" sz="quarter" idx="12"/>
          </p:nvPr>
        </p:nvSpPr>
        <p:spPr/>
        <p:txBody>
          <a:bodyPr/>
          <a:lstStyle/>
          <a:p>
            <a:fld id="{A1BA2B97-AD64-4CFE-83BC-3512B03D3F49}" type="slidenum">
              <a:rPr lang="en-GB" smtClean="0"/>
              <a:t>‹#›</a:t>
            </a:fld>
            <a:endParaRPr lang="en-GB"/>
          </a:p>
        </p:txBody>
      </p:sp>
    </p:spTree>
    <p:extLst>
      <p:ext uri="{BB962C8B-B14F-4D97-AF65-F5344CB8AC3E}">
        <p14:creationId xmlns:p14="http://schemas.microsoft.com/office/powerpoint/2010/main" val="760181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4E69E-B4A7-478F-BCC5-0B54E185548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E61D29-24AB-49A5-9A8F-CE470F9154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8BAF41-192B-4A6D-B887-0BCABA308EB5}"/>
              </a:ext>
            </a:extLst>
          </p:cNvPr>
          <p:cNvSpPr>
            <a:spLocks noGrp="1"/>
          </p:cNvSpPr>
          <p:nvPr>
            <p:ph type="dt" sz="half" idx="10"/>
          </p:nvPr>
        </p:nvSpPr>
        <p:spPr/>
        <p:txBody>
          <a:bodyPr/>
          <a:lstStyle/>
          <a:p>
            <a:fld id="{801A0789-BD0C-4D0C-B341-39F0A1508750}" type="datetimeFigureOut">
              <a:rPr lang="en-GB" smtClean="0"/>
              <a:t>02/06/2026</a:t>
            </a:fld>
            <a:endParaRPr lang="en-GB"/>
          </a:p>
        </p:txBody>
      </p:sp>
      <p:sp>
        <p:nvSpPr>
          <p:cNvPr id="5" name="Footer Placeholder 4">
            <a:extLst>
              <a:ext uri="{FF2B5EF4-FFF2-40B4-BE49-F238E27FC236}">
                <a16:creationId xmlns:a16="http://schemas.microsoft.com/office/drawing/2014/main" id="{89E2322E-6054-4815-9225-307B59B4FE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618C52-12CE-4096-BAB0-7B84527FB07E}"/>
              </a:ext>
            </a:extLst>
          </p:cNvPr>
          <p:cNvSpPr>
            <a:spLocks noGrp="1"/>
          </p:cNvSpPr>
          <p:nvPr>
            <p:ph type="sldNum" sz="quarter" idx="12"/>
          </p:nvPr>
        </p:nvSpPr>
        <p:spPr/>
        <p:txBody>
          <a:bodyPr/>
          <a:lstStyle/>
          <a:p>
            <a:fld id="{A1BA2B97-AD64-4CFE-83BC-3512B03D3F49}" type="slidenum">
              <a:rPr lang="en-GB" smtClean="0"/>
              <a:t>‹#›</a:t>
            </a:fld>
            <a:endParaRPr lang="en-GB"/>
          </a:p>
        </p:txBody>
      </p:sp>
    </p:spTree>
    <p:extLst>
      <p:ext uri="{BB962C8B-B14F-4D97-AF65-F5344CB8AC3E}">
        <p14:creationId xmlns:p14="http://schemas.microsoft.com/office/powerpoint/2010/main" val="2357420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B13320-76E7-4BCC-92FC-729DF50D56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4052E3-8740-41E4-978E-C952F62CB8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C38C68-CFC3-4214-812F-35F301A89A33}"/>
              </a:ext>
            </a:extLst>
          </p:cNvPr>
          <p:cNvSpPr>
            <a:spLocks noGrp="1"/>
          </p:cNvSpPr>
          <p:nvPr>
            <p:ph type="dt" sz="half" idx="10"/>
          </p:nvPr>
        </p:nvSpPr>
        <p:spPr/>
        <p:txBody>
          <a:bodyPr/>
          <a:lstStyle/>
          <a:p>
            <a:fld id="{801A0789-BD0C-4D0C-B341-39F0A1508750}" type="datetimeFigureOut">
              <a:rPr lang="en-GB" smtClean="0"/>
              <a:t>02/06/2026</a:t>
            </a:fld>
            <a:endParaRPr lang="en-GB"/>
          </a:p>
        </p:txBody>
      </p:sp>
      <p:sp>
        <p:nvSpPr>
          <p:cNvPr id="5" name="Footer Placeholder 4">
            <a:extLst>
              <a:ext uri="{FF2B5EF4-FFF2-40B4-BE49-F238E27FC236}">
                <a16:creationId xmlns:a16="http://schemas.microsoft.com/office/drawing/2014/main" id="{FDE8EAD5-6945-4E6A-AAE3-9C17F6BE67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E74EDC-D752-4E95-8A04-06DF31247836}"/>
              </a:ext>
            </a:extLst>
          </p:cNvPr>
          <p:cNvSpPr>
            <a:spLocks noGrp="1"/>
          </p:cNvSpPr>
          <p:nvPr>
            <p:ph type="sldNum" sz="quarter" idx="12"/>
          </p:nvPr>
        </p:nvSpPr>
        <p:spPr/>
        <p:txBody>
          <a:bodyPr/>
          <a:lstStyle/>
          <a:p>
            <a:fld id="{A1BA2B97-AD64-4CFE-83BC-3512B03D3F49}" type="slidenum">
              <a:rPr lang="en-GB" smtClean="0"/>
              <a:t>‹#›</a:t>
            </a:fld>
            <a:endParaRPr lang="en-GB"/>
          </a:p>
        </p:txBody>
      </p:sp>
    </p:spTree>
    <p:extLst>
      <p:ext uri="{BB962C8B-B14F-4D97-AF65-F5344CB8AC3E}">
        <p14:creationId xmlns:p14="http://schemas.microsoft.com/office/powerpoint/2010/main" val="2584889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E2FDF-D580-4A5C-B523-17C88AC584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CAC49B-DBD3-47B0-9A15-65C54AC754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CA711B-B0D5-43CF-ADA7-39AE7CBAFDA6}"/>
              </a:ext>
            </a:extLst>
          </p:cNvPr>
          <p:cNvSpPr>
            <a:spLocks noGrp="1"/>
          </p:cNvSpPr>
          <p:nvPr>
            <p:ph type="dt" sz="half" idx="10"/>
          </p:nvPr>
        </p:nvSpPr>
        <p:spPr/>
        <p:txBody>
          <a:bodyPr/>
          <a:lstStyle/>
          <a:p>
            <a:fld id="{801A0789-BD0C-4D0C-B341-39F0A1508750}" type="datetimeFigureOut">
              <a:rPr lang="en-GB" smtClean="0"/>
              <a:t>02/06/2026</a:t>
            </a:fld>
            <a:endParaRPr lang="en-GB"/>
          </a:p>
        </p:txBody>
      </p:sp>
      <p:sp>
        <p:nvSpPr>
          <p:cNvPr id="5" name="Footer Placeholder 4">
            <a:extLst>
              <a:ext uri="{FF2B5EF4-FFF2-40B4-BE49-F238E27FC236}">
                <a16:creationId xmlns:a16="http://schemas.microsoft.com/office/drawing/2014/main" id="{156E87C6-2071-4FC0-BCBC-3D8AC1A2E8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25A862-74B0-4864-842F-36B0FCF650D2}"/>
              </a:ext>
            </a:extLst>
          </p:cNvPr>
          <p:cNvSpPr>
            <a:spLocks noGrp="1"/>
          </p:cNvSpPr>
          <p:nvPr>
            <p:ph type="sldNum" sz="quarter" idx="12"/>
          </p:nvPr>
        </p:nvSpPr>
        <p:spPr/>
        <p:txBody>
          <a:bodyPr/>
          <a:lstStyle/>
          <a:p>
            <a:fld id="{A1BA2B97-AD64-4CFE-83BC-3512B03D3F49}" type="slidenum">
              <a:rPr lang="en-GB" smtClean="0"/>
              <a:t>‹#›</a:t>
            </a:fld>
            <a:endParaRPr lang="en-GB"/>
          </a:p>
        </p:txBody>
      </p:sp>
    </p:spTree>
    <p:extLst>
      <p:ext uri="{BB962C8B-B14F-4D97-AF65-F5344CB8AC3E}">
        <p14:creationId xmlns:p14="http://schemas.microsoft.com/office/powerpoint/2010/main" val="4244830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7410-E1C7-4AA1-9ADD-A12EF68FCD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28957BA-DDAD-47A5-8899-8C5593A79D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C62B65-A6C9-4327-9376-677AD466F416}"/>
              </a:ext>
            </a:extLst>
          </p:cNvPr>
          <p:cNvSpPr>
            <a:spLocks noGrp="1"/>
          </p:cNvSpPr>
          <p:nvPr>
            <p:ph type="dt" sz="half" idx="10"/>
          </p:nvPr>
        </p:nvSpPr>
        <p:spPr/>
        <p:txBody>
          <a:bodyPr/>
          <a:lstStyle/>
          <a:p>
            <a:fld id="{801A0789-BD0C-4D0C-B341-39F0A1508750}" type="datetimeFigureOut">
              <a:rPr lang="en-GB" smtClean="0"/>
              <a:t>02/06/2026</a:t>
            </a:fld>
            <a:endParaRPr lang="en-GB"/>
          </a:p>
        </p:txBody>
      </p:sp>
      <p:sp>
        <p:nvSpPr>
          <p:cNvPr id="5" name="Footer Placeholder 4">
            <a:extLst>
              <a:ext uri="{FF2B5EF4-FFF2-40B4-BE49-F238E27FC236}">
                <a16:creationId xmlns:a16="http://schemas.microsoft.com/office/drawing/2014/main" id="{66FD3DB5-F58C-4461-8306-A9C3BF05AB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251AB9-6984-42DE-8E87-E9A4F9ABB1A5}"/>
              </a:ext>
            </a:extLst>
          </p:cNvPr>
          <p:cNvSpPr>
            <a:spLocks noGrp="1"/>
          </p:cNvSpPr>
          <p:nvPr>
            <p:ph type="sldNum" sz="quarter" idx="12"/>
          </p:nvPr>
        </p:nvSpPr>
        <p:spPr/>
        <p:txBody>
          <a:bodyPr/>
          <a:lstStyle/>
          <a:p>
            <a:fld id="{A1BA2B97-AD64-4CFE-83BC-3512B03D3F49}" type="slidenum">
              <a:rPr lang="en-GB" smtClean="0"/>
              <a:t>‹#›</a:t>
            </a:fld>
            <a:endParaRPr lang="en-GB"/>
          </a:p>
        </p:txBody>
      </p:sp>
    </p:spTree>
    <p:extLst>
      <p:ext uri="{BB962C8B-B14F-4D97-AF65-F5344CB8AC3E}">
        <p14:creationId xmlns:p14="http://schemas.microsoft.com/office/powerpoint/2010/main" val="2433629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F4944-94B0-48F8-B2D4-33A88C6022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4D75FB-1146-4860-9E93-2EF1BB3048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597874-531F-4A67-9741-5CD9B2118E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212BE21-5764-4496-8395-EEB7CF32FC78}"/>
              </a:ext>
            </a:extLst>
          </p:cNvPr>
          <p:cNvSpPr>
            <a:spLocks noGrp="1"/>
          </p:cNvSpPr>
          <p:nvPr>
            <p:ph type="dt" sz="half" idx="10"/>
          </p:nvPr>
        </p:nvSpPr>
        <p:spPr/>
        <p:txBody>
          <a:bodyPr/>
          <a:lstStyle/>
          <a:p>
            <a:fld id="{801A0789-BD0C-4D0C-B341-39F0A1508750}" type="datetimeFigureOut">
              <a:rPr lang="en-GB" smtClean="0"/>
              <a:t>02/06/2026</a:t>
            </a:fld>
            <a:endParaRPr lang="en-GB"/>
          </a:p>
        </p:txBody>
      </p:sp>
      <p:sp>
        <p:nvSpPr>
          <p:cNvPr id="6" name="Footer Placeholder 5">
            <a:extLst>
              <a:ext uri="{FF2B5EF4-FFF2-40B4-BE49-F238E27FC236}">
                <a16:creationId xmlns:a16="http://schemas.microsoft.com/office/drawing/2014/main" id="{497CD56B-7F11-4CBC-B096-034AC83029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7BB44C-198B-4124-BD8C-F82B6DD07FBE}"/>
              </a:ext>
            </a:extLst>
          </p:cNvPr>
          <p:cNvSpPr>
            <a:spLocks noGrp="1"/>
          </p:cNvSpPr>
          <p:nvPr>
            <p:ph type="sldNum" sz="quarter" idx="12"/>
          </p:nvPr>
        </p:nvSpPr>
        <p:spPr/>
        <p:txBody>
          <a:bodyPr/>
          <a:lstStyle/>
          <a:p>
            <a:fld id="{A1BA2B97-AD64-4CFE-83BC-3512B03D3F49}" type="slidenum">
              <a:rPr lang="en-GB" smtClean="0"/>
              <a:t>‹#›</a:t>
            </a:fld>
            <a:endParaRPr lang="en-GB"/>
          </a:p>
        </p:txBody>
      </p:sp>
    </p:spTree>
    <p:extLst>
      <p:ext uri="{BB962C8B-B14F-4D97-AF65-F5344CB8AC3E}">
        <p14:creationId xmlns:p14="http://schemas.microsoft.com/office/powerpoint/2010/main" val="251114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C2CE5-03A2-402A-9B9B-74E8991E27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FF0B0C-2A7D-4432-85B7-BA60ECCD36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80CC19-4A00-43C6-9880-1E5CA2E0B3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CF9F7A-D67F-41BC-BB98-B48E65103E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3DC798-BD78-47C9-8F58-34A3E96CD6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3703AE-5EBC-4BB5-850A-7523475227A8}"/>
              </a:ext>
            </a:extLst>
          </p:cNvPr>
          <p:cNvSpPr>
            <a:spLocks noGrp="1"/>
          </p:cNvSpPr>
          <p:nvPr>
            <p:ph type="dt" sz="half" idx="10"/>
          </p:nvPr>
        </p:nvSpPr>
        <p:spPr/>
        <p:txBody>
          <a:bodyPr/>
          <a:lstStyle/>
          <a:p>
            <a:fld id="{801A0789-BD0C-4D0C-B341-39F0A1508750}" type="datetimeFigureOut">
              <a:rPr lang="en-GB" smtClean="0"/>
              <a:t>02/06/2026</a:t>
            </a:fld>
            <a:endParaRPr lang="en-GB"/>
          </a:p>
        </p:txBody>
      </p:sp>
      <p:sp>
        <p:nvSpPr>
          <p:cNvPr id="8" name="Footer Placeholder 7">
            <a:extLst>
              <a:ext uri="{FF2B5EF4-FFF2-40B4-BE49-F238E27FC236}">
                <a16:creationId xmlns:a16="http://schemas.microsoft.com/office/drawing/2014/main" id="{49738F76-F32C-4C60-8D02-45FF20ADBE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4112E27-4B54-4409-B70E-2F2E3C155E83}"/>
              </a:ext>
            </a:extLst>
          </p:cNvPr>
          <p:cNvSpPr>
            <a:spLocks noGrp="1"/>
          </p:cNvSpPr>
          <p:nvPr>
            <p:ph type="sldNum" sz="quarter" idx="12"/>
          </p:nvPr>
        </p:nvSpPr>
        <p:spPr/>
        <p:txBody>
          <a:bodyPr/>
          <a:lstStyle/>
          <a:p>
            <a:fld id="{A1BA2B97-AD64-4CFE-83BC-3512B03D3F49}" type="slidenum">
              <a:rPr lang="en-GB" smtClean="0"/>
              <a:t>‹#›</a:t>
            </a:fld>
            <a:endParaRPr lang="en-GB"/>
          </a:p>
        </p:txBody>
      </p:sp>
    </p:spTree>
    <p:extLst>
      <p:ext uri="{BB962C8B-B14F-4D97-AF65-F5344CB8AC3E}">
        <p14:creationId xmlns:p14="http://schemas.microsoft.com/office/powerpoint/2010/main" val="357265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65D99-10CD-4B55-8108-52CB5120CA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F2746C-3889-42C5-B021-9C15CE9E28E0}"/>
              </a:ext>
            </a:extLst>
          </p:cNvPr>
          <p:cNvSpPr>
            <a:spLocks noGrp="1"/>
          </p:cNvSpPr>
          <p:nvPr>
            <p:ph type="dt" sz="half" idx="10"/>
          </p:nvPr>
        </p:nvSpPr>
        <p:spPr/>
        <p:txBody>
          <a:bodyPr/>
          <a:lstStyle/>
          <a:p>
            <a:fld id="{801A0789-BD0C-4D0C-B341-39F0A1508750}" type="datetimeFigureOut">
              <a:rPr lang="en-GB" smtClean="0"/>
              <a:t>02/06/2026</a:t>
            </a:fld>
            <a:endParaRPr lang="en-GB"/>
          </a:p>
        </p:txBody>
      </p:sp>
      <p:sp>
        <p:nvSpPr>
          <p:cNvPr id="4" name="Footer Placeholder 3">
            <a:extLst>
              <a:ext uri="{FF2B5EF4-FFF2-40B4-BE49-F238E27FC236}">
                <a16:creationId xmlns:a16="http://schemas.microsoft.com/office/drawing/2014/main" id="{5E8E72EA-ABD6-435C-B1C5-E18E5D8AF2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A0D4FF-DD1A-4A7B-9E9D-8E750F47A958}"/>
              </a:ext>
            </a:extLst>
          </p:cNvPr>
          <p:cNvSpPr>
            <a:spLocks noGrp="1"/>
          </p:cNvSpPr>
          <p:nvPr>
            <p:ph type="sldNum" sz="quarter" idx="12"/>
          </p:nvPr>
        </p:nvSpPr>
        <p:spPr/>
        <p:txBody>
          <a:bodyPr/>
          <a:lstStyle/>
          <a:p>
            <a:fld id="{A1BA2B97-AD64-4CFE-83BC-3512B03D3F49}" type="slidenum">
              <a:rPr lang="en-GB" smtClean="0"/>
              <a:t>‹#›</a:t>
            </a:fld>
            <a:endParaRPr lang="en-GB"/>
          </a:p>
        </p:txBody>
      </p:sp>
    </p:spTree>
    <p:extLst>
      <p:ext uri="{BB962C8B-B14F-4D97-AF65-F5344CB8AC3E}">
        <p14:creationId xmlns:p14="http://schemas.microsoft.com/office/powerpoint/2010/main" val="328815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1CA198-0E32-4FD7-AE7D-AF4837ED6452}"/>
              </a:ext>
            </a:extLst>
          </p:cNvPr>
          <p:cNvSpPr>
            <a:spLocks noGrp="1"/>
          </p:cNvSpPr>
          <p:nvPr>
            <p:ph type="dt" sz="half" idx="10"/>
          </p:nvPr>
        </p:nvSpPr>
        <p:spPr/>
        <p:txBody>
          <a:bodyPr/>
          <a:lstStyle/>
          <a:p>
            <a:fld id="{801A0789-BD0C-4D0C-B341-39F0A1508750}" type="datetimeFigureOut">
              <a:rPr lang="en-GB" smtClean="0"/>
              <a:t>02/06/2026</a:t>
            </a:fld>
            <a:endParaRPr lang="en-GB"/>
          </a:p>
        </p:txBody>
      </p:sp>
      <p:sp>
        <p:nvSpPr>
          <p:cNvPr id="3" name="Footer Placeholder 2">
            <a:extLst>
              <a:ext uri="{FF2B5EF4-FFF2-40B4-BE49-F238E27FC236}">
                <a16:creationId xmlns:a16="http://schemas.microsoft.com/office/drawing/2014/main" id="{1237D865-881B-482D-840C-233DB755267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1D2A7C6-C6FF-4D53-98DF-32E5202EC182}"/>
              </a:ext>
            </a:extLst>
          </p:cNvPr>
          <p:cNvSpPr>
            <a:spLocks noGrp="1"/>
          </p:cNvSpPr>
          <p:nvPr>
            <p:ph type="sldNum" sz="quarter" idx="12"/>
          </p:nvPr>
        </p:nvSpPr>
        <p:spPr/>
        <p:txBody>
          <a:bodyPr/>
          <a:lstStyle/>
          <a:p>
            <a:fld id="{A1BA2B97-AD64-4CFE-83BC-3512B03D3F49}" type="slidenum">
              <a:rPr lang="en-GB" smtClean="0"/>
              <a:t>‹#›</a:t>
            </a:fld>
            <a:endParaRPr lang="en-GB"/>
          </a:p>
        </p:txBody>
      </p:sp>
    </p:spTree>
    <p:extLst>
      <p:ext uri="{BB962C8B-B14F-4D97-AF65-F5344CB8AC3E}">
        <p14:creationId xmlns:p14="http://schemas.microsoft.com/office/powerpoint/2010/main" val="45286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252E-F2D9-4CBB-9643-4E31D4015F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256C816-23DA-4B7B-88F7-83C7065493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5BB610-8EB5-4457-A7FB-CD1A5BF09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06B0-5F19-409B-B118-595D5B7FC2F9}"/>
              </a:ext>
            </a:extLst>
          </p:cNvPr>
          <p:cNvSpPr>
            <a:spLocks noGrp="1"/>
          </p:cNvSpPr>
          <p:nvPr>
            <p:ph type="dt" sz="half" idx="10"/>
          </p:nvPr>
        </p:nvSpPr>
        <p:spPr/>
        <p:txBody>
          <a:bodyPr/>
          <a:lstStyle/>
          <a:p>
            <a:fld id="{801A0789-BD0C-4D0C-B341-39F0A1508750}" type="datetimeFigureOut">
              <a:rPr lang="en-GB" smtClean="0"/>
              <a:t>02/06/2026</a:t>
            </a:fld>
            <a:endParaRPr lang="en-GB"/>
          </a:p>
        </p:txBody>
      </p:sp>
      <p:sp>
        <p:nvSpPr>
          <p:cNvPr id="6" name="Footer Placeholder 5">
            <a:extLst>
              <a:ext uri="{FF2B5EF4-FFF2-40B4-BE49-F238E27FC236}">
                <a16:creationId xmlns:a16="http://schemas.microsoft.com/office/drawing/2014/main" id="{871AFEC4-A36E-44AD-AB91-4CE3BCD517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8DC25-DDD6-4631-8CBA-06A86F7A5619}"/>
              </a:ext>
            </a:extLst>
          </p:cNvPr>
          <p:cNvSpPr>
            <a:spLocks noGrp="1"/>
          </p:cNvSpPr>
          <p:nvPr>
            <p:ph type="sldNum" sz="quarter" idx="12"/>
          </p:nvPr>
        </p:nvSpPr>
        <p:spPr/>
        <p:txBody>
          <a:bodyPr/>
          <a:lstStyle/>
          <a:p>
            <a:fld id="{A1BA2B97-AD64-4CFE-83BC-3512B03D3F49}" type="slidenum">
              <a:rPr lang="en-GB" smtClean="0"/>
              <a:t>‹#›</a:t>
            </a:fld>
            <a:endParaRPr lang="en-GB"/>
          </a:p>
        </p:txBody>
      </p:sp>
    </p:spTree>
    <p:extLst>
      <p:ext uri="{BB962C8B-B14F-4D97-AF65-F5344CB8AC3E}">
        <p14:creationId xmlns:p14="http://schemas.microsoft.com/office/powerpoint/2010/main" val="2690296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BD13-4C98-4848-A3DF-481C61659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08ECF7-B410-4F1B-AAA8-0B1B0F7FF4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A656EF-5675-4C24-A23D-B0B1E16D0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2F5302-04CF-484C-B6EB-5BB27486A51C}"/>
              </a:ext>
            </a:extLst>
          </p:cNvPr>
          <p:cNvSpPr>
            <a:spLocks noGrp="1"/>
          </p:cNvSpPr>
          <p:nvPr>
            <p:ph type="dt" sz="half" idx="10"/>
          </p:nvPr>
        </p:nvSpPr>
        <p:spPr/>
        <p:txBody>
          <a:bodyPr/>
          <a:lstStyle/>
          <a:p>
            <a:fld id="{801A0789-BD0C-4D0C-B341-39F0A1508750}" type="datetimeFigureOut">
              <a:rPr lang="en-GB" smtClean="0"/>
              <a:t>02/06/2026</a:t>
            </a:fld>
            <a:endParaRPr lang="en-GB"/>
          </a:p>
        </p:txBody>
      </p:sp>
      <p:sp>
        <p:nvSpPr>
          <p:cNvPr id="6" name="Footer Placeholder 5">
            <a:extLst>
              <a:ext uri="{FF2B5EF4-FFF2-40B4-BE49-F238E27FC236}">
                <a16:creationId xmlns:a16="http://schemas.microsoft.com/office/drawing/2014/main" id="{B7796690-2A6B-4D9E-B6E1-17C8590682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D77F7F-540A-4F30-B98C-411D1F6AB5A4}"/>
              </a:ext>
            </a:extLst>
          </p:cNvPr>
          <p:cNvSpPr>
            <a:spLocks noGrp="1"/>
          </p:cNvSpPr>
          <p:nvPr>
            <p:ph type="sldNum" sz="quarter" idx="12"/>
          </p:nvPr>
        </p:nvSpPr>
        <p:spPr/>
        <p:txBody>
          <a:bodyPr/>
          <a:lstStyle/>
          <a:p>
            <a:fld id="{A1BA2B97-AD64-4CFE-83BC-3512B03D3F49}" type="slidenum">
              <a:rPr lang="en-GB" smtClean="0"/>
              <a:t>‹#›</a:t>
            </a:fld>
            <a:endParaRPr lang="en-GB"/>
          </a:p>
        </p:txBody>
      </p:sp>
    </p:spTree>
    <p:extLst>
      <p:ext uri="{BB962C8B-B14F-4D97-AF65-F5344CB8AC3E}">
        <p14:creationId xmlns:p14="http://schemas.microsoft.com/office/powerpoint/2010/main" val="1320890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044D0C-2E9C-4EA6-B68A-0ADAF2086B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3AE404-29DC-485D-B71B-290063A55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EC9D9F-0B96-4BF4-8C9F-ADAAAEE33B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A0789-BD0C-4D0C-B341-39F0A1508750}" type="datetimeFigureOut">
              <a:rPr lang="en-GB" smtClean="0"/>
              <a:t>02/06/2026</a:t>
            </a:fld>
            <a:endParaRPr lang="en-GB"/>
          </a:p>
        </p:txBody>
      </p:sp>
      <p:sp>
        <p:nvSpPr>
          <p:cNvPr id="5" name="Footer Placeholder 4">
            <a:extLst>
              <a:ext uri="{FF2B5EF4-FFF2-40B4-BE49-F238E27FC236}">
                <a16:creationId xmlns:a16="http://schemas.microsoft.com/office/drawing/2014/main" id="{D96C70EC-745D-4AB6-8DCE-3379B71323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938DC11-22ED-431E-A4AE-8CAF972D0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A2B97-AD64-4CFE-83BC-3512B03D3F49}" type="slidenum">
              <a:rPr lang="en-GB" smtClean="0"/>
              <a:t>‹#›</a:t>
            </a:fld>
            <a:endParaRPr lang="en-GB"/>
          </a:p>
        </p:txBody>
      </p:sp>
    </p:spTree>
    <p:extLst>
      <p:ext uri="{BB962C8B-B14F-4D97-AF65-F5344CB8AC3E}">
        <p14:creationId xmlns:p14="http://schemas.microsoft.com/office/powerpoint/2010/main" val="1758830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0.png"/><Relationship Id="rId7" Type="http://schemas.openxmlformats.org/officeDocument/2006/relationships/image" Target="../media/image31.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1.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hyperlink" Target="https://en.wikipedia.org/wiki/Hand_saw" TargetMode="External"/><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hyperlink" Target="https://en.wikipedia.org/wiki/Fretsaw" TargetMode="External"/><Relationship Id="rId2" Type="http://schemas.openxmlformats.org/officeDocument/2006/relationships/image" Target="../media/image5.png"/><Relationship Id="rId16" Type="http://schemas.openxmlformats.org/officeDocument/2006/relationships/hyperlink" Target="https://www.youtube.com/watch?v=Ezd0rfgbQK8" TargetMode="External"/><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hyperlink" Target="https://en.wikipedia.org/wiki/Compass_saw" TargetMode="External"/><Relationship Id="rId5" Type="http://schemas.openxmlformats.org/officeDocument/2006/relationships/image" Target="../media/image42.png"/><Relationship Id="rId15" Type="http://schemas.openxmlformats.org/officeDocument/2006/relationships/hyperlink" Target="https://www.youtube.com/watch?v=pigcIXjRel8" TargetMode="External"/><Relationship Id="rId10" Type="http://schemas.openxmlformats.org/officeDocument/2006/relationships/hyperlink" Target="https://en.wikipedia.org/wiki/Backsaw" TargetMode="External"/><Relationship Id="rId4" Type="http://schemas.openxmlformats.org/officeDocument/2006/relationships/image" Target="../media/image41.png"/><Relationship Id="rId9" Type="http://schemas.openxmlformats.org/officeDocument/2006/relationships/image" Target="../media/image46.jpg"/><Relationship Id="rId14" Type="http://schemas.openxmlformats.org/officeDocument/2006/relationships/hyperlink" Target="https://www.youtube.com/watch?v=1cK-xN2uAUI"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7.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C89538B8-1B1D-4877-8E53-A364BED51804}"/>
              </a:ext>
            </a:extLst>
          </p:cNvPr>
          <p:cNvSpPr/>
          <p:nvPr/>
        </p:nvSpPr>
        <p:spPr>
          <a:xfrm>
            <a:off x="146958" y="0"/>
            <a:ext cx="1779814" cy="2318657"/>
          </a:xfrm>
          <a:prstGeom prst="flowChartDocumen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559813AE-1ADC-4172-8DF3-AC89B6082393}"/>
              </a:ext>
            </a:extLst>
          </p:cNvPr>
          <p:cNvSpPr txBox="1"/>
          <p:nvPr/>
        </p:nvSpPr>
        <p:spPr>
          <a:xfrm>
            <a:off x="740594" y="3360915"/>
            <a:ext cx="6612706" cy="14465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GB" sz="4400" b="1" dirty="0">
                <a:solidFill>
                  <a:srgbClr val="5A3A06"/>
                </a:solidFill>
              </a:rPr>
              <a:t>Hand, Back and shaping saws.</a:t>
            </a:r>
          </a:p>
        </p:txBody>
      </p:sp>
      <p:pic>
        <p:nvPicPr>
          <p:cNvPr id="5" name="Picture 4">
            <a:extLst>
              <a:ext uri="{FF2B5EF4-FFF2-40B4-BE49-F238E27FC236}">
                <a16:creationId xmlns:a16="http://schemas.microsoft.com/office/drawing/2014/main" id="{B4543A44-A3F7-2B26-CEB8-474062B71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53" y="5951667"/>
            <a:ext cx="720354" cy="720000"/>
          </a:xfrm>
          <a:prstGeom prst="rect">
            <a:avLst/>
          </a:prstGeom>
        </p:spPr>
      </p:pic>
      <p:pic>
        <p:nvPicPr>
          <p:cNvPr id="6" name="Picture 5">
            <a:extLst>
              <a:ext uri="{FF2B5EF4-FFF2-40B4-BE49-F238E27FC236}">
                <a16:creationId xmlns:a16="http://schemas.microsoft.com/office/drawing/2014/main" id="{BFA8B739-7B56-2DE4-0884-FC7D19EA7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865" y="5951667"/>
            <a:ext cx="2144234" cy="720000"/>
          </a:xfrm>
          <a:prstGeom prst="rect">
            <a:avLst/>
          </a:prstGeom>
        </p:spPr>
      </p:pic>
      <p:sp>
        <p:nvSpPr>
          <p:cNvPr id="7" name="TextBox 6">
            <a:extLst>
              <a:ext uri="{FF2B5EF4-FFF2-40B4-BE49-F238E27FC236}">
                <a16:creationId xmlns:a16="http://schemas.microsoft.com/office/drawing/2014/main" id="{98FB12CB-E720-882E-FD22-859CF11AE556}"/>
              </a:ext>
            </a:extLst>
          </p:cNvPr>
          <p:cNvSpPr txBox="1"/>
          <p:nvPr/>
        </p:nvSpPr>
        <p:spPr>
          <a:xfrm>
            <a:off x="10158990" y="6400801"/>
            <a:ext cx="2170973" cy="369332"/>
          </a:xfrm>
          <a:prstGeom prst="rect">
            <a:avLst/>
          </a:prstGeom>
          <a:noFill/>
        </p:spPr>
        <p:txBody>
          <a:bodyPr wrap="square" rtlCol="0">
            <a:spAutoFit/>
          </a:bodyPr>
          <a:lstStyle/>
          <a:p>
            <a:r>
              <a:rPr lang="en-GB" b="1" dirty="0">
                <a:solidFill>
                  <a:schemeClr val="bg1"/>
                </a:solidFill>
              </a:rPr>
              <a:t>Lecturer: James Rix</a:t>
            </a:r>
          </a:p>
        </p:txBody>
      </p:sp>
      <p:pic>
        <p:nvPicPr>
          <p:cNvPr id="9" name="Picture 8">
            <a:extLst>
              <a:ext uri="{FF2B5EF4-FFF2-40B4-BE49-F238E27FC236}">
                <a16:creationId xmlns:a16="http://schemas.microsoft.com/office/drawing/2014/main" id="{70A202DE-84E0-035D-7367-ECF730099E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958" y="-61768"/>
            <a:ext cx="1800000" cy="1800000"/>
          </a:xfrm>
          <a:prstGeom prst="rect">
            <a:avLst/>
          </a:prstGeom>
        </p:spPr>
      </p:pic>
    </p:spTree>
    <p:extLst>
      <p:ext uri="{BB962C8B-B14F-4D97-AF65-F5344CB8AC3E}">
        <p14:creationId xmlns:p14="http://schemas.microsoft.com/office/powerpoint/2010/main" val="439974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Top Corners Snipped 44">
            <a:extLst>
              <a:ext uri="{FF2B5EF4-FFF2-40B4-BE49-F238E27FC236}">
                <a16:creationId xmlns:a16="http://schemas.microsoft.com/office/drawing/2014/main" id="{51C9B307-AEAA-4B7E-B1F7-014CA7860714}"/>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8922C6-9F9D-44BC-B083-B31729A7EDC2}"/>
              </a:ext>
            </a:extLst>
          </p:cNvPr>
          <p:cNvSpPr/>
          <p:nvPr/>
        </p:nvSpPr>
        <p:spPr>
          <a:xfrm>
            <a:off x="0" y="212272"/>
            <a:ext cx="6223000" cy="584775"/>
          </a:xfrm>
          <a:prstGeom prst="rect">
            <a:avLst/>
          </a:prstGeom>
          <a:noFill/>
        </p:spPr>
        <p:txBody>
          <a:bodyPr wrap="square" lIns="91440" tIns="45720" rIns="91440" bIns="45720">
            <a:spAutoFit/>
          </a:bodyPr>
          <a:lstStyle/>
          <a:p>
            <a:r>
              <a:rPr lang="en-US" sz="3200" b="0" cap="none" spc="0" dirty="0">
                <a:ln w="0"/>
                <a:solidFill>
                  <a:schemeClr val="bg1"/>
                </a:solidFill>
                <a:effectLst>
                  <a:outerShdw blurRad="38100" dist="19050" dir="2700000" algn="tl" rotWithShape="0">
                    <a:schemeClr val="dk1">
                      <a:alpha val="40000"/>
                    </a:schemeClr>
                  </a:outerShdw>
                </a:effectLst>
              </a:rPr>
              <a:t>Back Saws – Dovetail Saw.</a:t>
            </a:r>
          </a:p>
        </p:txBody>
      </p:sp>
      <p:pic>
        <p:nvPicPr>
          <p:cNvPr id="6" name="Picture 5" descr="A picture containing text, tool&#10;&#10;Description automatically generated">
            <a:extLst>
              <a:ext uri="{FF2B5EF4-FFF2-40B4-BE49-F238E27FC236}">
                <a16:creationId xmlns:a16="http://schemas.microsoft.com/office/drawing/2014/main" id="{B01D6CD9-44AE-461F-9AC9-4CA1C7D71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129" y="1568871"/>
            <a:ext cx="5040000" cy="504000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17A29CE6-1FE3-4AF0-BC20-83C7ED940DB7}"/>
              </a:ext>
            </a:extLst>
          </p:cNvPr>
          <p:cNvSpPr txBox="1"/>
          <p:nvPr/>
        </p:nvSpPr>
        <p:spPr>
          <a:xfrm>
            <a:off x="8247512" y="1191985"/>
            <a:ext cx="851515" cy="369332"/>
          </a:xfrm>
          <a:prstGeom prst="rect">
            <a:avLst/>
          </a:prstGeom>
          <a:noFill/>
        </p:spPr>
        <p:txBody>
          <a:bodyPr wrap="none" rtlCol="0">
            <a:spAutoFit/>
          </a:bodyPr>
          <a:lstStyle/>
          <a:p>
            <a:r>
              <a:rPr lang="en-GB" dirty="0"/>
              <a:t>Handle</a:t>
            </a:r>
          </a:p>
        </p:txBody>
      </p:sp>
      <p:sp>
        <p:nvSpPr>
          <p:cNvPr id="8" name="TextBox 7">
            <a:extLst>
              <a:ext uri="{FF2B5EF4-FFF2-40B4-BE49-F238E27FC236}">
                <a16:creationId xmlns:a16="http://schemas.microsoft.com/office/drawing/2014/main" id="{E5099B9A-F279-4C05-887C-09183C8EA259}"/>
              </a:ext>
            </a:extLst>
          </p:cNvPr>
          <p:cNvSpPr txBox="1"/>
          <p:nvPr/>
        </p:nvSpPr>
        <p:spPr>
          <a:xfrm>
            <a:off x="11033777" y="3982642"/>
            <a:ext cx="612668" cy="369332"/>
          </a:xfrm>
          <a:prstGeom prst="rect">
            <a:avLst/>
          </a:prstGeom>
          <a:noFill/>
        </p:spPr>
        <p:txBody>
          <a:bodyPr wrap="none" rtlCol="0">
            <a:spAutoFit/>
          </a:bodyPr>
          <a:lstStyle/>
          <a:p>
            <a:r>
              <a:rPr lang="en-GB" dirty="0"/>
              <a:t>Heel</a:t>
            </a:r>
          </a:p>
        </p:txBody>
      </p:sp>
      <p:sp>
        <p:nvSpPr>
          <p:cNvPr id="9" name="TextBox 8">
            <a:extLst>
              <a:ext uri="{FF2B5EF4-FFF2-40B4-BE49-F238E27FC236}">
                <a16:creationId xmlns:a16="http://schemas.microsoft.com/office/drawing/2014/main" id="{CFD7F838-DB00-4FDB-9DCE-43CEEE868AAC}"/>
              </a:ext>
            </a:extLst>
          </p:cNvPr>
          <p:cNvSpPr txBox="1"/>
          <p:nvPr/>
        </p:nvSpPr>
        <p:spPr>
          <a:xfrm>
            <a:off x="7081744" y="2952512"/>
            <a:ext cx="1165768" cy="369332"/>
          </a:xfrm>
          <a:prstGeom prst="rect">
            <a:avLst/>
          </a:prstGeom>
          <a:noFill/>
        </p:spPr>
        <p:txBody>
          <a:bodyPr wrap="none" rtlCol="0">
            <a:spAutoFit/>
          </a:bodyPr>
          <a:lstStyle/>
          <a:p>
            <a:r>
              <a:rPr lang="en-GB" dirty="0"/>
              <a:t>Brass Back</a:t>
            </a:r>
          </a:p>
        </p:txBody>
      </p:sp>
      <p:sp>
        <p:nvSpPr>
          <p:cNvPr id="10" name="TextBox 9">
            <a:extLst>
              <a:ext uri="{FF2B5EF4-FFF2-40B4-BE49-F238E27FC236}">
                <a16:creationId xmlns:a16="http://schemas.microsoft.com/office/drawing/2014/main" id="{BB8E852E-A55E-4AF9-B3F0-E899CE1A9017}"/>
              </a:ext>
            </a:extLst>
          </p:cNvPr>
          <p:cNvSpPr txBox="1"/>
          <p:nvPr/>
        </p:nvSpPr>
        <p:spPr>
          <a:xfrm>
            <a:off x="10548319" y="5109500"/>
            <a:ext cx="710451" cy="369332"/>
          </a:xfrm>
          <a:prstGeom prst="rect">
            <a:avLst/>
          </a:prstGeom>
          <a:noFill/>
        </p:spPr>
        <p:txBody>
          <a:bodyPr wrap="none" rtlCol="0">
            <a:spAutoFit/>
          </a:bodyPr>
          <a:lstStyle/>
          <a:p>
            <a:r>
              <a:rPr lang="en-GB" dirty="0"/>
              <a:t>Blade</a:t>
            </a:r>
          </a:p>
        </p:txBody>
      </p:sp>
      <p:sp>
        <p:nvSpPr>
          <p:cNvPr id="11" name="TextBox 10">
            <a:extLst>
              <a:ext uri="{FF2B5EF4-FFF2-40B4-BE49-F238E27FC236}">
                <a16:creationId xmlns:a16="http://schemas.microsoft.com/office/drawing/2014/main" id="{FC246D81-5EE2-4F62-9363-AEAAAEAC6855}"/>
              </a:ext>
            </a:extLst>
          </p:cNvPr>
          <p:cNvSpPr txBox="1"/>
          <p:nvPr/>
        </p:nvSpPr>
        <p:spPr>
          <a:xfrm>
            <a:off x="8813132" y="6442842"/>
            <a:ext cx="704745" cy="369332"/>
          </a:xfrm>
          <a:prstGeom prst="rect">
            <a:avLst/>
          </a:prstGeom>
          <a:noFill/>
        </p:spPr>
        <p:txBody>
          <a:bodyPr wrap="none" rtlCol="0">
            <a:spAutoFit/>
          </a:bodyPr>
          <a:lstStyle/>
          <a:p>
            <a:r>
              <a:rPr lang="en-GB" dirty="0"/>
              <a:t>Teeth</a:t>
            </a:r>
          </a:p>
        </p:txBody>
      </p:sp>
      <p:sp>
        <p:nvSpPr>
          <p:cNvPr id="12" name="TextBox 11">
            <a:extLst>
              <a:ext uri="{FF2B5EF4-FFF2-40B4-BE49-F238E27FC236}">
                <a16:creationId xmlns:a16="http://schemas.microsoft.com/office/drawing/2014/main" id="{928CBA7D-E9D1-4360-B4FE-9EDE4ED1A7E2}"/>
              </a:ext>
            </a:extLst>
          </p:cNvPr>
          <p:cNvSpPr txBox="1"/>
          <p:nvPr/>
        </p:nvSpPr>
        <p:spPr>
          <a:xfrm>
            <a:off x="5941488" y="6258176"/>
            <a:ext cx="513602" cy="369332"/>
          </a:xfrm>
          <a:prstGeom prst="rect">
            <a:avLst/>
          </a:prstGeom>
          <a:noFill/>
        </p:spPr>
        <p:txBody>
          <a:bodyPr wrap="none" rtlCol="0">
            <a:spAutoFit/>
          </a:bodyPr>
          <a:lstStyle/>
          <a:p>
            <a:r>
              <a:rPr lang="en-GB" dirty="0"/>
              <a:t>Toe</a:t>
            </a:r>
          </a:p>
        </p:txBody>
      </p:sp>
      <p:cxnSp>
        <p:nvCxnSpPr>
          <p:cNvPr id="13" name="Straight Arrow Connector 12">
            <a:extLst>
              <a:ext uri="{FF2B5EF4-FFF2-40B4-BE49-F238E27FC236}">
                <a16:creationId xmlns:a16="http://schemas.microsoft.com/office/drawing/2014/main" id="{CE5AD74B-2947-458A-9679-1CAED1266391}"/>
              </a:ext>
            </a:extLst>
          </p:cNvPr>
          <p:cNvCxnSpPr>
            <a:cxnSpLocks/>
            <a:stCxn id="6" idx="0"/>
          </p:cNvCxnSpPr>
          <p:nvPr/>
        </p:nvCxnSpPr>
        <p:spPr>
          <a:xfrm>
            <a:off x="8600129" y="1568871"/>
            <a:ext cx="786011" cy="1032966"/>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AA6D6AD-0A63-4D95-B183-4CF42E16E3AF}"/>
              </a:ext>
            </a:extLst>
          </p:cNvPr>
          <p:cNvCxnSpPr>
            <a:cxnSpLocks/>
            <a:stCxn id="8" idx="1"/>
          </p:cNvCxnSpPr>
          <p:nvPr/>
        </p:nvCxnSpPr>
        <p:spPr>
          <a:xfrm flipH="1" flipV="1">
            <a:off x="9603001" y="4120868"/>
            <a:ext cx="1430776" cy="46440"/>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45DEA35-3E64-428E-BBDC-8E791BC50A23}"/>
              </a:ext>
            </a:extLst>
          </p:cNvPr>
          <p:cNvCxnSpPr>
            <a:cxnSpLocks/>
            <a:stCxn id="10" idx="1"/>
          </p:cNvCxnSpPr>
          <p:nvPr/>
        </p:nvCxnSpPr>
        <p:spPr>
          <a:xfrm flipH="1" flipV="1">
            <a:off x="8600129" y="4670403"/>
            <a:ext cx="1948190" cy="623763"/>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D7D11CD-9214-4A1C-A4E8-A19C9707CBC3}"/>
              </a:ext>
            </a:extLst>
          </p:cNvPr>
          <p:cNvCxnSpPr>
            <a:cxnSpLocks/>
            <a:stCxn id="11" idx="0"/>
          </p:cNvCxnSpPr>
          <p:nvPr/>
        </p:nvCxnSpPr>
        <p:spPr>
          <a:xfrm flipH="1" flipV="1">
            <a:off x="8339247" y="5402322"/>
            <a:ext cx="826258" cy="1040520"/>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6148A84-CFCD-410D-817E-A791F7EA1DFA}"/>
              </a:ext>
            </a:extLst>
          </p:cNvPr>
          <p:cNvCxnSpPr>
            <a:cxnSpLocks/>
            <a:stCxn id="12" idx="0"/>
          </p:cNvCxnSpPr>
          <p:nvPr/>
        </p:nvCxnSpPr>
        <p:spPr>
          <a:xfrm flipV="1">
            <a:off x="6198289" y="6031832"/>
            <a:ext cx="658541" cy="226344"/>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03CA150-5EBF-4735-99F9-51330A612B08}"/>
              </a:ext>
            </a:extLst>
          </p:cNvPr>
          <p:cNvCxnSpPr>
            <a:cxnSpLocks/>
            <a:stCxn id="9" idx="2"/>
          </p:cNvCxnSpPr>
          <p:nvPr/>
        </p:nvCxnSpPr>
        <p:spPr>
          <a:xfrm>
            <a:off x="7664628" y="3321844"/>
            <a:ext cx="284201" cy="1032966"/>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A6DBBAB8-2BFA-4AA4-AFE8-7606CB5A9360}"/>
              </a:ext>
            </a:extLst>
          </p:cNvPr>
          <p:cNvSpPr/>
          <p:nvPr/>
        </p:nvSpPr>
        <p:spPr>
          <a:xfrm>
            <a:off x="8160125" y="245365"/>
            <a:ext cx="3996259" cy="954107"/>
          </a:xfrm>
          <a:prstGeom prst="roundRect">
            <a:avLst/>
          </a:prstGeom>
          <a:solidFill>
            <a:srgbClr val="FBE3BD"/>
          </a:solidFill>
          <a:ln w="38100">
            <a:solidFill>
              <a:srgbClr val="5A3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6325EA7-D8F0-4A08-827E-D22BA7FFFA94}"/>
              </a:ext>
            </a:extLst>
          </p:cNvPr>
          <p:cNvSpPr/>
          <p:nvPr/>
        </p:nvSpPr>
        <p:spPr>
          <a:xfrm>
            <a:off x="8247512" y="218252"/>
            <a:ext cx="2382383" cy="954107"/>
          </a:xfrm>
          <a:prstGeom prst="rect">
            <a:avLst/>
          </a:prstGeom>
          <a:noFill/>
        </p:spPr>
        <p:txBody>
          <a:bodyPr wrap="none" lIns="91440" tIns="45720" rIns="91440" bIns="45720">
            <a:spAutoFit/>
          </a:bodyPr>
          <a:lstStyle/>
          <a:p>
            <a:r>
              <a:rPr lang="en-US" sz="2800" b="0" cap="none" spc="0" dirty="0">
                <a:ln w="0"/>
                <a:solidFill>
                  <a:schemeClr val="tx1"/>
                </a:solidFill>
                <a:effectLst>
                  <a:outerShdw blurRad="38100" dist="19050" dir="2700000" algn="tl" rotWithShape="0">
                    <a:schemeClr val="dk1">
                      <a:alpha val="40000"/>
                    </a:schemeClr>
                  </a:outerShdw>
                </a:effectLst>
              </a:rPr>
              <a:t>Blade: </a:t>
            </a:r>
            <a:r>
              <a:rPr lang="en-US" sz="2800" dirty="0">
                <a:ln w="0"/>
                <a:effectLst>
                  <a:outerShdw blurRad="38100" dist="19050" dir="2700000" algn="tl" rotWithShape="0">
                    <a:schemeClr val="dk1">
                      <a:alpha val="40000"/>
                    </a:schemeClr>
                  </a:outerShdw>
                </a:effectLst>
              </a:rPr>
              <a:t>20</a:t>
            </a:r>
            <a:r>
              <a:rPr lang="en-US" sz="2800" b="0" cap="none" spc="0" dirty="0">
                <a:ln w="0"/>
                <a:solidFill>
                  <a:schemeClr val="tx1"/>
                </a:solidFill>
                <a:effectLst>
                  <a:outerShdw blurRad="38100" dist="19050" dir="2700000" algn="tl" rotWithShape="0">
                    <a:schemeClr val="dk1">
                      <a:alpha val="40000"/>
                    </a:schemeClr>
                  </a:outerShdw>
                </a:effectLst>
              </a:rPr>
              <a:t>0mm</a:t>
            </a:r>
          </a:p>
          <a:p>
            <a:r>
              <a:rPr lang="en-US" sz="2800" dirty="0">
                <a:ln w="0"/>
                <a:effectLst>
                  <a:outerShdw blurRad="38100" dist="19050" dir="2700000" algn="tl" rotWithShape="0">
                    <a:schemeClr val="dk1">
                      <a:alpha val="40000"/>
                    </a:schemeClr>
                  </a:outerShdw>
                </a:effectLst>
              </a:rPr>
              <a:t>TPI: 20tpi </a:t>
            </a:r>
            <a:endParaRPr lang="en-US" sz="2800" b="0" cap="none" spc="0" dirty="0">
              <a:ln w="0"/>
              <a:solidFill>
                <a:schemeClr val="tx1"/>
              </a:solidFill>
              <a:effectLst>
                <a:outerShdw blurRad="38100" dist="19050" dir="2700000" algn="tl" rotWithShape="0">
                  <a:schemeClr val="dk1">
                    <a:alpha val="40000"/>
                  </a:schemeClr>
                </a:outerShdw>
              </a:effectLst>
            </a:endParaRPr>
          </a:p>
        </p:txBody>
      </p:sp>
      <p:cxnSp>
        <p:nvCxnSpPr>
          <p:cNvPr id="24" name="Straight Arrow Connector 23">
            <a:extLst>
              <a:ext uri="{FF2B5EF4-FFF2-40B4-BE49-F238E27FC236}">
                <a16:creationId xmlns:a16="http://schemas.microsoft.com/office/drawing/2014/main" id="{5592BC35-6D96-49AA-A209-07ABC670D2FB}"/>
              </a:ext>
            </a:extLst>
          </p:cNvPr>
          <p:cNvCxnSpPr/>
          <p:nvPr/>
        </p:nvCxnSpPr>
        <p:spPr>
          <a:xfrm>
            <a:off x="488681" y="6155819"/>
            <a:ext cx="3041919"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FCB109B-6B14-4571-8880-9162E3EF9CBA}"/>
              </a:ext>
            </a:extLst>
          </p:cNvPr>
          <p:cNvSpPr txBox="1"/>
          <p:nvPr/>
        </p:nvSpPr>
        <p:spPr>
          <a:xfrm>
            <a:off x="1614339" y="6121321"/>
            <a:ext cx="790601" cy="276999"/>
          </a:xfrm>
          <a:prstGeom prst="rect">
            <a:avLst/>
          </a:prstGeom>
          <a:noFill/>
        </p:spPr>
        <p:txBody>
          <a:bodyPr wrap="none" rtlCol="0">
            <a:spAutoFit/>
          </a:bodyPr>
          <a:lstStyle/>
          <a:p>
            <a:r>
              <a:rPr lang="en-GB" sz="1200" dirty="0">
                <a:solidFill>
                  <a:srgbClr val="FF0000"/>
                </a:solidFill>
              </a:rPr>
              <a:t>1”/25mm</a:t>
            </a:r>
          </a:p>
        </p:txBody>
      </p:sp>
      <p:cxnSp>
        <p:nvCxnSpPr>
          <p:cNvPr id="30" name="Straight Arrow Connector 29">
            <a:extLst>
              <a:ext uri="{FF2B5EF4-FFF2-40B4-BE49-F238E27FC236}">
                <a16:creationId xmlns:a16="http://schemas.microsoft.com/office/drawing/2014/main" id="{8C8B4BC5-AFB8-4195-BC70-20CD8BD892A9}"/>
              </a:ext>
            </a:extLst>
          </p:cNvPr>
          <p:cNvCxnSpPr/>
          <p:nvPr/>
        </p:nvCxnSpPr>
        <p:spPr>
          <a:xfrm flipH="1">
            <a:off x="528417" y="5441972"/>
            <a:ext cx="80962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50611EE-A2C4-430E-864F-6713BDC64E4D}"/>
              </a:ext>
            </a:extLst>
          </p:cNvPr>
          <p:cNvSpPr txBox="1"/>
          <p:nvPr/>
        </p:nvSpPr>
        <p:spPr>
          <a:xfrm>
            <a:off x="1311707" y="5264918"/>
            <a:ext cx="506870" cy="369332"/>
          </a:xfrm>
          <a:prstGeom prst="rect">
            <a:avLst/>
          </a:prstGeom>
          <a:noFill/>
        </p:spPr>
        <p:txBody>
          <a:bodyPr wrap="none" rtlCol="0">
            <a:spAutoFit/>
          </a:bodyPr>
          <a:lstStyle/>
          <a:p>
            <a:r>
              <a:rPr lang="en-GB" dirty="0"/>
              <a:t>Cut</a:t>
            </a:r>
          </a:p>
        </p:txBody>
      </p:sp>
      <p:sp>
        <p:nvSpPr>
          <p:cNvPr id="29" name="TextBox 28">
            <a:extLst>
              <a:ext uri="{FF2B5EF4-FFF2-40B4-BE49-F238E27FC236}">
                <a16:creationId xmlns:a16="http://schemas.microsoft.com/office/drawing/2014/main" id="{E082F06B-03D6-4E8D-8D73-8CFF99EBC634}"/>
              </a:ext>
            </a:extLst>
          </p:cNvPr>
          <p:cNvSpPr txBox="1"/>
          <p:nvPr/>
        </p:nvSpPr>
        <p:spPr>
          <a:xfrm>
            <a:off x="237390" y="1422364"/>
            <a:ext cx="6302765" cy="2677656"/>
          </a:xfrm>
          <a:prstGeom prst="rect">
            <a:avLst/>
          </a:prstGeom>
          <a:noFill/>
        </p:spPr>
        <p:txBody>
          <a:bodyPr wrap="square" rtlCol="0">
            <a:spAutoFit/>
          </a:bodyPr>
          <a:lstStyle/>
          <a:p>
            <a:r>
              <a:rPr lang="en-GB" sz="2400" dirty="0"/>
              <a:t>The Dovetail Saw is very similar to the Tenon saw only smaller in size and teeth. Dovetails saws are usually around 200mm in length and have 20 tpi (teeth per inch). Dovetail saw teeth are set like the Rip saw teeth. This is because the Dovetail saw is made for cutting dovetails which require cutting along the grain.</a:t>
            </a:r>
          </a:p>
        </p:txBody>
      </p:sp>
      <p:pic>
        <p:nvPicPr>
          <p:cNvPr id="33" name="Picture 32">
            <a:extLst>
              <a:ext uri="{FF2B5EF4-FFF2-40B4-BE49-F238E27FC236}">
                <a16:creationId xmlns:a16="http://schemas.microsoft.com/office/drawing/2014/main" id="{0E34558C-E78F-4179-80F8-DB4B60A19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26" y="6377924"/>
            <a:ext cx="3175520" cy="230947"/>
          </a:xfrm>
          <a:prstGeom prst="rect">
            <a:avLst/>
          </a:prstGeom>
        </p:spPr>
      </p:pic>
      <p:pic>
        <p:nvPicPr>
          <p:cNvPr id="35" name="Picture 34">
            <a:extLst>
              <a:ext uri="{FF2B5EF4-FFF2-40B4-BE49-F238E27FC236}">
                <a16:creationId xmlns:a16="http://schemas.microsoft.com/office/drawing/2014/main" id="{D7F02433-DCDB-4774-9535-577C6922DD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879" y="5552797"/>
            <a:ext cx="3175520" cy="346420"/>
          </a:xfrm>
          <a:prstGeom prst="rect">
            <a:avLst/>
          </a:prstGeom>
        </p:spPr>
      </p:pic>
      <p:sp>
        <p:nvSpPr>
          <p:cNvPr id="38" name="Rectangle 37">
            <a:extLst>
              <a:ext uri="{FF2B5EF4-FFF2-40B4-BE49-F238E27FC236}">
                <a16:creationId xmlns:a16="http://schemas.microsoft.com/office/drawing/2014/main" id="{9931C6A6-FAFE-4EDB-8E48-F4D8EA892425}"/>
              </a:ext>
            </a:extLst>
          </p:cNvPr>
          <p:cNvSpPr/>
          <p:nvPr/>
        </p:nvSpPr>
        <p:spPr>
          <a:xfrm>
            <a:off x="488681" y="5287830"/>
            <a:ext cx="3041919" cy="346420"/>
          </a:xfrm>
          <a:prstGeom prst="rect">
            <a:avLst/>
          </a:prstGeom>
          <a:solidFill>
            <a:srgbClr val="BE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descr="Shape, arrow&#10;&#10;Description automatically generated">
            <a:extLst>
              <a:ext uri="{FF2B5EF4-FFF2-40B4-BE49-F238E27FC236}">
                <a16:creationId xmlns:a16="http://schemas.microsoft.com/office/drawing/2014/main" id="{3BE0D4EE-54A7-427C-824A-87BD370C2A5F}"/>
              </a:ext>
            </a:extLst>
          </p:cNvPr>
          <p:cNvPicPr>
            <a:picLocks noChangeAspect="1"/>
          </p:cNvPicPr>
          <p:nvPr/>
        </p:nvPicPr>
        <p:blipFill rotWithShape="1">
          <a:blip r:embed="rId6">
            <a:extLst>
              <a:ext uri="{28A0092B-C50C-407E-A947-70E740481C1C}">
                <a14:useLocalDpi xmlns:a14="http://schemas.microsoft.com/office/drawing/2010/main" val="0"/>
              </a:ext>
            </a:extLst>
          </a:blip>
          <a:srcRect l="83990"/>
          <a:stretch/>
        </p:blipFill>
        <p:spPr>
          <a:xfrm>
            <a:off x="3695143" y="5186816"/>
            <a:ext cx="384855" cy="721156"/>
          </a:xfrm>
          <a:prstGeom prst="rect">
            <a:avLst/>
          </a:prstGeom>
        </p:spPr>
      </p:pic>
      <p:cxnSp>
        <p:nvCxnSpPr>
          <p:cNvPr id="41" name="Straight Arrow Connector 40">
            <a:extLst>
              <a:ext uri="{FF2B5EF4-FFF2-40B4-BE49-F238E27FC236}">
                <a16:creationId xmlns:a16="http://schemas.microsoft.com/office/drawing/2014/main" id="{2CE8AE0F-B4BB-4CB6-B678-0A571F1D3EBA}"/>
              </a:ext>
            </a:extLst>
          </p:cNvPr>
          <p:cNvCxnSpPr/>
          <p:nvPr/>
        </p:nvCxnSpPr>
        <p:spPr>
          <a:xfrm flipH="1">
            <a:off x="502082" y="5129005"/>
            <a:ext cx="80962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E66A4E8-BFCB-4096-8C34-0B5DBBA1B013}"/>
              </a:ext>
            </a:extLst>
          </p:cNvPr>
          <p:cNvSpPr txBox="1"/>
          <p:nvPr/>
        </p:nvSpPr>
        <p:spPr>
          <a:xfrm>
            <a:off x="1285372" y="4951951"/>
            <a:ext cx="506870" cy="369332"/>
          </a:xfrm>
          <a:prstGeom prst="rect">
            <a:avLst/>
          </a:prstGeom>
          <a:noFill/>
        </p:spPr>
        <p:txBody>
          <a:bodyPr wrap="none" rtlCol="0">
            <a:spAutoFit/>
          </a:bodyPr>
          <a:lstStyle/>
          <a:p>
            <a:r>
              <a:rPr lang="en-GB" dirty="0"/>
              <a:t>Cut</a:t>
            </a:r>
          </a:p>
        </p:txBody>
      </p:sp>
      <p:pic>
        <p:nvPicPr>
          <p:cNvPr id="43" name="Picture 42" descr="A picture containing person, indoor, wooden, wood&#10;&#10;Description automatically generated">
            <a:extLst>
              <a:ext uri="{FF2B5EF4-FFF2-40B4-BE49-F238E27FC236}">
                <a16:creationId xmlns:a16="http://schemas.microsoft.com/office/drawing/2014/main" id="{2E0CB215-A942-4569-AD34-EE1993C589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8577" y="3937780"/>
            <a:ext cx="1952723" cy="1464542"/>
          </a:xfrm>
          <a:prstGeom prst="ellipse">
            <a:avLst/>
          </a:prstGeom>
          <a:ln>
            <a:noFill/>
          </a:ln>
          <a:effectLst>
            <a:softEdge rad="112500"/>
          </a:effectLst>
        </p:spPr>
      </p:pic>
      <p:pic>
        <p:nvPicPr>
          <p:cNvPr id="2" name="Picture 1">
            <a:extLst>
              <a:ext uri="{FF2B5EF4-FFF2-40B4-BE49-F238E27FC236}">
                <a16:creationId xmlns:a16="http://schemas.microsoft.com/office/drawing/2014/main" id="{AA591795-8ABF-6E09-EF37-827A91071F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spTree>
    <p:extLst>
      <p:ext uri="{BB962C8B-B14F-4D97-AF65-F5344CB8AC3E}">
        <p14:creationId xmlns:p14="http://schemas.microsoft.com/office/powerpoint/2010/main" val="2706253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Top Corners Snipped 44">
            <a:extLst>
              <a:ext uri="{FF2B5EF4-FFF2-40B4-BE49-F238E27FC236}">
                <a16:creationId xmlns:a16="http://schemas.microsoft.com/office/drawing/2014/main" id="{51C9B307-AEAA-4B7E-B1F7-014CA7860714}"/>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8922C6-9F9D-44BC-B083-B31729A7EDC2}"/>
              </a:ext>
            </a:extLst>
          </p:cNvPr>
          <p:cNvSpPr/>
          <p:nvPr/>
        </p:nvSpPr>
        <p:spPr>
          <a:xfrm>
            <a:off x="0" y="212272"/>
            <a:ext cx="6223000" cy="584775"/>
          </a:xfrm>
          <a:prstGeom prst="rect">
            <a:avLst/>
          </a:prstGeom>
          <a:noFill/>
        </p:spPr>
        <p:txBody>
          <a:bodyPr wrap="square" lIns="91440" tIns="45720" rIns="91440" bIns="45720">
            <a:spAutoFit/>
          </a:bodyPr>
          <a:lstStyle/>
          <a:p>
            <a:r>
              <a:rPr lang="en-US" sz="3200" b="0" cap="none" spc="0" dirty="0">
                <a:ln w="0"/>
                <a:solidFill>
                  <a:schemeClr val="bg1"/>
                </a:solidFill>
                <a:effectLst>
                  <a:outerShdw blurRad="38100" dist="19050" dir="2700000" algn="tl" rotWithShape="0">
                    <a:schemeClr val="dk1">
                      <a:alpha val="40000"/>
                    </a:schemeClr>
                  </a:outerShdw>
                </a:effectLst>
              </a:rPr>
              <a:t>Back Saws – Gents Saw.</a:t>
            </a:r>
          </a:p>
        </p:txBody>
      </p:sp>
      <p:pic>
        <p:nvPicPr>
          <p:cNvPr id="6" name="Picture 5" descr="A picture containing person&#10;&#10;Description automatically generated">
            <a:extLst>
              <a:ext uri="{FF2B5EF4-FFF2-40B4-BE49-F238E27FC236}">
                <a16:creationId xmlns:a16="http://schemas.microsoft.com/office/drawing/2014/main" id="{8E01F37A-749B-454F-B774-53A741B2B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031" y="1404256"/>
            <a:ext cx="5040000" cy="504000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C06569F6-3CB7-4629-B541-3A37247356F3}"/>
              </a:ext>
            </a:extLst>
          </p:cNvPr>
          <p:cNvSpPr txBox="1"/>
          <p:nvPr/>
        </p:nvSpPr>
        <p:spPr>
          <a:xfrm>
            <a:off x="8373309" y="1524783"/>
            <a:ext cx="851515" cy="369332"/>
          </a:xfrm>
          <a:prstGeom prst="rect">
            <a:avLst/>
          </a:prstGeom>
          <a:noFill/>
        </p:spPr>
        <p:txBody>
          <a:bodyPr wrap="none" rtlCol="0">
            <a:spAutoFit/>
          </a:bodyPr>
          <a:lstStyle/>
          <a:p>
            <a:r>
              <a:rPr lang="en-GB" dirty="0"/>
              <a:t>Handle</a:t>
            </a:r>
          </a:p>
        </p:txBody>
      </p:sp>
      <p:sp>
        <p:nvSpPr>
          <p:cNvPr id="8" name="TextBox 7">
            <a:extLst>
              <a:ext uri="{FF2B5EF4-FFF2-40B4-BE49-F238E27FC236}">
                <a16:creationId xmlns:a16="http://schemas.microsoft.com/office/drawing/2014/main" id="{E28C4F44-D2EC-4AFD-A69D-59D74F9F4B06}"/>
              </a:ext>
            </a:extLst>
          </p:cNvPr>
          <p:cNvSpPr txBox="1"/>
          <p:nvPr/>
        </p:nvSpPr>
        <p:spPr>
          <a:xfrm>
            <a:off x="10154363" y="3447479"/>
            <a:ext cx="612668" cy="369332"/>
          </a:xfrm>
          <a:prstGeom prst="rect">
            <a:avLst/>
          </a:prstGeom>
          <a:noFill/>
        </p:spPr>
        <p:txBody>
          <a:bodyPr wrap="none" rtlCol="0">
            <a:spAutoFit/>
          </a:bodyPr>
          <a:lstStyle/>
          <a:p>
            <a:r>
              <a:rPr lang="en-GB" dirty="0"/>
              <a:t>Heel</a:t>
            </a:r>
          </a:p>
        </p:txBody>
      </p:sp>
      <p:sp>
        <p:nvSpPr>
          <p:cNvPr id="9" name="TextBox 8">
            <a:extLst>
              <a:ext uri="{FF2B5EF4-FFF2-40B4-BE49-F238E27FC236}">
                <a16:creationId xmlns:a16="http://schemas.microsoft.com/office/drawing/2014/main" id="{ED4AED4E-E0C0-4A96-8124-0F7684B0A228}"/>
              </a:ext>
            </a:extLst>
          </p:cNvPr>
          <p:cNvSpPr txBox="1"/>
          <p:nvPr/>
        </p:nvSpPr>
        <p:spPr>
          <a:xfrm>
            <a:off x="7182100" y="2799713"/>
            <a:ext cx="1165768" cy="369332"/>
          </a:xfrm>
          <a:prstGeom prst="rect">
            <a:avLst/>
          </a:prstGeom>
          <a:noFill/>
        </p:spPr>
        <p:txBody>
          <a:bodyPr wrap="none" rtlCol="0">
            <a:spAutoFit/>
          </a:bodyPr>
          <a:lstStyle/>
          <a:p>
            <a:r>
              <a:rPr lang="en-GB" dirty="0"/>
              <a:t>Brass Back</a:t>
            </a:r>
          </a:p>
        </p:txBody>
      </p:sp>
      <p:sp>
        <p:nvSpPr>
          <p:cNvPr id="10" name="TextBox 9">
            <a:extLst>
              <a:ext uri="{FF2B5EF4-FFF2-40B4-BE49-F238E27FC236}">
                <a16:creationId xmlns:a16="http://schemas.microsoft.com/office/drawing/2014/main" id="{C54E2F52-E9AD-443B-BDED-A001D458CFCF}"/>
              </a:ext>
            </a:extLst>
          </p:cNvPr>
          <p:cNvSpPr txBox="1"/>
          <p:nvPr/>
        </p:nvSpPr>
        <p:spPr>
          <a:xfrm>
            <a:off x="9799137" y="4903425"/>
            <a:ext cx="710451" cy="369332"/>
          </a:xfrm>
          <a:prstGeom prst="rect">
            <a:avLst/>
          </a:prstGeom>
          <a:noFill/>
        </p:spPr>
        <p:txBody>
          <a:bodyPr wrap="none" rtlCol="0">
            <a:spAutoFit/>
          </a:bodyPr>
          <a:lstStyle/>
          <a:p>
            <a:r>
              <a:rPr lang="en-GB" dirty="0"/>
              <a:t>Blade</a:t>
            </a:r>
          </a:p>
        </p:txBody>
      </p:sp>
      <p:sp>
        <p:nvSpPr>
          <p:cNvPr id="11" name="TextBox 10">
            <a:extLst>
              <a:ext uri="{FF2B5EF4-FFF2-40B4-BE49-F238E27FC236}">
                <a16:creationId xmlns:a16="http://schemas.microsoft.com/office/drawing/2014/main" id="{770CAFF4-7DDC-4E7F-B00E-0B8BD770B4EF}"/>
              </a:ext>
            </a:extLst>
          </p:cNvPr>
          <p:cNvSpPr txBox="1"/>
          <p:nvPr/>
        </p:nvSpPr>
        <p:spPr>
          <a:xfrm>
            <a:off x="8213044" y="6288767"/>
            <a:ext cx="704745" cy="369332"/>
          </a:xfrm>
          <a:prstGeom prst="rect">
            <a:avLst/>
          </a:prstGeom>
          <a:noFill/>
        </p:spPr>
        <p:txBody>
          <a:bodyPr wrap="none" rtlCol="0">
            <a:spAutoFit/>
          </a:bodyPr>
          <a:lstStyle/>
          <a:p>
            <a:r>
              <a:rPr lang="en-GB" dirty="0"/>
              <a:t>Teeth</a:t>
            </a:r>
          </a:p>
        </p:txBody>
      </p:sp>
      <p:sp>
        <p:nvSpPr>
          <p:cNvPr id="12" name="TextBox 11">
            <a:extLst>
              <a:ext uri="{FF2B5EF4-FFF2-40B4-BE49-F238E27FC236}">
                <a16:creationId xmlns:a16="http://schemas.microsoft.com/office/drawing/2014/main" id="{E5ECA34D-9EC2-40BA-8253-9C12DFF68165}"/>
              </a:ext>
            </a:extLst>
          </p:cNvPr>
          <p:cNvSpPr txBox="1"/>
          <p:nvPr/>
        </p:nvSpPr>
        <p:spPr>
          <a:xfrm>
            <a:off x="5597230" y="6488668"/>
            <a:ext cx="513602" cy="369332"/>
          </a:xfrm>
          <a:prstGeom prst="rect">
            <a:avLst/>
          </a:prstGeom>
          <a:noFill/>
        </p:spPr>
        <p:txBody>
          <a:bodyPr wrap="none" rtlCol="0">
            <a:spAutoFit/>
          </a:bodyPr>
          <a:lstStyle/>
          <a:p>
            <a:r>
              <a:rPr lang="en-GB" dirty="0"/>
              <a:t>Toe</a:t>
            </a:r>
          </a:p>
        </p:txBody>
      </p:sp>
      <p:cxnSp>
        <p:nvCxnSpPr>
          <p:cNvPr id="13" name="Straight Arrow Connector 12">
            <a:extLst>
              <a:ext uri="{FF2B5EF4-FFF2-40B4-BE49-F238E27FC236}">
                <a16:creationId xmlns:a16="http://schemas.microsoft.com/office/drawing/2014/main" id="{83F8D717-650D-4979-BA40-CCBA74CBFED7}"/>
              </a:ext>
            </a:extLst>
          </p:cNvPr>
          <p:cNvCxnSpPr>
            <a:cxnSpLocks/>
            <a:stCxn id="7" idx="2"/>
          </p:cNvCxnSpPr>
          <p:nvPr/>
        </p:nvCxnSpPr>
        <p:spPr>
          <a:xfrm>
            <a:off x="8799067" y="1894115"/>
            <a:ext cx="935386" cy="384439"/>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AB44656-4CB5-4887-AA59-18C53F7D593A}"/>
              </a:ext>
            </a:extLst>
          </p:cNvPr>
          <p:cNvCxnSpPr>
            <a:cxnSpLocks/>
            <a:stCxn id="8" idx="1"/>
          </p:cNvCxnSpPr>
          <p:nvPr/>
        </p:nvCxnSpPr>
        <p:spPr>
          <a:xfrm flipH="1">
            <a:off x="8939407" y="3632145"/>
            <a:ext cx="1214956" cy="351912"/>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70F8B10-22B4-4015-B4EC-5B527519914D}"/>
              </a:ext>
            </a:extLst>
          </p:cNvPr>
          <p:cNvCxnSpPr>
            <a:cxnSpLocks/>
            <a:stCxn id="10" idx="1"/>
          </p:cNvCxnSpPr>
          <p:nvPr/>
        </p:nvCxnSpPr>
        <p:spPr>
          <a:xfrm flipH="1" flipV="1">
            <a:off x="8113151" y="4473913"/>
            <a:ext cx="1685986" cy="614178"/>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993B4EE-0585-44F2-93EF-8C85DE80AF94}"/>
              </a:ext>
            </a:extLst>
          </p:cNvPr>
          <p:cNvCxnSpPr>
            <a:cxnSpLocks/>
            <a:stCxn id="11" idx="0"/>
          </p:cNvCxnSpPr>
          <p:nvPr/>
        </p:nvCxnSpPr>
        <p:spPr>
          <a:xfrm flipH="1" flipV="1">
            <a:off x="7739159" y="5248247"/>
            <a:ext cx="826258" cy="1040520"/>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D49782A-F9B2-4039-8100-02A25BC54D14}"/>
              </a:ext>
            </a:extLst>
          </p:cNvPr>
          <p:cNvCxnSpPr>
            <a:cxnSpLocks/>
            <a:stCxn id="12" idx="0"/>
          </p:cNvCxnSpPr>
          <p:nvPr/>
        </p:nvCxnSpPr>
        <p:spPr>
          <a:xfrm flipV="1">
            <a:off x="5854031" y="6044149"/>
            <a:ext cx="386347" cy="444519"/>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B3467C6-DD4F-4975-A8A8-F6A0C6E5116D}"/>
              </a:ext>
            </a:extLst>
          </p:cNvPr>
          <p:cNvCxnSpPr>
            <a:cxnSpLocks/>
            <a:stCxn id="9" idx="2"/>
          </p:cNvCxnSpPr>
          <p:nvPr/>
        </p:nvCxnSpPr>
        <p:spPr>
          <a:xfrm flipH="1">
            <a:off x="7631493" y="3169045"/>
            <a:ext cx="133491" cy="1040520"/>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47422DA2-CDA8-4F52-A562-0EAF2E2CAC9C}"/>
              </a:ext>
            </a:extLst>
          </p:cNvPr>
          <p:cNvSpPr/>
          <p:nvPr/>
        </p:nvSpPr>
        <p:spPr>
          <a:xfrm>
            <a:off x="8113151" y="264749"/>
            <a:ext cx="3996259" cy="954107"/>
          </a:xfrm>
          <a:prstGeom prst="roundRect">
            <a:avLst/>
          </a:prstGeom>
          <a:solidFill>
            <a:srgbClr val="FBE3BD"/>
          </a:solidFill>
          <a:ln w="38100">
            <a:solidFill>
              <a:srgbClr val="5A3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C978776D-06AD-46D3-87A9-19BF795879E4}"/>
              </a:ext>
            </a:extLst>
          </p:cNvPr>
          <p:cNvSpPr/>
          <p:nvPr/>
        </p:nvSpPr>
        <p:spPr>
          <a:xfrm>
            <a:off x="8152288" y="274769"/>
            <a:ext cx="3696846" cy="954107"/>
          </a:xfrm>
          <a:prstGeom prst="rect">
            <a:avLst/>
          </a:prstGeom>
          <a:noFill/>
        </p:spPr>
        <p:txBody>
          <a:bodyPr wrap="none" lIns="91440" tIns="45720" rIns="91440" bIns="45720">
            <a:spAutoFit/>
          </a:bodyPr>
          <a:lstStyle/>
          <a:p>
            <a:r>
              <a:rPr lang="en-US" sz="2800" b="0" cap="none" spc="0" dirty="0">
                <a:ln w="0"/>
                <a:solidFill>
                  <a:schemeClr val="tx1"/>
                </a:solidFill>
                <a:effectLst>
                  <a:outerShdw blurRad="38100" dist="19050" dir="2700000" algn="tl" rotWithShape="0">
                    <a:schemeClr val="dk1">
                      <a:alpha val="40000"/>
                    </a:schemeClr>
                  </a:outerShdw>
                </a:effectLst>
              </a:rPr>
              <a:t>Blade: </a:t>
            </a:r>
            <a:r>
              <a:rPr lang="en-US" sz="2800" dirty="0">
                <a:ln w="0"/>
                <a:effectLst>
                  <a:outerShdw blurRad="38100" dist="19050" dir="2700000" algn="tl" rotWithShape="0">
                    <a:schemeClr val="dk1">
                      <a:alpha val="40000"/>
                    </a:schemeClr>
                  </a:outerShdw>
                </a:effectLst>
              </a:rPr>
              <a:t>20</a:t>
            </a:r>
            <a:r>
              <a:rPr lang="en-US" sz="2800" b="0" cap="none" spc="0" dirty="0">
                <a:ln w="0"/>
                <a:solidFill>
                  <a:schemeClr val="tx1"/>
                </a:solidFill>
                <a:effectLst>
                  <a:outerShdw blurRad="38100" dist="19050" dir="2700000" algn="tl" rotWithShape="0">
                    <a:schemeClr val="dk1">
                      <a:alpha val="40000"/>
                    </a:schemeClr>
                  </a:outerShdw>
                </a:effectLst>
              </a:rPr>
              <a:t>0mm - 300mm</a:t>
            </a:r>
          </a:p>
          <a:p>
            <a:r>
              <a:rPr lang="en-US" sz="2800" dirty="0">
                <a:ln w="0"/>
                <a:effectLst>
                  <a:outerShdw blurRad="38100" dist="19050" dir="2700000" algn="tl" rotWithShape="0">
                    <a:schemeClr val="dk1">
                      <a:alpha val="40000"/>
                    </a:schemeClr>
                  </a:outerShdw>
                </a:effectLst>
              </a:rPr>
              <a:t>TPI: 22tpi </a:t>
            </a:r>
            <a:endParaRPr lang="en-US" sz="2800" b="0" cap="none" spc="0" dirty="0">
              <a:ln w="0"/>
              <a:solidFill>
                <a:schemeClr val="tx1"/>
              </a:solidFill>
              <a:effectLst>
                <a:outerShdw blurRad="38100" dist="19050" dir="2700000" algn="tl" rotWithShape="0">
                  <a:schemeClr val="dk1">
                    <a:alpha val="40000"/>
                  </a:schemeClr>
                </a:outerShdw>
              </a:effectLst>
            </a:endParaRPr>
          </a:p>
        </p:txBody>
      </p:sp>
      <p:pic>
        <p:nvPicPr>
          <p:cNvPr id="3" name="Picture 2" descr="A picture containing table, person, wooden&#10;&#10;Description automatically generated">
            <a:extLst>
              <a:ext uri="{FF2B5EF4-FFF2-40B4-BE49-F238E27FC236}">
                <a16:creationId xmlns:a16="http://schemas.microsoft.com/office/drawing/2014/main" id="{83193B1C-E62C-4F12-91AF-C642E29E55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4198" y="5486102"/>
            <a:ext cx="1945454" cy="1288863"/>
          </a:xfrm>
          <a:prstGeom prst="ellipse">
            <a:avLst/>
          </a:prstGeom>
          <a:ln>
            <a:noFill/>
          </a:ln>
          <a:effectLst>
            <a:softEdge rad="112500"/>
          </a:effectLst>
        </p:spPr>
      </p:pic>
      <p:sp>
        <p:nvSpPr>
          <p:cNvPr id="19" name="TextBox 18">
            <a:extLst>
              <a:ext uri="{FF2B5EF4-FFF2-40B4-BE49-F238E27FC236}">
                <a16:creationId xmlns:a16="http://schemas.microsoft.com/office/drawing/2014/main" id="{92DF962E-242A-465B-8B25-7DA7FABD49C0}"/>
              </a:ext>
            </a:extLst>
          </p:cNvPr>
          <p:cNvSpPr txBox="1"/>
          <p:nvPr/>
        </p:nvSpPr>
        <p:spPr>
          <a:xfrm>
            <a:off x="237754" y="1423501"/>
            <a:ext cx="6070600" cy="2677656"/>
          </a:xfrm>
          <a:prstGeom prst="rect">
            <a:avLst/>
          </a:prstGeom>
          <a:noFill/>
        </p:spPr>
        <p:txBody>
          <a:bodyPr wrap="square" rtlCol="0">
            <a:spAutoFit/>
          </a:bodyPr>
          <a:lstStyle/>
          <a:p>
            <a:r>
              <a:rPr lang="en-GB" sz="2400" dirty="0"/>
              <a:t>This saw is another version of the dovetail saw only smaller with smaller teeth. The teeth are again set like the Rip saw due to the purpose of the saw is to cut along the grain to produce dovetail joints. The saw has 22tpi (Teeth Per Inch) and a blade length of which is supported by the turned handle.</a:t>
            </a:r>
          </a:p>
        </p:txBody>
      </p:sp>
      <p:cxnSp>
        <p:nvCxnSpPr>
          <p:cNvPr id="23" name="Straight Arrow Connector 22">
            <a:extLst>
              <a:ext uri="{FF2B5EF4-FFF2-40B4-BE49-F238E27FC236}">
                <a16:creationId xmlns:a16="http://schemas.microsoft.com/office/drawing/2014/main" id="{248AD987-CDCC-4BE4-972E-C2F4C1827D95}"/>
              </a:ext>
            </a:extLst>
          </p:cNvPr>
          <p:cNvCxnSpPr/>
          <p:nvPr/>
        </p:nvCxnSpPr>
        <p:spPr>
          <a:xfrm>
            <a:off x="488681" y="6155819"/>
            <a:ext cx="3041919"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FD097D0-0745-4582-AE85-35EE970E8F7A}"/>
              </a:ext>
            </a:extLst>
          </p:cNvPr>
          <p:cNvSpPr txBox="1"/>
          <p:nvPr/>
        </p:nvSpPr>
        <p:spPr>
          <a:xfrm>
            <a:off x="1614339" y="6121321"/>
            <a:ext cx="790601" cy="276999"/>
          </a:xfrm>
          <a:prstGeom prst="rect">
            <a:avLst/>
          </a:prstGeom>
          <a:noFill/>
        </p:spPr>
        <p:txBody>
          <a:bodyPr wrap="none" rtlCol="0">
            <a:spAutoFit/>
          </a:bodyPr>
          <a:lstStyle/>
          <a:p>
            <a:r>
              <a:rPr lang="en-GB" sz="1200" dirty="0">
                <a:solidFill>
                  <a:srgbClr val="FF0000"/>
                </a:solidFill>
              </a:rPr>
              <a:t>1”/25mm</a:t>
            </a:r>
          </a:p>
        </p:txBody>
      </p:sp>
      <p:cxnSp>
        <p:nvCxnSpPr>
          <p:cNvPr id="27" name="Straight Arrow Connector 26">
            <a:extLst>
              <a:ext uri="{FF2B5EF4-FFF2-40B4-BE49-F238E27FC236}">
                <a16:creationId xmlns:a16="http://schemas.microsoft.com/office/drawing/2014/main" id="{D06AE6E2-31B3-4276-9B23-0B44A73DE317}"/>
              </a:ext>
            </a:extLst>
          </p:cNvPr>
          <p:cNvCxnSpPr/>
          <p:nvPr/>
        </p:nvCxnSpPr>
        <p:spPr>
          <a:xfrm flipH="1">
            <a:off x="528417" y="5441972"/>
            <a:ext cx="80962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8584612-6FC8-445B-9FB8-AA0B1D67051D}"/>
              </a:ext>
            </a:extLst>
          </p:cNvPr>
          <p:cNvSpPr txBox="1"/>
          <p:nvPr/>
        </p:nvSpPr>
        <p:spPr>
          <a:xfrm>
            <a:off x="1311707" y="5264918"/>
            <a:ext cx="506870" cy="369332"/>
          </a:xfrm>
          <a:prstGeom prst="rect">
            <a:avLst/>
          </a:prstGeom>
          <a:noFill/>
        </p:spPr>
        <p:txBody>
          <a:bodyPr wrap="none" rtlCol="0">
            <a:spAutoFit/>
          </a:bodyPr>
          <a:lstStyle/>
          <a:p>
            <a:r>
              <a:rPr lang="en-GB" dirty="0"/>
              <a:t>Cut</a:t>
            </a:r>
          </a:p>
        </p:txBody>
      </p:sp>
      <p:pic>
        <p:nvPicPr>
          <p:cNvPr id="29" name="Picture 28">
            <a:extLst>
              <a:ext uri="{FF2B5EF4-FFF2-40B4-BE49-F238E27FC236}">
                <a16:creationId xmlns:a16="http://schemas.microsoft.com/office/drawing/2014/main" id="{2E7F87C5-2D07-434C-B425-F6E0A5BD94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926" y="6377924"/>
            <a:ext cx="3175520" cy="230947"/>
          </a:xfrm>
          <a:prstGeom prst="rect">
            <a:avLst/>
          </a:prstGeom>
        </p:spPr>
      </p:pic>
      <p:pic>
        <p:nvPicPr>
          <p:cNvPr id="30" name="Picture 29">
            <a:extLst>
              <a:ext uri="{FF2B5EF4-FFF2-40B4-BE49-F238E27FC236}">
                <a16:creationId xmlns:a16="http://schemas.microsoft.com/office/drawing/2014/main" id="{4E80AF3E-6CE3-4FAA-BAA3-45414C2753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879" y="5552797"/>
            <a:ext cx="3175520" cy="346420"/>
          </a:xfrm>
          <a:prstGeom prst="rect">
            <a:avLst/>
          </a:prstGeom>
        </p:spPr>
      </p:pic>
      <p:sp>
        <p:nvSpPr>
          <p:cNvPr id="31" name="Rectangle 30">
            <a:extLst>
              <a:ext uri="{FF2B5EF4-FFF2-40B4-BE49-F238E27FC236}">
                <a16:creationId xmlns:a16="http://schemas.microsoft.com/office/drawing/2014/main" id="{A12683BD-6F95-4783-894F-EF02BA356746}"/>
              </a:ext>
            </a:extLst>
          </p:cNvPr>
          <p:cNvSpPr/>
          <p:nvPr/>
        </p:nvSpPr>
        <p:spPr>
          <a:xfrm>
            <a:off x="488681" y="5287830"/>
            <a:ext cx="3041919" cy="346420"/>
          </a:xfrm>
          <a:prstGeom prst="rect">
            <a:avLst/>
          </a:prstGeom>
          <a:solidFill>
            <a:srgbClr val="BE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descr="Shape, arrow&#10;&#10;Description automatically generated">
            <a:extLst>
              <a:ext uri="{FF2B5EF4-FFF2-40B4-BE49-F238E27FC236}">
                <a16:creationId xmlns:a16="http://schemas.microsoft.com/office/drawing/2014/main" id="{A8CBD4F3-B396-4171-8C12-83D159401C39}"/>
              </a:ext>
            </a:extLst>
          </p:cNvPr>
          <p:cNvPicPr>
            <a:picLocks noChangeAspect="1"/>
          </p:cNvPicPr>
          <p:nvPr/>
        </p:nvPicPr>
        <p:blipFill rotWithShape="1">
          <a:blip r:embed="rId7">
            <a:extLst>
              <a:ext uri="{28A0092B-C50C-407E-A947-70E740481C1C}">
                <a14:useLocalDpi xmlns:a14="http://schemas.microsoft.com/office/drawing/2010/main" val="0"/>
              </a:ext>
            </a:extLst>
          </a:blip>
          <a:srcRect l="83990"/>
          <a:stretch/>
        </p:blipFill>
        <p:spPr>
          <a:xfrm>
            <a:off x="3695143" y="5186816"/>
            <a:ext cx="384855" cy="721156"/>
          </a:xfrm>
          <a:prstGeom prst="rect">
            <a:avLst/>
          </a:prstGeom>
        </p:spPr>
      </p:pic>
      <p:cxnSp>
        <p:nvCxnSpPr>
          <p:cNvPr id="33" name="Straight Arrow Connector 32">
            <a:extLst>
              <a:ext uri="{FF2B5EF4-FFF2-40B4-BE49-F238E27FC236}">
                <a16:creationId xmlns:a16="http://schemas.microsoft.com/office/drawing/2014/main" id="{703CABFD-6C34-496C-8B54-31E89022023C}"/>
              </a:ext>
            </a:extLst>
          </p:cNvPr>
          <p:cNvCxnSpPr/>
          <p:nvPr/>
        </p:nvCxnSpPr>
        <p:spPr>
          <a:xfrm flipH="1">
            <a:off x="502082" y="5129005"/>
            <a:ext cx="80962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880F8A1-5F26-4D69-9589-93FD479CBADE}"/>
              </a:ext>
            </a:extLst>
          </p:cNvPr>
          <p:cNvSpPr txBox="1"/>
          <p:nvPr/>
        </p:nvSpPr>
        <p:spPr>
          <a:xfrm>
            <a:off x="1285372" y="4951951"/>
            <a:ext cx="506870" cy="369332"/>
          </a:xfrm>
          <a:prstGeom prst="rect">
            <a:avLst/>
          </a:prstGeom>
          <a:noFill/>
        </p:spPr>
        <p:txBody>
          <a:bodyPr wrap="none" rtlCol="0">
            <a:spAutoFit/>
          </a:bodyPr>
          <a:lstStyle/>
          <a:p>
            <a:r>
              <a:rPr lang="en-GB" dirty="0"/>
              <a:t>Cut</a:t>
            </a:r>
          </a:p>
        </p:txBody>
      </p:sp>
      <p:pic>
        <p:nvPicPr>
          <p:cNvPr id="2" name="Picture 1">
            <a:extLst>
              <a:ext uri="{FF2B5EF4-FFF2-40B4-BE49-F238E27FC236}">
                <a16:creationId xmlns:a16="http://schemas.microsoft.com/office/drawing/2014/main" id="{1C339395-E3CA-DE5A-0999-13877A5226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spTree>
    <p:extLst>
      <p:ext uri="{BB962C8B-B14F-4D97-AF65-F5344CB8AC3E}">
        <p14:creationId xmlns:p14="http://schemas.microsoft.com/office/powerpoint/2010/main" val="1576061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Top Corners Snipped 44">
            <a:extLst>
              <a:ext uri="{FF2B5EF4-FFF2-40B4-BE49-F238E27FC236}">
                <a16:creationId xmlns:a16="http://schemas.microsoft.com/office/drawing/2014/main" id="{51C9B307-AEAA-4B7E-B1F7-014CA7860714}"/>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8922C6-9F9D-44BC-B083-B31729A7EDC2}"/>
              </a:ext>
            </a:extLst>
          </p:cNvPr>
          <p:cNvSpPr/>
          <p:nvPr/>
        </p:nvSpPr>
        <p:spPr>
          <a:xfrm>
            <a:off x="0" y="212272"/>
            <a:ext cx="6223000" cy="584775"/>
          </a:xfrm>
          <a:prstGeom prst="rect">
            <a:avLst/>
          </a:prstGeom>
          <a:noFill/>
        </p:spPr>
        <p:txBody>
          <a:bodyPr wrap="square" lIns="91440" tIns="45720" rIns="91440" bIns="45720">
            <a:spAutoFit/>
          </a:bodyPr>
          <a:lstStyle/>
          <a:p>
            <a:r>
              <a:rPr lang="en-US" sz="3200" b="0" cap="none" spc="0" dirty="0">
                <a:ln w="0"/>
                <a:solidFill>
                  <a:schemeClr val="bg1"/>
                </a:solidFill>
                <a:effectLst>
                  <a:outerShdw blurRad="38100" dist="19050" dir="2700000" algn="tl" rotWithShape="0">
                    <a:schemeClr val="dk1">
                      <a:alpha val="40000"/>
                    </a:schemeClr>
                  </a:outerShdw>
                </a:effectLst>
              </a:rPr>
              <a:t>Back Saws – Bead Saw.</a:t>
            </a:r>
          </a:p>
        </p:txBody>
      </p:sp>
      <p:pic>
        <p:nvPicPr>
          <p:cNvPr id="6" name="Picture 5" descr="A picture containing weapon, knife&#10;&#10;Description automatically generated">
            <a:extLst>
              <a:ext uri="{FF2B5EF4-FFF2-40B4-BE49-F238E27FC236}">
                <a16:creationId xmlns:a16="http://schemas.microsoft.com/office/drawing/2014/main" id="{49EE97C9-D7B8-4082-9EE5-171388E99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96969"/>
            <a:ext cx="5784212" cy="504000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CFC2A17F-9862-453A-B462-677859654AFE}"/>
              </a:ext>
            </a:extLst>
          </p:cNvPr>
          <p:cNvSpPr txBox="1"/>
          <p:nvPr/>
        </p:nvSpPr>
        <p:spPr>
          <a:xfrm>
            <a:off x="9080147" y="1873301"/>
            <a:ext cx="851515" cy="369332"/>
          </a:xfrm>
          <a:prstGeom prst="rect">
            <a:avLst/>
          </a:prstGeom>
          <a:noFill/>
        </p:spPr>
        <p:txBody>
          <a:bodyPr wrap="none" rtlCol="0">
            <a:spAutoFit/>
          </a:bodyPr>
          <a:lstStyle/>
          <a:p>
            <a:r>
              <a:rPr lang="en-GB" dirty="0"/>
              <a:t>Handle</a:t>
            </a:r>
          </a:p>
        </p:txBody>
      </p:sp>
      <p:sp>
        <p:nvSpPr>
          <p:cNvPr id="8" name="TextBox 7">
            <a:extLst>
              <a:ext uri="{FF2B5EF4-FFF2-40B4-BE49-F238E27FC236}">
                <a16:creationId xmlns:a16="http://schemas.microsoft.com/office/drawing/2014/main" id="{98C78B1F-5D6E-418B-9378-A4D445A820C7}"/>
              </a:ext>
            </a:extLst>
          </p:cNvPr>
          <p:cNvSpPr txBox="1"/>
          <p:nvPr/>
        </p:nvSpPr>
        <p:spPr>
          <a:xfrm>
            <a:off x="10763830" y="3304644"/>
            <a:ext cx="612668" cy="369332"/>
          </a:xfrm>
          <a:prstGeom prst="rect">
            <a:avLst/>
          </a:prstGeom>
          <a:noFill/>
        </p:spPr>
        <p:txBody>
          <a:bodyPr wrap="none" rtlCol="0">
            <a:spAutoFit/>
          </a:bodyPr>
          <a:lstStyle/>
          <a:p>
            <a:r>
              <a:rPr lang="en-GB" dirty="0"/>
              <a:t>Heel</a:t>
            </a:r>
          </a:p>
        </p:txBody>
      </p:sp>
      <p:sp>
        <p:nvSpPr>
          <p:cNvPr id="9" name="TextBox 8">
            <a:extLst>
              <a:ext uri="{FF2B5EF4-FFF2-40B4-BE49-F238E27FC236}">
                <a16:creationId xmlns:a16="http://schemas.microsoft.com/office/drawing/2014/main" id="{03CD0404-A530-4395-8F9C-49F0A39B4F4F}"/>
              </a:ext>
            </a:extLst>
          </p:cNvPr>
          <p:cNvSpPr txBox="1"/>
          <p:nvPr/>
        </p:nvSpPr>
        <p:spPr>
          <a:xfrm>
            <a:off x="7382917" y="3348379"/>
            <a:ext cx="1165768" cy="369332"/>
          </a:xfrm>
          <a:prstGeom prst="rect">
            <a:avLst/>
          </a:prstGeom>
          <a:noFill/>
        </p:spPr>
        <p:txBody>
          <a:bodyPr wrap="none" rtlCol="0">
            <a:spAutoFit/>
          </a:bodyPr>
          <a:lstStyle/>
          <a:p>
            <a:r>
              <a:rPr lang="en-GB" dirty="0"/>
              <a:t>Brass Back</a:t>
            </a:r>
          </a:p>
        </p:txBody>
      </p:sp>
      <p:sp>
        <p:nvSpPr>
          <p:cNvPr id="10" name="TextBox 9">
            <a:extLst>
              <a:ext uri="{FF2B5EF4-FFF2-40B4-BE49-F238E27FC236}">
                <a16:creationId xmlns:a16="http://schemas.microsoft.com/office/drawing/2014/main" id="{6D118D3A-F9D8-4B2E-B5E0-7B698BC3DE50}"/>
              </a:ext>
            </a:extLst>
          </p:cNvPr>
          <p:cNvSpPr txBox="1"/>
          <p:nvPr/>
        </p:nvSpPr>
        <p:spPr>
          <a:xfrm>
            <a:off x="11060159" y="4844569"/>
            <a:ext cx="710451" cy="369332"/>
          </a:xfrm>
          <a:prstGeom prst="rect">
            <a:avLst/>
          </a:prstGeom>
          <a:noFill/>
        </p:spPr>
        <p:txBody>
          <a:bodyPr wrap="none" rtlCol="0">
            <a:spAutoFit/>
          </a:bodyPr>
          <a:lstStyle/>
          <a:p>
            <a:r>
              <a:rPr lang="en-GB" dirty="0"/>
              <a:t>Blade</a:t>
            </a:r>
          </a:p>
        </p:txBody>
      </p:sp>
      <p:sp>
        <p:nvSpPr>
          <p:cNvPr id="11" name="TextBox 10">
            <a:extLst>
              <a:ext uri="{FF2B5EF4-FFF2-40B4-BE49-F238E27FC236}">
                <a16:creationId xmlns:a16="http://schemas.microsoft.com/office/drawing/2014/main" id="{CCD376AE-0182-40D5-ABB3-71DD515DB316}"/>
              </a:ext>
            </a:extLst>
          </p:cNvPr>
          <p:cNvSpPr txBox="1"/>
          <p:nvPr/>
        </p:nvSpPr>
        <p:spPr>
          <a:xfrm>
            <a:off x="9324972" y="6177911"/>
            <a:ext cx="704745" cy="369332"/>
          </a:xfrm>
          <a:prstGeom prst="rect">
            <a:avLst/>
          </a:prstGeom>
          <a:noFill/>
        </p:spPr>
        <p:txBody>
          <a:bodyPr wrap="none" rtlCol="0">
            <a:spAutoFit/>
          </a:bodyPr>
          <a:lstStyle/>
          <a:p>
            <a:r>
              <a:rPr lang="en-GB" dirty="0"/>
              <a:t>Teeth</a:t>
            </a:r>
          </a:p>
        </p:txBody>
      </p:sp>
      <p:sp>
        <p:nvSpPr>
          <p:cNvPr id="12" name="TextBox 11">
            <a:extLst>
              <a:ext uri="{FF2B5EF4-FFF2-40B4-BE49-F238E27FC236}">
                <a16:creationId xmlns:a16="http://schemas.microsoft.com/office/drawing/2014/main" id="{D829F2CF-4F50-485E-9049-E7F4F98870A9}"/>
              </a:ext>
            </a:extLst>
          </p:cNvPr>
          <p:cNvSpPr txBox="1"/>
          <p:nvPr/>
        </p:nvSpPr>
        <p:spPr>
          <a:xfrm>
            <a:off x="6096000" y="6177911"/>
            <a:ext cx="513602" cy="369332"/>
          </a:xfrm>
          <a:prstGeom prst="rect">
            <a:avLst/>
          </a:prstGeom>
          <a:noFill/>
        </p:spPr>
        <p:txBody>
          <a:bodyPr wrap="none" rtlCol="0">
            <a:spAutoFit/>
          </a:bodyPr>
          <a:lstStyle/>
          <a:p>
            <a:r>
              <a:rPr lang="en-GB" dirty="0"/>
              <a:t>Toe</a:t>
            </a:r>
          </a:p>
        </p:txBody>
      </p:sp>
      <p:cxnSp>
        <p:nvCxnSpPr>
          <p:cNvPr id="13" name="Straight Arrow Connector 12">
            <a:extLst>
              <a:ext uri="{FF2B5EF4-FFF2-40B4-BE49-F238E27FC236}">
                <a16:creationId xmlns:a16="http://schemas.microsoft.com/office/drawing/2014/main" id="{5DBA8F95-D153-485B-A50F-BE4C4990DFE5}"/>
              </a:ext>
            </a:extLst>
          </p:cNvPr>
          <p:cNvCxnSpPr>
            <a:cxnSpLocks/>
            <a:stCxn id="7" idx="2"/>
          </p:cNvCxnSpPr>
          <p:nvPr/>
        </p:nvCxnSpPr>
        <p:spPr>
          <a:xfrm>
            <a:off x="9505905" y="2242633"/>
            <a:ext cx="935386" cy="384439"/>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F150E64-B948-4C16-AFFD-8C79D10EE7BF}"/>
              </a:ext>
            </a:extLst>
          </p:cNvPr>
          <p:cNvCxnSpPr>
            <a:cxnSpLocks/>
            <a:stCxn id="8" idx="1"/>
          </p:cNvCxnSpPr>
          <p:nvPr/>
        </p:nvCxnSpPr>
        <p:spPr>
          <a:xfrm flipH="1">
            <a:off x="9505906" y="3489310"/>
            <a:ext cx="1257924" cy="413067"/>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D82D9F9-8C5A-4519-B854-16CFF03E8609}"/>
              </a:ext>
            </a:extLst>
          </p:cNvPr>
          <p:cNvCxnSpPr>
            <a:cxnSpLocks/>
            <a:stCxn id="10" idx="1"/>
          </p:cNvCxnSpPr>
          <p:nvPr/>
        </p:nvCxnSpPr>
        <p:spPr>
          <a:xfrm flipH="1" flipV="1">
            <a:off x="8853908" y="4351547"/>
            <a:ext cx="2206251" cy="677688"/>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FBB0BA9-9A48-41C7-9E55-8F0702FCD3C2}"/>
              </a:ext>
            </a:extLst>
          </p:cNvPr>
          <p:cNvCxnSpPr>
            <a:cxnSpLocks/>
            <a:stCxn id="11" idx="0"/>
          </p:cNvCxnSpPr>
          <p:nvPr/>
        </p:nvCxnSpPr>
        <p:spPr>
          <a:xfrm flipH="1" flipV="1">
            <a:off x="8495786" y="5134217"/>
            <a:ext cx="1181559" cy="1043694"/>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C58B873-DFF7-4619-A2F9-F60636779C20}"/>
              </a:ext>
            </a:extLst>
          </p:cNvPr>
          <p:cNvCxnSpPr>
            <a:cxnSpLocks/>
            <a:stCxn id="12" idx="0"/>
          </p:cNvCxnSpPr>
          <p:nvPr/>
        </p:nvCxnSpPr>
        <p:spPr>
          <a:xfrm flipV="1">
            <a:off x="6352801" y="5999747"/>
            <a:ext cx="504029" cy="178164"/>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A94CDF4-E05E-410B-BB7B-5662CD2EE272}"/>
              </a:ext>
            </a:extLst>
          </p:cNvPr>
          <p:cNvCxnSpPr>
            <a:cxnSpLocks/>
            <a:stCxn id="9" idx="2"/>
          </p:cNvCxnSpPr>
          <p:nvPr/>
        </p:nvCxnSpPr>
        <p:spPr>
          <a:xfrm flipH="1">
            <a:off x="7832312" y="3717711"/>
            <a:ext cx="133489" cy="1040520"/>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11D6B8F0-7D94-41AB-BAD5-9544F5CF3D82}"/>
              </a:ext>
            </a:extLst>
          </p:cNvPr>
          <p:cNvSpPr/>
          <p:nvPr/>
        </p:nvSpPr>
        <p:spPr>
          <a:xfrm>
            <a:off x="8134132" y="212246"/>
            <a:ext cx="3996259" cy="954107"/>
          </a:xfrm>
          <a:prstGeom prst="roundRect">
            <a:avLst/>
          </a:prstGeom>
          <a:solidFill>
            <a:srgbClr val="FBE3BD"/>
          </a:solidFill>
          <a:ln w="38100">
            <a:solidFill>
              <a:srgbClr val="5A3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9E77090B-5CFA-4330-B7FD-60E3C6A77C1C}"/>
              </a:ext>
            </a:extLst>
          </p:cNvPr>
          <p:cNvSpPr/>
          <p:nvPr/>
        </p:nvSpPr>
        <p:spPr>
          <a:xfrm>
            <a:off x="8143279" y="215786"/>
            <a:ext cx="2382383" cy="954107"/>
          </a:xfrm>
          <a:prstGeom prst="rect">
            <a:avLst/>
          </a:prstGeom>
          <a:noFill/>
        </p:spPr>
        <p:txBody>
          <a:bodyPr wrap="none" lIns="91440" tIns="45720" rIns="91440" bIns="45720">
            <a:spAutoFit/>
          </a:bodyPr>
          <a:lstStyle/>
          <a:p>
            <a:r>
              <a:rPr lang="en-US" sz="2800" b="0" cap="none" spc="0" dirty="0">
                <a:ln w="0"/>
                <a:solidFill>
                  <a:schemeClr val="tx1"/>
                </a:solidFill>
                <a:effectLst>
                  <a:outerShdw blurRad="38100" dist="19050" dir="2700000" algn="tl" rotWithShape="0">
                    <a:schemeClr val="dk1">
                      <a:alpha val="40000"/>
                    </a:schemeClr>
                  </a:outerShdw>
                </a:effectLst>
              </a:rPr>
              <a:t>Blade: </a:t>
            </a:r>
            <a:r>
              <a:rPr lang="en-US" sz="2800" dirty="0">
                <a:ln w="0"/>
                <a:effectLst>
                  <a:outerShdw blurRad="38100" dist="19050" dir="2700000" algn="tl" rotWithShape="0">
                    <a:schemeClr val="dk1">
                      <a:alpha val="40000"/>
                    </a:schemeClr>
                  </a:outerShdw>
                </a:effectLst>
              </a:rPr>
              <a:t>200</a:t>
            </a:r>
            <a:r>
              <a:rPr lang="en-US" sz="2800" b="0" cap="none" spc="0" dirty="0">
                <a:ln w="0"/>
                <a:solidFill>
                  <a:schemeClr val="tx1"/>
                </a:solidFill>
                <a:effectLst>
                  <a:outerShdw blurRad="38100" dist="19050" dir="2700000" algn="tl" rotWithShape="0">
                    <a:schemeClr val="dk1">
                      <a:alpha val="40000"/>
                    </a:schemeClr>
                  </a:outerShdw>
                </a:effectLst>
              </a:rPr>
              <a:t>mm</a:t>
            </a:r>
          </a:p>
          <a:p>
            <a:r>
              <a:rPr lang="en-US" sz="2800" dirty="0">
                <a:ln w="0"/>
                <a:effectLst>
                  <a:outerShdw blurRad="38100" dist="19050" dir="2700000" algn="tl" rotWithShape="0">
                    <a:schemeClr val="dk1">
                      <a:alpha val="40000"/>
                    </a:schemeClr>
                  </a:outerShdw>
                </a:effectLst>
              </a:rPr>
              <a:t>TPI: 26tpi </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 name="TextBox 1">
            <a:extLst>
              <a:ext uri="{FF2B5EF4-FFF2-40B4-BE49-F238E27FC236}">
                <a16:creationId xmlns:a16="http://schemas.microsoft.com/office/drawing/2014/main" id="{49B83B13-A69F-4057-A94D-9283169D97FC}"/>
              </a:ext>
            </a:extLst>
          </p:cNvPr>
          <p:cNvSpPr txBox="1"/>
          <p:nvPr/>
        </p:nvSpPr>
        <p:spPr>
          <a:xfrm>
            <a:off x="245660" y="1555845"/>
            <a:ext cx="6524589" cy="1569660"/>
          </a:xfrm>
          <a:prstGeom prst="rect">
            <a:avLst/>
          </a:prstGeom>
          <a:noFill/>
        </p:spPr>
        <p:txBody>
          <a:bodyPr wrap="square" rtlCol="0">
            <a:spAutoFit/>
          </a:bodyPr>
          <a:lstStyle/>
          <a:p>
            <a:r>
              <a:rPr lang="en-GB" sz="2400" dirty="0"/>
              <a:t>The bead saw is a fine saw with 26tpi (Teeth Per Inch). Used mainly for fine joint work or model-making tasks. The teeth are set like a cross cut saw only much smaller.</a:t>
            </a:r>
          </a:p>
        </p:txBody>
      </p:sp>
      <p:pic>
        <p:nvPicPr>
          <p:cNvPr id="3" name="Picture 2">
            <a:extLst>
              <a:ext uri="{FF2B5EF4-FFF2-40B4-BE49-F238E27FC236}">
                <a16:creationId xmlns:a16="http://schemas.microsoft.com/office/drawing/2014/main" id="{53834668-F55D-D3D0-6B19-EADE82A3AA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spTree>
    <p:extLst>
      <p:ext uri="{BB962C8B-B14F-4D97-AF65-F5344CB8AC3E}">
        <p14:creationId xmlns:p14="http://schemas.microsoft.com/office/powerpoint/2010/main" val="3725774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Top Corners Snipped 44">
            <a:extLst>
              <a:ext uri="{FF2B5EF4-FFF2-40B4-BE49-F238E27FC236}">
                <a16:creationId xmlns:a16="http://schemas.microsoft.com/office/drawing/2014/main" id="{51C9B307-AEAA-4B7E-B1F7-014CA7860714}"/>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8922C6-9F9D-44BC-B083-B31729A7EDC2}"/>
              </a:ext>
            </a:extLst>
          </p:cNvPr>
          <p:cNvSpPr/>
          <p:nvPr/>
        </p:nvSpPr>
        <p:spPr>
          <a:xfrm>
            <a:off x="0" y="212272"/>
            <a:ext cx="6223000" cy="584775"/>
          </a:xfrm>
          <a:prstGeom prst="rect">
            <a:avLst/>
          </a:prstGeom>
          <a:noFill/>
        </p:spPr>
        <p:txBody>
          <a:bodyPr wrap="square" lIns="91440" tIns="45720" rIns="91440" bIns="45720">
            <a:spAutoFit/>
          </a:bodyPr>
          <a:lstStyle/>
          <a:p>
            <a:r>
              <a:rPr lang="en-US" sz="3200" b="0" cap="none" spc="0" dirty="0">
                <a:ln w="0"/>
                <a:solidFill>
                  <a:schemeClr val="bg1"/>
                </a:solidFill>
                <a:effectLst>
                  <a:outerShdw blurRad="38100" dist="19050" dir="2700000" algn="tl" rotWithShape="0">
                    <a:schemeClr val="dk1">
                      <a:alpha val="40000"/>
                    </a:schemeClr>
                  </a:outerShdw>
                </a:effectLst>
              </a:rPr>
              <a:t>Back Saws – Razor/Blitz Saw.</a:t>
            </a:r>
          </a:p>
        </p:txBody>
      </p:sp>
      <p:pic>
        <p:nvPicPr>
          <p:cNvPr id="6" name="Picture 5" descr="A close - up of a sword&#10;&#10;Description automatically generated with low confidence">
            <a:extLst>
              <a:ext uri="{FF2B5EF4-FFF2-40B4-BE49-F238E27FC236}">
                <a16:creationId xmlns:a16="http://schemas.microsoft.com/office/drawing/2014/main" id="{5C7482E8-6A34-4D07-9080-455BFED9A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000" y="1296969"/>
            <a:ext cx="5040000" cy="504000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1C716EDA-2633-45C7-AF40-AFF8823FB23B}"/>
              </a:ext>
            </a:extLst>
          </p:cNvPr>
          <p:cNvSpPr txBox="1"/>
          <p:nvPr/>
        </p:nvSpPr>
        <p:spPr>
          <a:xfrm>
            <a:off x="8498696" y="1497178"/>
            <a:ext cx="851515" cy="369332"/>
          </a:xfrm>
          <a:prstGeom prst="rect">
            <a:avLst/>
          </a:prstGeom>
          <a:noFill/>
        </p:spPr>
        <p:txBody>
          <a:bodyPr wrap="none" rtlCol="0">
            <a:spAutoFit/>
          </a:bodyPr>
          <a:lstStyle/>
          <a:p>
            <a:r>
              <a:rPr lang="en-GB" dirty="0"/>
              <a:t>Handle</a:t>
            </a:r>
          </a:p>
        </p:txBody>
      </p:sp>
      <p:sp>
        <p:nvSpPr>
          <p:cNvPr id="8" name="TextBox 7">
            <a:extLst>
              <a:ext uri="{FF2B5EF4-FFF2-40B4-BE49-F238E27FC236}">
                <a16:creationId xmlns:a16="http://schemas.microsoft.com/office/drawing/2014/main" id="{C8157FDB-02B1-4B3C-A63A-C7E1204C8F99}"/>
              </a:ext>
            </a:extLst>
          </p:cNvPr>
          <p:cNvSpPr txBox="1"/>
          <p:nvPr/>
        </p:nvSpPr>
        <p:spPr>
          <a:xfrm>
            <a:off x="10935122" y="2986054"/>
            <a:ext cx="612668" cy="369332"/>
          </a:xfrm>
          <a:prstGeom prst="rect">
            <a:avLst/>
          </a:prstGeom>
          <a:noFill/>
        </p:spPr>
        <p:txBody>
          <a:bodyPr wrap="none" rtlCol="0">
            <a:spAutoFit/>
          </a:bodyPr>
          <a:lstStyle/>
          <a:p>
            <a:r>
              <a:rPr lang="en-GB" dirty="0"/>
              <a:t>Heel</a:t>
            </a:r>
          </a:p>
        </p:txBody>
      </p:sp>
      <p:sp>
        <p:nvSpPr>
          <p:cNvPr id="9" name="TextBox 8">
            <a:extLst>
              <a:ext uri="{FF2B5EF4-FFF2-40B4-BE49-F238E27FC236}">
                <a16:creationId xmlns:a16="http://schemas.microsoft.com/office/drawing/2014/main" id="{C1BEE7F2-13EA-478F-BAE3-BD84B56345D3}"/>
              </a:ext>
            </a:extLst>
          </p:cNvPr>
          <p:cNvSpPr txBox="1"/>
          <p:nvPr/>
        </p:nvSpPr>
        <p:spPr>
          <a:xfrm>
            <a:off x="7332928" y="2977586"/>
            <a:ext cx="1139158" cy="369332"/>
          </a:xfrm>
          <a:prstGeom prst="rect">
            <a:avLst/>
          </a:prstGeom>
          <a:noFill/>
        </p:spPr>
        <p:txBody>
          <a:bodyPr wrap="none" rtlCol="0">
            <a:spAutoFit/>
          </a:bodyPr>
          <a:lstStyle/>
          <a:p>
            <a:r>
              <a:rPr lang="en-GB" dirty="0"/>
              <a:t>Steel Back</a:t>
            </a:r>
          </a:p>
        </p:txBody>
      </p:sp>
      <p:sp>
        <p:nvSpPr>
          <p:cNvPr id="10" name="TextBox 9">
            <a:extLst>
              <a:ext uri="{FF2B5EF4-FFF2-40B4-BE49-F238E27FC236}">
                <a16:creationId xmlns:a16="http://schemas.microsoft.com/office/drawing/2014/main" id="{1630FBEB-76BC-497C-9056-26DA0C3698C8}"/>
              </a:ext>
            </a:extLst>
          </p:cNvPr>
          <p:cNvSpPr txBox="1"/>
          <p:nvPr/>
        </p:nvSpPr>
        <p:spPr>
          <a:xfrm>
            <a:off x="10478708" y="5044470"/>
            <a:ext cx="710451" cy="369332"/>
          </a:xfrm>
          <a:prstGeom prst="rect">
            <a:avLst/>
          </a:prstGeom>
          <a:noFill/>
        </p:spPr>
        <p:txBody>
          <a:bodyPr wrap="none" rtlCol="0">
            <a:spAutoFit/>
          </a:bodyPr>
          <a:lstStyle/>
          <a:p>
            <a:r>
              <a:rPr lang="en-GB" dirty="0"/>
              <a:t>Blade</a:t>
            </a:r>
          </a:p>
        </p:txBody>
      </p:sp>
      <p:sp>
        <p:nvSpPr>
          <p:cNvPr id="11" name="TextBox 10">
            <a:extLst>
              <a:ext uri="{FF2B5EF4-FFF2-40B4-BE49-F238E27FC236}">
                <a16:creationId xmlns:a16="http://schemas.microsoft.com/office/drawing/2014/main" id="{68B32209-80FB-4084-B6E6-7CD3C4E0C137}"/>
              </a:ext>
            </a:extLst>
          </p:cNvPr>
          <p:cNvSpPr txBox="1"/>
          <p:nvPr/>
        </p:nvSpPr>
        <p:spPr>
          <a:xfrm>
            <a:off x="8743521" y="6377812"/>
            <a:ext cx="704745" cy="369332"/>
          </a:xfrm>
          <a:prstGeom prst="rect">
            <a:avLst/>
          </a:prstGeom>
          <a:noFill/>
        </p:spPr>
        <p:txBody>
          <a:bodyPr wrap="none" rtlCol="0">
            <a:spAutoFit/>
          </a:bodyPr>
          <a:lstStyle/>
          <a:p>
            <a:r>
              <a:rPr lang="en-GB" dirty="0"/>
              <a:t>Teeth</a:t>
            </a:r>
          </a:p>
        </p:txBody>
      </p:sp>
      <p:sp>
        <p:nvSpPr>
          <p:cNvPr id="12" name="TextBox 11">
            <a:extLst>
              <a:ext uri="{FF2B5EF4-FFF2-40B4-BE49-F238E27FC236}">
                <a16:creationId xmlns:a16="http://schemas.microsoft.com/office/drawing/2014/main" id="{C8C3980D-679E-48F5-BC24-03991581923C}"/>
              </a:ext>
            </a:extLst>
          </p:cNvPr>
          <p:cNvSpPr txBox="1"/>
          <p:nvPr/>
        </p:nvSpPr>
        <p:spPr>
          <a:xfrm>
            <a:off x="6223000" y="6488668"/>
            <a:ext cx="513602" cy="369332"/>
          </a:xfrm>
          <a:prstGeom prst="rect">
            <a:avLst/>
          </a:prstGeom>
          <a:noFill/>
        </p:spPr>
        <p:txBody>
          <a:bodyPr wrap="none" rtlCol="0">
            <a:spAutoFit/>
          </a:bodyPr>
          <a:lstStyle/>
          <a:p>
            <a:r>
              <a:rPr lang="en-GB" dirty="0"/>
              <a:t>Toe</a:t>
            </a:r>
          </a:p>
        </p:txBody>
      </p:sp>
      <p:cxnSp>
        <p:nvCxnSpPr>
          <p:cNvPr id="13" name="Straight Arrow Connector 12">
            <a:extLst>
              <a:ext uri="{FF2B5EF4-FFF2-40B4-BE49-F238E27FC236}">
                <a16:creationId xmlns:a16="http://schemas.microsoft.com/office/drawing/2014/main" id="{9049498D-D23F-4020-870A-1CF8D4090F07}"/>
              </a:ext>
            </a:extLst>
          </p:cNvPr>
          <p:cNvCxnSpPr>
            <a:cxnSpLocks/>
            <a:stCxn id="7" idx="2"/>
          </p:cNvCxnSpPr>
          <p:nvPr/>
        </p:nvCxnSpPr>
        <p:spPr>
          <a:xfrm>
            <a:off x="8924454" y="1866510"/>
            <a:ext cx="935386" cy="384439"/>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55D37D1-D87E-40C3-AAD4-298567AE6CE2}"/>
              </a:ext>
            </a:extLst>
          </p:cNvPr>
          <p:cNvCxnSpPr>
            <a:cxnSpLocks/>
            <a:stCxn id="8" idx="1"/>
          </p:cNvCxnSpPr>
          <p:nvPr/>
        </p:nvCxnSpPr>
        <p:spPr>
          <a:xfrm flipH="1">
            <a:off x="9637372" y="3170720"/>
            <a:ext cx="1297750" cy="584416"/>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3DE1C0A-2A61-40C4-A984-1E367F8A47AB}"/>
              </a:ext>
            </a:extLst>
          </p:cNvPr>
          <p:cNvCxnSpPr>
            <a:cxnSpLocks/>
            <a:stCxn id="10" idx="1"/>
          </p:cNvCxnSpPr>
          <p:nvPr/>
        </p:nvCxnSpPr>
        <p:spPr>
          <a:xfrm flipH="1" flipV="1">
            <a:off x="8924454" y="4707490"/>
            <a:ext cx="1554254" cy="521646"/>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B33C09F-3DAA-44B3-B22C-3034F38B4A95}"/>
              </a:ext>
            </a:extLst>
          </p:cNvPr>
          <p:cNvCxnSpPr>
            <a:cxnSpLocks/>
            <a:stCxn id="11" idx="0"/>
          </p:cNvCxnSpPr>
          <p:nvPr/>
        </p:nvCxnSpPr>
        <p:spPr>
          <a:xfrm flipH="1" flipV="1">
            <a:off x="8269636" y="5337292"/>
            <a:ext cx="826258" cy="1040520"/>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F86C39B-C2A3-405C-88C6-3686368C8647}"/>
              </a:ext>
            </a:extLst>
          </p:cNvPr>
          <p:cNvCxnSpPr>
            <a:cxnSpLocks/>
            <a:stCxn id="12" idx="0"/>
          </p:cNvCxnSpPr>
          <p:nvPr/>
        </p:nvCxnSpPr>
        <p:spPr>
          <a:xfrm flipV="1">
            <a:off x="6479801" y="5755528"/>
            <a:ext cx="256801" cy="733140"/>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BBB0F4D-ECA5-467B-9445-E952BDC4482A}"/>
              </a:ext>
            </a:extLst>
          </p:cNvPr>
          <p:cNvCxnSpPr>
            <a:cxnSpLocks/>
            <a:stCxn id="9" idx="2"/>
          </p:cNvCxnSpPr>
          <p:nvPr/>
        </p:nvCxnSpPr>
        <p:spPr>
          <a:xfrm flipH="1">
            <a:off x="7782322" y="3346918"/>
            <a:ext cx="120185" cy="1040520"/>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5103EC2C-573A-4B0E-81B4-1CB997820F55}"/>
              </a:ext>
            </a:extLst>
          </p:cNvPr>
          <p:cNvSpPr/>
          <p:nvPr/>
        </p:nvSpPr>
        <p:spPr>
          <a:xfrm>
            <a:off x="8134132" y="212246"/>
            <a:ext cx="3996259" cy="954107"/>
          </a:xfrm>
          <a:prstGeom prst="roundRect">
            <a:avLst/>
          </a:prstGeom>
          <a:solidFill>
            <a:srgbClr val="FBE3BD"/>
          </a:solidFill>
          <a:ln w="38100">
            <a:solidFill>
              <a:srgbClr val="5A3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C6699BC-A6C0-4C34-864C-AEB468B65562}"/>
              </a:ext>
            </a:extLst>
          </p:cNvPr>
          <p:cNvSpPr/>
          <p:nvPr/>
        </p:nvSpPr>
        <p:spPr>
          <a:xfrm>
            <a:off x="8143279" y="215786"/>
            <a:ext cx="2300630" cy="954107"/>
          </a:xfrm>
          <a:prstGeom prst="rect">
            <a:avLst/>
          </a:prstGeom>
          <a:noFill/>
        </p:spPr>
        <p:txBody>
          <a:bodyPr wrap="none" lIns="91440" tIns="45720" rIns="91440" bIns="45720">
            <a:spAutoFit/>
          </a:bodyPr>
          <a:lstStyle/>
          <a:p>
            <a:r>
              <a:rPr lang="en-US" sz="2800" b="0" cap="none" spc="0" dirty="0">
                <a:ln w="0"/>
                <a:solidFill>
                  <a:schemeClr val="tx1"/>
                </a:solidFill>
                <a:effectLst>
                  <a:outerShdw blurRad="38100" dist="19050" dir="2700000" algn="tl" rotWithShape="0">
                    <a:schemeClr val="dk1">
                      <a:alpha val="40000"/>
                    </a:schemeClr>
                  </a:outerShdw>
                </a:effectLst>
              </a:rPr>
              <a:t>Blade: 150mm</a:t>
            </a:r>
          </a:p>
          <a:p>
            <a:r>
              <a:rPr lang="en-US" sz="2800" dirty="0">
                <a:ln w="0"/>
                <a:effectLst>
                  <a:outerShdw blurRad="38100" dist="19050" dir="2700000" algn="tl" rotWithShape="0">
                    <a:schemeClr val="dk1">
                      <a:alpha val="40000"/>
                    </a:schemeClr>
                  </a:outerShdw>
                </a:effectLst>
              </a:rPr>
              <a:t>TPI: 32tpi </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 name="TextBox 1">
            <a:extLst>
              <a:ext uri="{FF2B5EF4-FFF2-40B4-BE49-F238E27FC236}">
                <a16:creationId xmlns:a16="http://schemas.microsoft.com/office/drawing/2014/main" id="{DA9C305F-1416-46F5-96B4-9DD38FA64709}"/>
              </a:ext>
            </a:extLst>
          </p:cNvPr>
          <p:cNvSpPr txBox="1"/>
          <p:nvPr/>
        </p:nvSpPr>
        <p:spPr>
          <a:xfrm>
            <a:off x="337980" y="1440364"/>
            <a:ext cx="6247927" cy="2308324"/>
          </a:xfrm>
          <a:prstGeom prst="rect">
            <a:avLst/>
          </a:prstGeom>
          <a:noFill/>
        </p:spPr>
        <p:txBody>
          <a:bodyPr wrap="square" rtlCol="0">
            <a:spAutoFit/>
          </a:bodyPr>
          <a:lstStyle/>
          <a:p>
            <a:r>
              <a:rPr lang="en-GB" sz="2400" dirty="0"/>
              <a:t>The razor saw or Blitz saw as it is also known is used for very fine model making tasks. It has 32tpi and the teeth are so small it cannot be sharpened. There are variations of the saw that come with replaceable blades to combat this very problem.</a:t>
            </a:r>
          </a:p>
        </p:txBody>
      </p:sp>
      <p:pic>
        <p:nvPicPr>
          <p:cNvPr id="3" name="Picture 2">
            <a:extLst>
              <a:ext uri="{FF2B5EF4-FFF2-40B4-BE49-F238E27FC236}">
                <a16:creationId xmlns:a16="http://schemas.microsoft.com/office/drawing/2014/main" id="{D946ECC2-04A2-5F7B-8AB6-02BD585C39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spTree>
    <p:extLst>
      <p:ext uri="{BB962C8B-B14F-4D97-AF65-F5344CB8AC3E}">
        <p14:creationId xmlns:p14="http://schemas.microsoft.com/office/powerpoint/2010/main" val="3986764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Top Corners Snipped 44">
            <a:extLst>
              <a:ext uri="{FF2B5EF4-FFF2-40B4-BE49-F238E27FC236}">
                <a16:creationId xmlns:a16="http://schemas.microsoft.com/office/drawing/2014/main" id="{51C9B307-AEAA-4B7E-B1F7-014CA7860714}"/>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8922C6-9F9D-44BC-B083-B31729A7EDC2}"/>
              </a:ext>
            </a:extLst>
          </p:cNvPr>
          <p:cNvSpPr/>
          <p:nvPr/>
        </p:nvSpPr>
        <p:spPr>
          <a:xfrm>
            <a:off x="0" y="212272"/>
            <a:ext cx="6223000" cy="584775"/>
          </a:xfrm>
          <a:prstGeom prst="rect">
            <a:avLst/>
          </a:prstGeom>
          <a:noFill/>
        </p:spPr>
        <p:txBody>
          <a:bodyPr wrap="square" lIns="91440" tIns="45720" rIns="91440" bIns="45720">
            <a:spAutoFit/>
          </a:bodyPr>
          <a:lstStyle/>
          <a:p>
            <a:r>
              <a:rPr lang="en-US" sz="3200" b="0" cap="none" spc="0" dirty="0">
                <a:ln w="0"/>
                <a:solidFill>
                  <a:schemeClr val="bg1"/>
                </a:solidFill>
                <a:effectLst>
                  <a:outerShdw blurRad="38100" dist="19050" dir="2700000" algn="tl" rotWithShape="0">
                    <a:schemeClr val="dk1">
                      <a:alpha val="40000"/>
                    </a:schemeClr>
                  </a:outerShdw>
                </a:effectLst>
              </a:rPr>
              <a:t>Back Saws </a:t>
            </a:r>
            <a:r>
              <a:rPr lang="en-US" sz="3200" dirty="0">
                <a:ln w="0"/>
                <a:solidFill>
                  <a:schemeClr val="bg1"/>
                </a:solidFill>
                <a:effectLst>
                  <a:outerShdw blurRad="38100" dist="19050" dir="2700000" algn="tl" rotWithShape="0">
                    <a:schemeClr val="dk1">
                      <a:alpha val="40000"/>
                    </a:schemeClr>
                  </a:outerShdw>
                </a:effectLst>
              </a:rPr>
              <a:t>– Details Table</a:t>
            </a:r>
            <a:r>
              <a:rPr lang="en-US" sz="3200" b="0" cap="none" spc="0" dirty="0">
                <a:ln w="0"/>
                <a:solidFill>
                  <a:schemeClr val="bg1"/>
                </a:solidFill>
                <a:effectLst>
                  <a:outerShdw blurRad="38100" dist="19050" dir="2700000" algn="tl" rotWithShape="0">
                    <a:schemeClr val="dk1">
                      <a:alpha val="40000"/>
                    </a:schemeClr>
                  </a:outerShdw>
                </a:effectLst>
              </a:rPr>
              <a:t>.</a:t>
            </a:r>
          </a:p>
        </p:txBody>
      </p:sp>
      <p:graphicFrame>
        <p:nvGraphicFramePr>
          <p:cNvPr id="2" name="Table 2">
            <a:extLst>
              <a:ext uri="{FF2B5EF4-FFF2-40B4-BE49-F238E27FC236}">
                <a16:creationId xmlns:a16="http://schemas.microsoft.com/office/drawing/2014/main" id="{9663B8AC-1D56-46C6-A864-4EA1DB8BAC0F}"/>
              </a:ext>
            </a:extLst>
          </p:cNvPr>
          <p:cNvGraphicFramePr>
            <a:graphicFrameLocks noGrp="1"/>
          </p:cNvGraphicFramePr>
          <p:nvPr>
            <p:extLst>
              <p:ext uri="{D42A27DB-BD31-4B8C-83A1-F6EECF244321}">
                <p14:modId xmlns:p14="http://schemas.microsoft.com/office/powerpoint/2010/main" val="3896641686"/>
              </p:ext>
            </p:extLst>
          </p:nvPr>
        </p:nvGraphicFramePr>
        <p:xfrm>
          <a:off x="1126099" y="1587880"/>
          <a:ext cx="9939801" cy="4849457"/>
        </p:xfrm>
        <a:graphic>
          <a:graphicData uri="http://schemas.openxmlformats.org/drawingml/2006/table">
            <a:tbl>
              <a:tblPr firstRow="1" bandRow="1">
                <a:solidFill>
                  <a:srgbClr val="FBE3BD"/>
                </a:solidFill>
                <a:tableStyleId>{5C22544A-7EE6-4342-B048-85BDC9FD1C3A}</a:tableStyleId>
              </a:tblPr>
              <a:tblGrid>
                <a:gridCol w="3313267">
                  <a:extLst>
                    <a:ext uri="{9D8B030D-6E8A-4147-A177-3AD203B41FA5}">
                      <a16:colId xmlns:a16="http://schemas.microsoft.com/office/drawing/2014/main" val="4090580352"/>
                    </a:ext>
                  </a:extLst>
                </a:gridCol>
                <a:gridCol w="3313267">
                  <a:extLst>
                    <a:ext uri="{9D8B030D-6E8A-4147-A177-3AD203B41FA5}">
                      <a16:colId xmlns:a16="http://schemas.microsoft.com/office/drawing/2014/main" val="2175619487"/>
                    </a:ext>
                  </a:extLst>
                </a:gridCol>
                <a:gridCol w="3313267">
                  <a:extLst>
                    <a:ext uri="{9D8B030D-6E8A-4147-A177-3AD203B41FA5}">
                      <a16:colId xmlns:a16="http://schemas.microsoft.com/office/drawing/2014/main" val="3151986150"/>
                    </a:ext>
                  </a:extLst>
                </a:gridCol>
              </a:tblGrid>
              <a:tr h="669477">
                <a:tc>
                  <a:txBody>
                    <a:bodyPr/>
                    <a:lstStyle/>
                    <a:p>
                      <a:pPr algn="ctr"/>
                      <a:r>
                        <a:rPr lang="en-GB" dirty="0"/>
                        <a:t>Saw</a:t>
                      </a:r>
                    </a:p>
                  </a:txBody>
                  <a:tcPr>
                    <a:lnL w="12700" cap="flat" cmpd="sng" algn="ctr">
                      <a:solidFill>
                        <a:srgbClr val="5A3A06"/>
                      </a:solidFill>
                      <a:prstDash val="solid"/>
                      <a:round/>
                      <a:headEnd type="none" w="med" len="med"/>
                      <a:tailEnd type="none" w="med" len="med"/>
                    </a:lnL>
                    <a:lnR w="12700" cap="flat" cmpd="sng" algn="ctr">
                      <a:solidFill>
                        <a:srgbClr val="FBE3BD"/>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5A3A06"/>
                    </a:solidFill>
                  </a:tcPr>
                </a:tc>
                <a:tc>
                  <a:txBody>
                    <a:bodyPr/>
                    <a:lstStyle/>
                    <a:p>
                      <a:pPr algn="ctr"/>
                      <a:r>
                        <a:rPr lang="en-GB" dirty="0"/>
                        <a:t>Tpi (teeth per inch/teeth per 25mm)</a:t>
                      </a:r>
                    </a:p>
                  </a:txBody>
                  <a:tcPr>
                    <a:lnL w="12700" cap="flat" cmpd="sng" algn="ctr">
                      <a:solidFill>
                        <a:srgbClr val="FBE3BD"/>
                      </a:solidFill>
                      <a:prstDash val="solid"/>
                      <a:round/>
                      <a:headEnd type="none" w="med" len="med"/>
                      <a:tailEnd type="none" w="med" len="med"/>
                    </a:lnL>
                    <a:lnR w="12700" cap="flat" cmpd="sng" algn="ctr">
                      <a:solidFill>
                        <a:srgbClr val="FBE3BD"/>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5A3A06"/>
                    </a:solidFill>
                  </a:tcPr>
                </a:tc>
                <a:tc>
                  <a:txBody>
                    <a:bodyPr/>
                    <a:lstStyle/>
                    <a:p>
                      <a:pPr algn="ctr"/>
                      <a:r>
                        <a:rPr lang="en-GB" dirty="0"/>
                        <a:t>Use</a:t>
                      </a:r>
                    </a:p>
                  </a:txBody>
                  <a:tcPr>
                    <a:lnL w="12700" cap="flat" cmpd="sng" algn="ctr">
                      <a:solidFill>
                        <a:srgbClr val="FBE3BD"/>
                      </a:solidFill>
                      <a:prstDash val="solid"/>
                      <a:round/>
                      <a:headEnd type="none" w="med" len="med"/>
                      <a:tailEnd type="none" w="med" len="med"/>
                    </a:lnL>
                    <a:lnR w="12700" cap="flat" cmpd="sng" algn="ctr">
                      <a:solidFill>
                        <a:srgbClr val="FBE3BD"/>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5A3A06"/>
                    </a:solidFill>
                  </a:tcPr>
                </a:tc>
                <a:extLst>
                  <a:ext uri="{0D108BD9-81ED-4DB2-BD59-A6C34878D82A}">
                    <a16:rowId xmlns:a16="http://schemas.microsoft.com/office/drawing/2014/main" val="1745133346"/>
                  </a:ext>
                </a:extLst>
              </a:tr>
              <a:tr h="835996">
                <a:tc>
                  <a:txBody>
                    <a:bodyPr/>
                    <a:lstStyle/>
                    <a:p>
                      <a:r>
                        <a:rPr lang="en-GB" dirty="0"/>
                        <a:t>Tenon Saw</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FBE3BD"/>
                    </a:solidFill>
                  </a:tcPr>
                </a:tc>
                <a:tc>
                  <a:txBody>
                    <a:bodyPr/>
                    <a:lstStyle/>
                    <a:p>
                      <a:r>
                        <a:rPr lang="en-GB" dirty="0"/>
                        <a:t>13-15tpi</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FBE3BD"/>
                    </a:solidFill>
                  </a:tcPr>
                </a:tc>
                <a:tc>
                  <a:txBody>
                    <a:bodyPr/>
                    <a:lstStyle/>
                    <a:p>
                      <a:r>
                        <a:rPr lang="en-GB" dirty="0"/>
                        <a:t>Crosscutting stock, cutting joints</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FBE3BD"/>
                    </a:solidFill>
                  </a:tcPr>
                </a:tc>
                <a:extLst>
                  <a:ext uri="{0D108BD9-81ED-4DB2-BD59-A6C34878D82A}">
                    <a16:rowId xmlns:a16="http://schemas.microsoft.com/office/drawing/2014/main" val="3533948934"/>
                  </a:ext>
                </a:extLst>
              </a:tr>
              <a:tr h="835996">
                <a:tc>
                  <a:txBody>
                    <a:bodyPr/>
                    <a:lstStyle/>
                    <a:p>
                      <a:r>
                        <a:rPr lang="en-GB" dirty="0"/>
                        <a:t>Dovetail Saw</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noFill/>
                  </a:tcPr>
                </a:tc>
                <a:tc>
                  <a:txBody>
                    <a:bodyPr/>
                    <a:lstStyle/>
                    <a:p>
                      <a:r>
                        <a:rPr lang="en-GB" dirty="0"/>
                        <a:t>20tpi</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noFill/>
                  </a:tcPr>
                </a:tc>
                <a:tc>
                  <a:txBody>
                    <a:bodyPr/>
                    <a:lstStyle/>
                    <a:p>
                      <a:r>
                        <a:rPr lang="en-GB" dirty="0"/>
                        <a:t>Cutting dovetails</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noFill/>
                  </a:tcPr>
                </a:tc>
                <a:extLst>
                  <a:ext uri="{0D108BD9-81ED-4DB2-BD59-A6C34878D82A}">
                    <a16:rowId xmlns:a16="http://schemas.microsoft.com/office/drawing/2014/main" val="178501115"/>
                  </a:ext>
                </a:extLst>
              </a:tr>
              <a:tr h="835996">
                <a:tc>
                  <a:txBody>
                    <a:bodyPr/>
                    <a:lstStyle/>
                    <a:p>
                      <a:r>
                        <a:rPr lang="en-GB" dirty="0"/>
                        <a:t>Gents Saw</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FBE3BD"/>
                    </a:solidFill>
                  </a:tcPr>
                </a:tc>
                <a:tc>
                  <a:txBody>
                    <a:bodyPr/>
                    <a:lstStyle/>
                    <a:p>
                      <a:r>
                        <a:rPr lang="en-GB" dirty="0"/>
                        <a:t>22tpi</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FBE3BD"/>
                    </a:solidFill>
                  </a:tcPr>
                </a:tc>
                <a:tc>
                  <a:txBody>
                    <a:bodyPr/>
                    <a:lstStyle/>
                    <a:p>
                      <a:r>
                        <a:rPr lang="en-GB" dirty="0"/>
                        <a:t>Cutting dovetails and other fine joints</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FBE3BD"/>
                    </a:solidFill>
                  </a:tcPr>
                </a:tc>
                <a:extLst>
                  <a:ext uri="{0D108BD9-81ED-4DB2-BD59-A6C34878D82A}">
                    <a16:rowId xmlns:a16="http://schemas.microsoft.com/office/drawing/2014/main" val="2146223577"/>
                  </a:ext>
                </a:extLst>
              </a:tr>
              <a:tr h="835996">
                <a:tc>
                  <a:txBody>
                    <a:bodyPr/>
                    <a:lstStyle/>
                    <a:p>
                      <a:r>
                        <a:rPr lang="en-GB" dirty="0"/>
                        <a:t>Bead Saw</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FBE3BD"/>
                    </a:solidFill>
                  </a:tcPr>
                </a:tc>
                <a:tc>
                  <a:txBody>
                    <a:bodyPr/>
                    <a:lstStyle/>
                    <a:p>
                      <a:r>
                        <a:rPr lang="en-GB" dirty="0"/>
                        <a:t>26tpi</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FBE3BD"/>
                    </a:solidFill>
                  </a:tcPr>
                </a:tc>
                <a:tc>
                  <a:txBody>
                    <a:bodyPr/>
                    <a:lstStyle/>
                    <a:p>
                      <a:r>
                        <a:rPr lang="en-GB" dirty="0"/>
                        <a:t>Extremely fine work and model making</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FBE3BD"/>
                    </a:solidFill>
                  </a:tcPr>
                </a:tc>
                <a:extLst>
                  <a:ext uri="{0D108BD9-81ED-4DB2-BD59-A6C34878D82A}">
                    <a16:rowId xmlns:a16="http://schemas.microsoft.com/office/drawing/2014/main" val="3342597717"/>
                  </a:ext>
                </a:extLst>
              </a:tr>
              <a:tr h="835996">
                <a:tc>
                  <a:txBody>
                    <a:bodyPr/>
                    <a:lstStyle/>
                    <a:p>
                      <a:r>
                        <a:rPr lang="en-GB" dirty="0"/>
                        <a:t>Razor</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FBE3BD"/>
                    </a:solidFill>
                  </a:tcPr>
                </a:tc>
                <a:tc>
                  <a:txBody>
                    <a:bodyPr/>
                    <a:lstStyle/>
                    <a:p>
                      <a:r>
                        <a:rPr lang="en-GB" dirty="0"/>
                        <a:t>32tpi</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FBE3BD"/>
                    </a:solidFill>
                  </a:tcPr>
                </a:tc>
                <a:tc>
                  <a:txBody>
                    <a:bodyPr/>
                    <a:lstStyle/>
                    <a:p>
                      <a:r>
                        <a:rPr lang="en-GB" dirty="0"/>
                        <a:t>Model Making</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FBE3BD"/>
                    </a:solidFill>
                  </a:tcPr>
                </a:tc>
                <a:extLst>
                  <a:ext uri="{0D108BD9-81ED-4DB2-BD59-A6C34878D82A}">
                    <a16:rowId xmlns:a16="http://schemas.microsoft.com/office/drawing/2014/main" val="1106502564"/>
                  </a:ext>
                </a:extLst>
              </a:tr>
            </a:tbl>
          </a:graphicData>
        </a:graphic>
      </p:graphicFrame>
      <p:pic>
        <p:nvPicPr>
          <p:cNvPr id="3" name="Picture 2">
            <a:extLst>
              <a:ext uri="{FF2B5EF4-FFF2-40B4-BE49-F238E27FC236}">
                <a16:creationId xmlns:a16="http://schemas.microsoft.com/office/drawing/2014/main" id="{3A408E55-27C8-2173-6017-87B728854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spTree>
    <p:extLst>
      <p:ext uri="{BB962C8B-B14F-4D97-AF65-F5344CB8AC3E}">
        <p14:creationId xmlns:p14="http://schemas.microsoft.com/office/powerpoint/2010/main" val="3988572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Top Corners Snipped 44">
            <a:extLst>
              <a:ext uri="{FF2B5EF4-FFF2-40B4-BE49-F238E27FC236}">
                <a16:creationId xmlns:a16="http://schemas.microsoft.com/office/drawing/2014/main" id="{51C9B307-AEAA-4B7E-B1F7-014CA7860714}"/>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8922C6-9F9D-44BC-B083-B31729A7EDC2}"/>
              </a:ext>
            </a:extLst>
          </p:cNvPr>
          <p:cNvSpPr/>
          <p:nvPr/>
        </p:nvSpPr>
        <p:spPr>
          <a:xfrm>
            <a:off x="0" y="212272"/>
            <a:ext cx="6223000" cy="584775"/>
          </a:xfrm>
          <a:prstGeom prst="rect">
            <a:avLst/>
          </a:prstGeom>
          <a:noFill/>
        </p:spPr>
        <p:txBody>
          <a:bodyPr wrap="square" lIns="91440" tIns="45720" rIns="91440" bIns="45720">
            <a:spAutoFit/>
          </a:bodyPr>
          <a:lstStyle/>
          <a:p>
            <a:r>
              <a:rPr lang="en-US" sz="3200" b="0" cap="none" spc="0" dirty="0">
                <a:ln w="0"/>
                <a:solidFill>
                  <a:schemeClr val="bg1"/>
                </a:solidFill>
                <a:effectLst>
                  <a:outerShdw blurRad="38100" dist="19050" dir="2700000" algn="tl" rotWithShape="0">
                    <a:schemeClr val="dk1">
                      <a:alpha val="40000"/>
                    </a:schemeClr>
                  </a:outerShdw>
                </a:effectLst>
              </a:rPr>
              <a:t>Shaping Saws.</a:t>
            </a:r>
          </a:p>
        </p:txBody>
      </p:sp>
      <p:pic>
        <p:nvPicPr>
          <p:cNvPr id="3" name="Picture 2">
            <a:extLst>
              <a:ext uri="{FF2B5EF4-FFF2-40B4-BE49-F238E27FC236}">
                <a16:creationId xmlns:a16="http://schemas.microsoft.com/office/drawing/2014/main" id="{F842D20F-BD7D-4BCD-A590-05939FBF7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419672">
            <a:off x="9766540" y="4285088"/>
            <a:ext cx="2072230" cy="2072230"/>
          </a:xfrm>
          <a:prstGeom prst="rect">
            <a:avLst/>
          </a:prstGeom>
          <a:ln>
            <a:noFill/>
          </a:ln>
          <a:effectLst>
            <a:outerShdw blurRad="292100" dist="139700" dir="2700000" algn="tl" rotWithShape="0">
              <a:srgbClr val="333333">
                <a:alpha val="65000"/>
              </a:srgbClr>
            </a:outerShdw>
          </a:effectLst>
        </p:spPr>
      </p:pic>
      <p:pic>
        <p:nvPicPr>
          <p:cNvPr id="7" name="Picture 6" descr="A picture containing indoor&#10;&#10;Description automatically generated">
            <a:extLst>
              <a:ext uri="{FF2B5EF4-FFF2-40B4-BE49-F238E27FC236}">
                <a16:creationId xmlns:a16="http://schemas.microsoft.com/office/drawing/2014/main" id="{6190D0AE-9537-427F-9F3A-DD47957825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28765">
            <a:off x="9468325" y="451009"/>
            <a:ext cx="2991918" cy="2991918"/>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tool&#10;&#10;Description automatically generated">
            <a:extLst>
              <a:ext uri="{FF2B5EF4-FFF2-40B4-BE49-F238E27FC236}">
                <a16:creationId xmlns:a16="http://schemas.microsoft.com/office/drawing/2014/main" id="{A6DF8179-8366-468F-8429-B96BC3A63A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963367">
            <a:off x="6883297" y="3472471"/>
            <a:ext cx="1440000" cy="1440000"/>
          </a:xfrm>
          <a:prstGeom prst="rect">
            <a:avLst/>
          </a:prstGeom>
          <a:ln>
            <a:noFill/>
          </a:ln>
          <a:effectLst>
            <a:outerShdw blurRad="292100" dist="139700" dir="2700000" algn="tl" rotWithShape="0">
              <a:srgbClr val="333333">
                <a:alpha val="65000"/>
              </a:srgbClr>
            </a:outerShdw>
          </a:effectLst>
        </p:spPr>
      </p:pic>
      <p:pic>
        <p:nvPicPr>
          <p:cNvPr id="11" name="Picture 10" descr="A picture containing tool&#10;&#10;Description automatically generated">
            <a:extLst>
              <a:ext uri="{FF2B5EF4-FFF2-40B4-BE49-F238E27FC236}">
                <a16:creationId xmlns:a16="http://schemas.microsoft.com/office/drawing/2014/main" id="{66BB81E1-8B42-489C-B19B-703C83E092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416345">
            <a:off x="6005510" y="1491660"/>
            <a:ext cx="1944000" cy="1944000"/>
          </a:xfrm>
          <a:prstGeom prst="rect">
            <a:avLst/>
          </a:prstGeom>
          <a:ln>
            <a:noFill/>
          </a:ln>
          <a:effectLst>
            <a:outerShdw blurRad="292100" dist="139700" dir="2700000" algn="tl" rotWithShape="0">
              <a:srgbClr val="333333">
                <a:alpha val="65000"/>
              </a:srgbClr>
            </a:outerShdw>
          </a:effectLst>
        </p:spPr>
      </p:pic>
      <p:pic>
        <p:nvPicPr>
          <p:cNvPr id="13" name="Picture 12" descr="A picture containing knife, weapon&#10;&#10;Description automatically generated">
            <a:extLst>
              <a:ext uri="{FF2B5EF4-FFF2-40B4-BE49-F238E27FC236}">
                <a16:creationId xmlns:a16="http://schemas.microsoft.com/office/drawing/2014/main" id="{59994411-E1FB-4016-A3D6-118BD750B8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608568">
            <a:off x="7692298" y="4996149"/>
            <a:ext cx="1764000" cy="1764000"/>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F4A0DA19-3C8C-4542-80EF-BF527D6FFAFD}"/>
              </a:ext>
            </a:extLst>
          </p:cNvPr>
          <p:cNvSpPr txBox="1"/>
          <p:nvPr/>
        </p:nvSpPr>
        <p:spPr>
          <a:xfrm>
            <a:off x="272955" y="1555845"/>
            <a:ext cx="5436635" cy="3785652"/>
          </a:xfrm>
          <a:prstGeom prst="rect">
            <a:avLst/>
          </a:prstGeom>
          <a:noFill/>
        </p:spPr>
        <p:txBody>
          <a:bodyPr wrap="square" rtlCol="0">
            <a:spAutoFit/>
          </a:bodyPr>
          <a:lstStyle/>
          <a:p>
            <a:r>
              <a:rPr lang="en-GB" sz="2400" dirty="0"/>
              <a:t>These saws are specifically designed to cut curved shapes or holes in wood. There are several types of shaping saws, these include:</a:t>
            </a:r>
          </a:p>
          <a:p>
            <a:endParaRPr lang="en-GB" sz="2400" dirty="0"/>
          </a:p>
          <a:p>
            <a:pPr marL="342900" indent="-342900">
              <a:buFont typeface="Arial" panose="020B0604020202020204" pitchFamily="34" charset="0"/>
              <a:buChar char="•"/>
            </a:pPr>
            <a:r>
              <a:rPr lang="en-GB" sz="2400" dirty="0"/>
              <a:t>Fret Saw</a:t>
            </a:r>
          </a:p>
          <a:p>
            <a:pPr marL="342900" indent="-342900">
              <a:buFont typeface="Arial" panose="020B0604020202020204" pitchFamily="34" charset="0"/>
              <a:buChar char="•"/>
            </a:pPr>
            <a:r>
              <a:rPr lang="en-GB" sz="2400" dirty="0"/>
              <a:t>Coping Saw</a:t>
            </a:r>
          </a:p>
          <a:p>
            <a:pPr marL="342900" indent="-342900">
              <a:buFont typeface="Arial" panose="020B0604020202020204" pitchFamily="34" charset="0"/>
              <a:buChar char="•"/>
            </a:pPr>
            <a:r>
              <a:rPr lang="en-GB" sz="2400" dirty="0"/>
              <a:t>Piercing Saw</a:t>
            </a:r>
          </a:p>
          <a:p>
            <a:pPr marL="342900" indent="-342900">
              <a:buFont typeface="Arial" panose="020B0604020202020204" pitchFamily="34" charset="0"/>
              <a:buChar char="•"/>
            </a:pPr>
            <a:r>
              <a:rPr lang="en-GB" sz="2400" dirty="0"/>
              <a:t>Compass Saw</a:t>
            </a:r>
          </a:p>
          <a:p>
            <a:pPr marL="342900" indent="-342900">
              <a:buFont typeface="Arial" panose="020B0604020202020204" pitchFamily="34" charset="0"/>
              <a:buChar char="•"/>
            </a:pPr>
            <a:r>
              <a:rPr lang="en-GB" sz="2400" dirty="0"/>
              <a:t>Padsaw</a:t>
            </a:r>
          </a:p>
        </p:txBody>
      </p:sp>
      <p:pic>
        <p:nvPicPr>
          <p:cNvPr id="2" name="Picture 1">
            <a:extLst>
              <a:ext uri="{FF2B5EF4-FFF2-40B4-BE49-F238E27FC236}">
                <a16:creationId xmlns:a16="http://schemas.microsoft.com/office/drawing/2014/main" id="{E24AC110-0FD3-07BA-E30C-A87CF1194D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spTree>
    <p:extLst>
      <p:ext uri="{BB962C8B-B14F-4D97-AF65-F5344CB8AC3E}">
        <p14:creationId xmlns:p14="http://schemas.microsoft.com/office/powerpoint/2010/main" val="238600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Top Corners Snipped 44">
            <a:extLst>
              <a:ext uri="{FF2B5EF4-FFF2-40B4-BE49-F238E27FC236}">
                <a16:creationId xmlns:a16="http://schemas.microsoft.com/office/drawing/2014/main" id="{51C9B307-AEAA-4B7E-B1F7-014CA7860714}"/>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8922C6-9F9D-44BC-B083-B31729A7EDC2}"/>
              </a:ext>
            </a:extLst>
          </p:cNvPr>
          <p:cNvSpPr/>
          <p:nvPr/>
        </p:nvSpPr>
        <p:spPr>
          <a:xfrm>
            <a:off x="0" y="212272"/>
            <a:ext cx="6223000" cy="584775"/>
          </a:xfrm>
          <a:prstGeom prst="rect">
            <a:avLst/>
          </a:prstGeom>
          <a:noFill/>
        </p:spPr>
        <p:txBody>
          <a:bodyPr wrap="square" lIns="91440" tIns="45720" rIns="91440" bIns="45720">
            <a:spAutoFit/>
          </a:bodyPr>
          <a:lstStyle/>
          <a:p>
            <a:r>
              <a:rPr lang="en-US" sz="3200" b="0" cap="none" spc="0" dirty="0">
                <a:ln w="0"/>
                <a:solidFill>
                  <a:schemeClr val="bg1"/>
                </a:solidFill>
                <a:effectLst>
                  <a:outerShdw blurRad="38100" dist="19050" dir="2700000" algn="tl" rotWithShape="0">
                    <a:schemeClr val="dk1">
                      <a:alpha val="40000"/>
                    </a:schemeClr>
                  </a:outerShdw>
                </a:effectLst>
              </a:rPr>
              <a:t>Shaping Saws – Piercing Saw.</a:t>
            </a:r>
          </a:p>
        </p:txBody>
      </p:sp>
      <p:pic>
        <p:nvPicPr>
          <p:cNvPr id="6" name="Picture 5" descr="A picture containing indoor&#10;&#10;Description automatically generated">
            <a:extLst>
              <a:ext uri="{FF2B5EF4-FFF2-40B4-BE49-F238E27FC236}">
                <a16:creationId xmlns:a16="http://schemas.microsoft.com/office/drawing/2014/main" id="{6B53C88C-1B3E-4269-AED1-217C406A7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494192">
            <a:off x="6665363" y="1366412"/>
            <a:ext cx="5040000" cy="5040000"/>
          </a:xfrm>
          <a:prstGeom prst="rect">
            <a:avLst/>
          </a:prstGeom>
          <a:ln>
            <a:noFill/>
          </a:ln>
          <a:effectLst>
            <a:outerShdw blurRad="292100" dist="139700" dir="2700000" algn="tl" rotWithShape="0">
              <a:srgbClr val="333333">
                <a:alpha val="65000"/>
              </a:srgbClr>
            </a:outerShdw>
          </a:effectLst>
        </p:spPr>
      </p:pic>
      <p:sp>
        <p:nvSpPr>
          <p:cNvPr id="7" name="Rectangle: Rounded Corners 6">
            <a:extLst>
              <a:ext uri="{FF2B5EF4-FFF2-40B4-BE49-F238E27FC236}">
                <a16:creationId xmlns:a16="http://schemas.microsoft.com/office/drawing/2014/main" id="{766FBD1F-8D64-4917-8A8F-53B8FD9AAEEE}"/>
              </a:ext>
            </a:extLst>
          </p:cNvPr>
          <p:cNvSpPr/>
          <p:nvPr/>
        </p:nvSpPr>
        <p:spPr>
          <a:xfrm>
            <a:off x="8134132" y="212246"/>
            <a:ext cx="3996259" cy="954107"/>
          </a:xfrm>
          <a:prstGeom prst="roundRect">
            <a:avLst/>
          </a:prstGeom>
          <a:solidFill>
            <a:srgbClr val="FBE3BD"/>
          </a:solidFill>
          <a:ln w="38100">
            <a:solidFill>
              <a:srgbClr val="5A3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DF2300B-453A-40F0-AD44-37FB50B347D2}"/>
              </a:ext>
            </a:extLst>
          </p:cNvPr>
          <p:cNvSpPr/>
          <p:nvPr/>
        </p:nvSpPr>
        <p:spPr>
          <a:xfrm>
            <a:off x="8143279" y="215786"/>
            <a:ext cx="2300630" cy="954107"/>
          </a:xfrm>
          <a:prstGeom prst="rect">
            <a:avLst/>
          </a:prstGeom>
          <a:noFill/>
        </p:spPr>
        <p:txBody>
          <a:bodyPr wrap="none" lIns="91440" tIns="45720" rIns="91440" bIns="45720">
            <a:spAutoFit/>
          </a:bodyPr>
          <a:lstStyle/>
          <a:p>
            <a:r>
              <a:rPr lang="en-US" sz="2800" b="0" cap="none" spc="0" dirty="0">
                <a:ln w="0"/>
                <a:solidFill>
                  <a:schemeClr val="tx1"/>
                </a:solidFill>
                <a:effectLst>
                  <a:outerShdw blurRad="38100" dist="19050" dir="2700000" algn="tl" rotWithShape="0">
                    <a:schemeClr val="dk1">
                      <a:alpha val="40000"/>
                    </a:schemeClr>
                  </a:outerShdw>
                </a:effectLst>
              </a:rPr>
              <a:t>Blade: 150mm</a:t>
            </a:r>
          </a:p>
          <a:p>
            <a:r>
              <a:rPr lang="en-US" sz="2800" dirty="0">
                <a:ln w="0"/>
                <a:effectLst>
                  <a:outerShdw blurRad="38100" dist="19050" dir="2700000" algn="tl" rotWithShape="0">
                    <a:schemeClr val="dk1">
                      <a:alpha val="40000"/>
                    </a:schemeClr>
                  </a:outerShdw>
                </a:effectLst>
              </a:rPr>
              <a:t>TPI: 32tpi </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9" name="TextBox 8">
            <a:extLst>
              <a:ext uri="{FF2B5EF4-FFF2-40B4-BE49-F238E27FC236}">
                <a16:creationId xmlns:a16="http://schemas.microsoft.com/office/drawing/2014/main" id="{9729C0A6-2AB9-4B7C-9B02-3D2B65F3603B}"/>
              </a:ext>
            </a:extLst>
          </p:cNvPr>
          <p:cNvSpPr txBox="1"/>
          <p:nvPr/>
        </p:nvSpPr>
        <p:spPr>
          <a:xfrm>
            <a:off x="5801768" y="6086902"/>
            <a:ext cx="851515" cy="369332"/>
          </a:xfrm>
          <a:prstGeom prst="rect">
            <a:avLst/>
          </a:prstGeom>
          <a:noFill/>
        </p:spPr>
        <p:txBody>
          <a:bodyPr wrap="none" rtlCol="0">
            <a:spAutoFit/>
          </a:bodyPr>
          <a:lstStyle/>
          <a:p>
            <a:r>
              <a:rPr lang="en-GB" dirty="0"/>
              <a:t>Handle</a:t>
            </a:r>
          </a:p>
        </p:txBody>
      </p:sp>
      <p:sp>
        <p:nvSpPr>
          <p:cNvPr id="10" name="TextBox 9">
            <a:extLst>
              <a:ext uri="{FF2B5EF4-FFF2-40B4-BE49-F238E27FC236}">
                <a16:creationId xmlns:a16="http://schemas.microsoft.com/office/drawing/2014/main" id="{2898FEE6-DB28-422B-AE67-9DDDBEB18A0C}"/>
              </a:ext>
            </a:extLst>
          </p:cNvPr>
          <p:cNvSpPr txBox="1"/>
          <p:nvPr/>
        </p:nvSpPr>
        <p:spPr>
          <a:xfrm>
            <a:off x="5446542" y="2592072"/>
            <a:ext cx="710451" cy="369332"/>
          </a:xfrm>
          <a:prstGeom prst="rect">
            <a:avLst/>
          </a:prstGeom>
          <a:noFill/>
        </p:spPr>
        <p:txBody>
          <a:bodyPr wrap="none" rtlCol="0">
            <a:spAutoFit/>
          </a:bodyPr>
          <a:lstStyle/>
          <a:p>
            <a:r>
              <a:rPr lang="en-GB" dirty="0"/>
              <a:t>Blade</a:t>
            </a:r>
          </a:p>
        </p:txBody>
      </p:sp>
      <p:sp>
        <p:nvSpPr>
          <p:cNvPr id="11" name="TextBox 10">
            <a:extLst>
              <a:ext uri="{FF2B5EF4-FFF2-40B4-BE49-F238E27FC236}">
                <a16:creationId xmlns:a16="http://schemas.microsoft.com/office/drawing/2014/main" id="{B2A193B1-D00C-4BEE-B70A-F26741F21FDF}"/>
              </a:ext>
            </a:extLst>
          </p:cNvPr>
          <p:cNvSpPr txBox="1"/>
          <p:nvPr/>
        </p:nvSpPr>
        <p:spPr>
          <a:xfrm>
            <a:off x="5311300" y="4734591"/>
            <a:ext cx="671979" cy="369332"/>
          </a:xfrm>
          <a:prstGeom prst="rect">
            <a:avLst/>
          </a:prstGeom>
          <a:noFill/>
        </p:spPr>
        <p:txBody>
          <a:bodyPr wrap="none" rtlCol="0">
            <a:spAutoFit/>
          </a:bodyPr>
          <a:lstStyle/>
          <a:p>
            <a:r>
              <a:rPr lang="en-GB" dirty="0"/>
              <a:t>Arms</a:t>
            </a:r>
          </a:p>
        </p:txBody>
      </p:sp>
      <p:sp>
        <p:nvSpPr>
          <p:cNvPr id="12" name="TextBox 11">
            <a:extLst>
              <a:ext uri="{FF2B5EF4-FFF2-40B4-BE49-F238E27FC236}">
                <a16:creationId xmlns:a16="http://schemas.microsoft.com/office/drawing/2014/main" id="{040B6A53-B6F2-4B33-A651-4C4969E3E3FF}"/>
              </a:ext>
            </a:extLst>
          </p:cNvPr>
          <p:cNvSpPr txBox="1"/>
          <p:nvPr/>
        </p:nvSpPr>
        <p:spPr>
          <a:xfrm>
            <a:off x="10905282" y="4699535"/>
            <a:ext cx="776238" cy="369332"/>
          </a:xfrm>
          <a:prstGeom prst="rect">
            <a:avLst/>
          </a:prstGeom>
          <a:noFill/>
        </p:spPr>
        <p:txBody>
          <a:bodyPr wrap="none" rtlCol="0">
            <a:spAutoFit/>
          </a:bodyPr>
          <a:lstStyle/>
          <a:p>
            <a:r>
              <a:rPr lang="en-GB" dirty="0"/>
              <a:t>Frame</a:t>
            </a:r>
          </a:p>
        </p:txBody>
      </p:sp>
      <p:cxnSp>
        <p:nvCxnSpPr>
          <p:cNvPr id="13" name="Straight Arrow Connector 12">
            <a:extLst>
              <a:ext uri="{FF2B5EF4-FFF2-40B4-BE49-F238E27FC236}">
                <a16:creationId xmlns:a16="http://schemas.microsoft.com/office/drawing/2014/main" id="{824029AB-3AE0-44AF-9832-ECA4734AF439}"/>
              </a:ext>
            </a:extLst>
          </p:cNvPr>
          <p:cNvCxnSpPr>
            <a:cxnSpLocks/>
            <a:stCxn id="10" idx="3"/>
          </p:cNvCxnSpPr>
          <p:nvPr/>
        </p:nvCxnSpPr>
        <p:spPr>
          <a:xfrm>
            <a:off x="6156993" y="2776738"/>
            <a:ext cx="588990" cy="867175"/>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7C35911-7B9C-40C0-B4CA-C3EA53770B05}"/>
              </a:ext>
            </a:extLst>
          </p:cNvPr>
          <p:cNvCxnSpPr>
            <a:cxnSpLocks/>
            <a:stCxn id="11" idx="3"/>
          </p:cNvCxnSpPr>
          <p:nvPr/>
        </p:nvCxnSpPr>
        <p:spPr>
          <a:xfrm flipV="1">
            <a:off x="5983279" y="2855830"/>
            <a:ext cx="670004" cy="2063427"/>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35B91FE-FBB7-421E-9D87-F27FD2CB957F}"/>
              </a:ext>
            </a:extLst>
          </p:cNvPr>
          <p:cNvCxnSpPr>
            <a:cxnSpLocks/>
            <a:stCxn id="11" idx="3"/>
          </p:cNvCxnSpPr>
          <p:nvPr/>
        </p:nvCxnSpPr>
        <p:spPr>
          <a:xfrm flipV="1">
            <a:off x="5983279" y="4626892"/>
            <a:ext cx="1154500" cy="292365"/>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7DC7F83-43E0-445A-8554-1E37FFBD2D96}"/>
              </a:ext>
            </a:extLst>
          </p:cNvPr>
          <p:cNvCxnSpPr>
            <a:cxnSpLocks/>
            <a:stCxn id="9" idx="3"/>
          </p:cNvCxnSpPr>
          <p:nvPr/>
        </p:nvCxnSpPr>
        <p:spPr>
          <a:xfrm flipV="1">
            <a:off x="6653283" y="5572587"/>
            <a:ext cx="794901" cy="698981"/>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0289183-C655-44E9-AB1A-C1DD0121933A}"/>
              </a:ext>
            </a:extLst>
          </p:cNvPr>
          <p:cNvCxnSpPr>
            <a:cxnSpLocks/>
          </p:cNvCxnSpPr>
          <p:nvPr/>
        </p:nvCxnSpPr>
        <p:spPr>
          <a:xfrm flipH="1" flipV="1">
            <a:off x="9853684" y="3933720"/>
            <a:ext cx="1051598" cy="985538"/>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19FA06C-F4BF-4903-8C6C-F92204B4E913}"/>
              </a:ext>
            </a:extLst>
          </p:cNvPr>
          <p:cNvSpPr txBox="1"/>
          <p:nvPr/>
        </p:nvSpPr>
        <p:spPr>
          <a:xfrm>
            <a:off x="269052" y="1580122"/>
            <a:ext cx="5042248" cy="3416320"/>
          </a:xfrm>
          <a:prstGeom prst="rect">
            <a:avLst/>
          </a:prstGeom>
          <a:noFill/>
        </p:spPr>
        <p:txBody>
          <a:bodyPr wrap="square">
            <a:spAutoFit/>
          </a:bodyPr>
          <a:lstStyle/>
          <a:p>
            <a:r>
              <a:rPr lang="en-GB" sz="2400" dirty="0"/>
              <a:t>The fretsaw is a bow saw used for intricate cutting work which often incorporates tight curves. Although the coping saw is often used for similar work, the fretsaw is capable of much tighter radii and more delicate work. ... Unlike the coping saw, the blade has a fixed orientation in relation to the frame.</a:t>
            </a:r>
          </a:p>
        </p:txBody>
      </p:sp>
      <p:pic>
        <p:nvPicPr>
          <p:cNvPr id="2" name="Picture 1">
            <a:extLst>
              <a:ext uri="{FF2B5EF4-FFF2-40B4-BE49-F238E27FC236}">
                <a16:creationId xmlns:a16="http://schemas.microsoft.com/office/drawing/2014/main" id="{6D34A631-0B49-8056-6E20-8DBEEFA2E5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spTree>
    <p:extLst>
      <p:ext uri="{BB962C8B-B14F-4D97-AF65-F5344CB8AC3E}">
        <p14:creationId xmlns:p14="http://schemas.microsoft.com/office/powerpoint/2010/main" val="1741798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Top Corners Snipped 44">
            <a:extLst>
              <a:ext uri="{FF2B5EF4-FFF2-40B4-BE49-F238E27FC236}">
                <a16:creationId xmlns:a16="http://schemas.microsoft.com/office/drawing/2014/main" id="{51C9B307-AEAA-4B7E-B1F7-014CA7860714}"/>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8922C6-9F9D-44BC-B083-B31729A7EDC2}"/>
              </a:ext>
            </a:extLst>
          </p:cNvPr>
          <p:cNvSpPr/>
          <p:nvPr/>
        </p:nvSpPr>
        <p:spPr>
          <a:xfrm>
            <a:off x="0" y="212272"/>
            <a:ext cx="6223000" cy="584775"/>
          </a:xfrm>
          <a:prstGeom prst="rect">
            <a:avLst/>
          </a:prstGeom>
          <a:noFill/>
        </p:spPr>
        <p:txBody>
          <a:bodyPr wrap="square" lIns="91440" tIns="45720" rIns="91440" bIns="45720">
            <a:spAutoFit/>
          </a:bodyPr>
          <a:lstStyle/>
          <a:p>
            <a:r>
              <a:rPr lang="en-US" sz="3200" b="0" cap="none" spc="0" dirty="0">
                <a:ln w="0"/>
                <a:solidFill>
                  <a:schemeClr val="bg1"/>
                </a:solidFill>
                <a:effectLst>
                  <a:outerShdw blurRad="38100" dist="19050" dir="2700000" algn="tl" rotWithShape="0">
                    <a:schemeClr val="dk1">
                      <a:alpha val="40000"/>
                    </a:schemeClr>
                  </a:outerShdw>
                </a:effectLst>
              </a:rPr>
              <a:t>Shaping Saws – Coping Saw.</a:t>
            </a:r>
          </a:p>
        </p:txBody>
      </p:sp>
      <p:pic>
        <p:nvPicPr>
          <p:cNvPr id="6" name="Picture 5">
            <a:extLst>
              <a:ext uri="{FF2B5EF4-FFF2-40B4-BE49-F238E27FC236}">
                <a16:creationId xmlns:a16="http://schemas.microsoft.com/office/drawing/2014/main" id="{C4558282-4E26-475B-81F0-99ECE3F57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419672">
            <a:off x="6361738" y="1509177"/>
            <a:ext cx="5040000" cy="5040000"/>
          </a:xfrm>
          <a:prstGeom prst="rect">
            <a:avLst/>
          </a:prstGeom>
          <a:ln>
            <a:noFill/>
          </a:ln>
          <a:effectLst>
            <a:outerShdw blurRad="292100" dist="139700" dir="2700000" algn="tl" rotWithShape="0">
              <a:srgbClr val="333333">
                <a:alpha val="65000"/>
              </a:srgbClr>
            </a:outerShdw>
          </a:effectLst>
        </p:spPr>
      </p:pic>
      <p:sp>
        <p:nvSpPr>
          <p:cNvPr id="7" name="Rectangle: Rounded Corners 6">
            <a:extLst>
              <a:ext uri="{FF2B5EF4-FFF2-40B4-BE49-F238E27FC236}">
                <a16:creationId xmlns:a16="http://schemas.microsoft.com/office/drawing/2014/main" id="{89ABA6F5-1749-45C3-9DEF-1FC268DDE6D4}"/>
              </a:ext>
            </a:extLst>
          </p:cNvPr>
          <p:cNvSpPr/>
          <p:nvPr/>
        </p:nvSpPr>
        <p:spPr>
          <a:xfrm>
            <a:off x="8134132" y="212246"/>
            <a:ext cx="3996259" cy="954107"/>
          </a:xfrm>
          <a:prstGeom prst="roundRect">
            <a:avLst/>
          </a:prstGeom>
          <a:solidFill>
            <a:srgbClr val="FBE3BD"/>
          </a:solidFill>
          <a:ln w="38100">
            <a:solidFill>
              <a:srgbClr val="5A3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8948D70-BAED-4197-871A-A8D90DAD181E}"/>
              </a:ext>
            </a:extLst>
          </p:cNvPr>
          <p:cNvSpPr/>
          <p:nvPr/>
        </p:nvSpPr>
        <p:spPr>
          <a:xfrm>
            <a:off x="8143279" y="215786"/>
            <a:ext cx="2300630" cy="954107"/>
          </a:xfrm>
          <a:prstGeom prst="rect">
            <a:avLst/>
          </a:prstGeom>
          <a:noFill/>
        </p:spPr>
        <p:txBody>
          <a:bodyPr wrap="none" lIns="91440" tIns="45720" rIns="91440" bIns="45720">
            <a:spAutoFit/>
          </a:bodyPr>
          <a:lstStyle/>
          <a:p>
            <a:r>
              <a:rPr lang="en-US" sz="2800" b="0" cap="none" spc="0" dirty="0">
                <a:ln w="0"/>
                <a:solidFill>
                  <a:schemeClr val="tx1"/>
                </a:solidFill>
                <a:effectLst>
                  <a:outerShdw blurRad="38100" dist="19050" dir="2700000" algn="tl" rotWithShape="0">
                    <a:schemeClr val="dk1">
                      <a:alpha val="40000"/>
                    </a:schemeClr>
                  </a:outerShdw>
                </a:effectLst>
              </a:rPr>
              <a:t>Blade: 165mm</a:t>
            </a:r>
          </a:p>
          <a:p>
            <a:r>
              <a:rPr lang="en-US" sz="2800" dirty="0">
                <a:ln w="0"/>
                <a:effectLst>
                  <a:outerShdw blurRad="38100" dist="19050" dir="2700000" algn="tl" rotWithShape="0">
                    <a:schemeClr val="dk1">
                      <a:alpha val="40000"/>
                    </a:schemeClr>
                  </a:outerShdw>
                </a:effectLst>
              </a:rPr>
              <a:t>TPI: 10-24tpi </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9" name="TextBox 8">
            <a:extLst>
              <a:ext uri="{FF2B5EF4-FFF2-40B4-BE49-F238E27FC236}">
                <a16:creationId xmlns:a16="http://schemas.microsoft.com/office/drawing/2014/main" id="{2EADB2CB-EA17-4095-80CB-56F53A39FB0F}"/>
              </a:ext>
            </a:extLst>
          </p:cNvPr>
          <p:cNvSpPr txBox="1"/>
          <p:nvPr/>
        </p:nvSpPr>
        <p:spPr>
          <a:xfrm>
            <a:off x="361665" y="1483290"/>
            <a:ext cx="6291618" cy="2677656"/>
          </a:xfrm>
          <a:prstGeom prst="rect">
            <a:avLst/>
          </a:prstGeom>
          <a:noFill/>
        </p:spPr>
        <p:txBody>
          <a:bodyPr wrap="square">
            <a:spAutoFit/>
          </a:bodyPr>
          <a:lstStyle/>
          <a:p>
            <a:r>
              <a:rPr lang="en-GB" sz="2400" dirty="0"/>
              <a:t>The coping saw or 'scroll saw' is also used mainly for curvature work. It has a very fine blade which can be detached and pushed through a hole before being re-attached. The handle may be tightened to increase blade tension. The blade can be set to any angle against the frame for cutting.</a:t>
            </a:r>
          </a:p>
        </p:txBody>
      </p:sp>
      <p:sp>
        <p:nvSpPr>
          <p:cNvPr id="3" name="TextBox 2">
            <a:extLst>
              <a:ext uri="{FF2B5EF4-FFF2-40B4-BE49-F238E27FC236}">
                <a16:creationId xmlns:a16="http://schemas.microsoft.com/office/drawing/2014/main" id="{055355CA-F070-4A3C-9AD3-18A74D012451}"/>
              </a:ext>
            </a:extLst>
          </p:cNvPr>
          <p:cNvSpPr txBox="1"/>
          <p:nvPr/>
        </p:nvSpPr>
        <p:spPr>
          <a:xfrm>
            <a:off x="5801768" y="6086902"/>
            <a:ext cx="851515" cy="369332"/>
          </a:xfrm>
          <a:prstGeom prst="rect">
            <a:avLst/>
          </a:prstGeom>
          <a:noFill/>
        </p:spPr>
        <p:txBody>
          <a:bodyPr wrap="none" rtlCol="0">
            <a:spAutoFit/>
          </a:bodyPr>
          <a:lstStyle/>
          <a:p>
            <a:r>
              <a:rPr lang="en-GB" dirty="0"/>
              <a:t>Handle</a:t>
            </a:r>
          </a:p>
        </p:txBody>
      </p:sp>
      <p:sp>
        <p:nvSpPr>
          <p:cNvPr id="11" name="TextBox 10">
            <a:extLst>
              <a:ext uri="{FF2B5EF4-FFF2-40B4-BE49-F238E27FC236}">
                <a16:creationId xmlns:a16="http://schemas.microsoft.com/office/drawing/2014/main" id="{1CB08D72-A32B-47F1-AF47-887972C05376}"/>
              </a:ext>
            </a:extLst>
          </p:cNvPr>
          <p:cNvSpPr txBox="1"/>
          <p:nvPr/>
        </p:nvSpPr>
        <p:spPr>
          <a:xfrm>
            <a:off x="7271353" y="1773246"/>
            <a:ext cx="710451" cy="369332"/>
          </a:xfrm>
          <a:prstGeom prst="rect">
            <a:avLst/>
          </a:prstGeom>
          <a:noFill/>
        </p:spPr>
        <p:txBody>
          <a:bodyPr wrap="none" rtlCol="0">
            <a:spAutoFit/>
          </a:bodyPr>
          <a:lstStyle/>
          <a:p>
            <a:r>
              <a:rPr lang="en-GB" dirty="0"/>
              <a:t>Blade</a:t>
            </a:r>
          </a:p>
        </p:txBody>
      </p:sp>
      <p:sp>
        <p:nvSpPr>
          <p:cNvPr id="13" name="TextBox 12">
            <a:extLst>
              <a:ext uri="{FF2B5EF4-FFF2-40B4-BE49-F238E27FC236}">
                <a16:creationId xmlns:a16="http://schemas.microsoft.com/office/drawing/2014/main" id="{4CCF3591-C61E-482C-8FE2-1B3A2F929CDD}"/>
              </a:ext>
            </a:extLst>
          </p:cNvPr>
          <p:cNvSpPr txBox="1"/>
          <p:nvPr/>
        </p:nvSpPr>
        <p:spPr>
          <a:xfrm>
            <a:off x="6362177" y="4081262"/>
            <a:ext cx="671979" cy="369332"/>
          </a:xfrm>
          <a:prstGeom prst="rect">
            <a:avLst/>
          </a:prstGeom>
          <a:noFill/>
        </p:spPr>
        <p:txBody>
          <a:bodyPr wrap="none" rtlCol="0">
            <a:spAutoFit/>
          </a:bodyPr>
          <a:lstStyle/>
          <a:p>
            <a:r>
              <a:rPr lang="en-GB" dirty="0"/>
              <a:t>Arms</a:t>
            </a:r>
          </a:p>
        </p:txBody>
      </p:sp>
      <p:sp>
        <p:nvSpPr>
          <p:cNvPr id="14" name="TextBox 13">
            <a:extLst>
              <a:ext uri="{FF2B5EF4-FFF2-40B4-BE49-F238E27FC236}">
                <a16:creationId xmlns:a16="http://schemas.microsoft.com/office/drawing/2014/main" id="{844319FA-C86F-44BF-8F1E-0FFD3845B6EE}"/>
              </a:ext>
            </a:extLst>
          </p:cNvPr>
          <p:cNvSpPr txBox="1"/>
          <p:nvPr/>
        </p:nvSpPr>
        <p:spPr>
          <a:xfrm>
            <a:off x="10905282" y="4699535"/>
            <a:ext cx="776238" cy="369332"/>
          </a:xfrm>
          <a:prstGeom prst="rect">
            <a:avLst/>
          </a:prstGeom>
          <a:noFill/>
        </p:spPr>
        <p:txBody>
          <a:bodyPr wrap="none" rtlCol="0">
            <a:spAutoFit/>
          </a:bodyPr>
          <a:lstStyle/>
          <a:p>
            <a:r>
              <a:rPr lang="en-GB" dirty="0"/>
              <a:t>Frame</a:t>
            </a:r>
          </a:p>
        </p:txBody>
      </p:sp>
      <p:cxnSp>
        <p:nvCxnSpPr>
          <p:cNvPr id="15" name="Straight Arrow Connector 14">
            <a:extLst>
              <a:ext uri="{FF2B5EF4-FFF2-40B4-BE49-F238E27FC236}">
                <a16:creationId xmlns:a16="http://schemas.microsoft.com/office/drawing/2014/main" id="{8AF5C323-A78C-4729-B52E-9149BA15C214}"/>
              </a:ext>
            </a:extLst>
          </p:cNvPr>
          <p:cNvCxnSpPr>
            <a:cxnSpLocks/>
            <a:stCxn id="11" idx="3"/>
          </p:cNvCxnSpPr>
          <p:nvPr/>
        </p:nvCxnSpPr>
        <p:spPr>
          <a:xfrm>
            <a:off x="7981804" y="1957912"/>
            <a:ext cx="588990" cy="867175"/>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4685EE5-893E-404D-B77F-67294D6C5AEB}"/>
              </a:ext>
            </a:extLst>
          </p:cNvPr>
          <p:cNvCxnSpPr>
            <a:cxnSpLocks/>
            <a:stCxn id="13" idx="3"/>
          </p:cNvCxnSpPr>
          <p:nvPr/>
        </p:nvCxnSpPr>
        <p:spPr>
          <a:xfrm flipV="1">
            <a:off x="7034156" y="1957912"/>
            <a:ext cx="2014310" cy="2308016"/>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659C283-DC18-4F46-B68A-53446A898026}"/>
              </a:ext>
            </a:extLst>
          </p:cNvPr>
          <p:cNvCxnSpPr>
            <a:cxnSpLocks/>
          </p:cNvCxnSpPr>
          <p:nvPr/>
        </p:nvCxnSpPr>
        <p:spPr>
          <a:xfrm flipV="1">
            <a:off x="7034156" y="4160946"/>
            <a:ext cx="828056" cy="104982"/>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C663494-69D0-459B-AAD6-F819DA6BB840}"/>
              </a:ext>
            </a:extLst>
          </p:cNvPr>
          <p:cNvCxnSpPr>
            <a:cxnSpLocks/>
            <a:stCxn id="3" idx="3"/>
          </p:cNvCxnSpPr>
          <p:nvPr/>
        </p:nvCxnSpPr>
        <p:spPr>
          <a:xfrm flipV="1">
            <a:off x="6653283" y="5572587"/>
            <a:ext cx="794901" cy="698981"/>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82AE5AE-43CD-41E7-9C1B-11CF6AC1530E}"/>
              </a:ext>
            </a:extLst>
          </p:cNvPr>
          <p:cNvCxnSpPr>
            <a:cxnSpLocks/>
          </p:cNvCxnSpPr>
          <p:nvPr/>
        </p:nvCxnSpPr>
        <p:spPr>
          <a:xfrm flipH="1" flipV="1">
            <a:off x="10604310" y="3867420"/>
            <a:ext cx="300972" cy="1051837"/>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D9EB8C4-A9A9-C932-C23E-7C7B7F870F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spTree>
    <p:extLst>
      <p:ext uri="{BB962C8B-B14F-4D97-AF65-F5344CB8AC3E}">
        <p14:creationId xmlns:p14="http://schemas.microsoft.com/office/powerpoint/2010/main" val="3079980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Top Corners Snipped 44">
            <a:extLst>
              <a:ext uri="{FF2B5EF4-FFF2-40B4-BE49-F238E27FC236}">
                <a16:creationId xmlns:a16="http://schemas.microsoft.com/office/drawing/2014/main" id="{51C9B307-AEAA-4B7E-B1F7-014CA7860714}"/>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8922C6-9F9D-44BC-B083-B31729A7EDC2}"/>
              </a:ext>
            </a:extLst>
          </p:cNvPr>
          <p:cNvSpPr/>
          <p:nvPr/>
        </p:nvSpPr>
        <p:spPr>
          <a:xfrm>
            <a:off x="0" y="212272"/>
            <a:ext cx="6223000" cy="584775"/>
          </a:xfrm>
          <a:prstGeom prst="rect">
            <a:avLst/>
          </a:prstGeom>
          <a:noFill/>
        </p:spPr>
        <p:txBody>
          <a:bodyPr wrap="square" lIns="91440" tIns="45720" rIns="91440" bIns="45720">
            <a:spAutoFit/>
          </a:bodyPr>
          <a:lstStyle/>
          <a:p>
            <a:r>
              <a:rPr lang="en-US" sz="3200" b="0" cap="none" spc="0" dirty="0">
                <a:ln w="0"/>
                <a:solidFill>
                  <a:schemeClr val="bg1"/>
                </a:solidFill>
                <a:effectLst>
                  <a:outerShdw blurRad="38100" dist="19050" dir="2700000" algn="tl" rotWithShape="0">
                    <a:schemeClr val="dk1">
                      <a:alpha val="40000"/>
                    </a:schemeClr>
                  </a:outerShdw>
                </a:effectLst>
              </a:rPr>
              <a:t>Shaping Saws – Fret Saw.</a:t>
            </a:r>
          </a:p>
        </p:txBody>
      </p:sp>
      <p:pic>
        <p:nvPicPr>
          <p:cNvPr id="6" name="Picture 5" descr="A picture containing tool&#10;&#10;Description automatically generated">
            <a:extLst>
              <a:ext uri="{FF2B5EF4-FFF2-40B4-BE49-F238E27FC236}">
                <a16:creationId xmlns:a16="http://schemas.microsoft.com/office/drawing/2014/main" id="{CEC74140-6F18-4769-82AD-9D9DF7269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681" y="1500746"/>
            <a:ext cx="5040000" cy="5040000"/>
          </a:xfrm>
          <a:prstGeom prst="rect">
            <a:avLst/>
          </a:prstGeom>
          <a:ln>
            <a:noFill/>
          </a:ln>
          <a:effectLst>
            <a:outerShdw blurRad="292100" dist="139700" dir="2700000" algn="tl" rotWithShape="0">
              <a:srgbClr val="333333">
                <a:alpha val="65000"/>
              </a:srgbClr>
            </a:outerShdw>
          </a:effectLst>
        </p:spPr>
      </p:pic>
      <p:sp>
        <p:nvSpPr>
          <p:cNvPr id="7" name="Rectangle: Rounded Corners 6">
            <a:extLst>
              <a:ext uri="{FF2B5EF4-FFF2-40B4-BE49-F238E27FC236}">
                <a16:creationId xmlns:a16="http://schemas.microsoft.com/office/drawing/2014/main" id="{E67668E9-1A66-4DCF-AE14-2A03753B966F}"/>
              </a:ext>
            </a:extLst>
          </p:cNvPr>
          <p:cNvSpPr/>
          <p:nvPr/>
        </p:nvSpPr>
        <p:spPr>
          <a:xfrm>
            <a:off x="8134132" y="212246"/>
            <a:ext cx="3996259" cy="954107"/>
          </a:xfrm>
          <a:prstGeom prst="roundRect">
            <a:avLst/>
          </a:prstGeom>
          <a:solidFill>
            <a:srgbClr val="FBE3BD"/>
          </a:solidFill>
          <a:ln w="38100">
            <a:solidFill>
              <a:srgbClr val="5A3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75D2D0E-FAC6-4DCD-8019-513936B61D05}"/>
              </a:ext>
            </a:extLst>
          </p:cNvPr>
          <p:cNvSpPr/>
          <p:nvPr/>
        </p:nvSpPr>
        <p:spPr>
          <a:xfrm>
            <a:off x="8143279" y="215786"/>
            <a:ext cx="2300630" cy="954107"/>
          </a:xfrm>
          <a:prstGeom prst="rect">
            <a:avLst/>
          </a:prstGeom>
          <a:noFill/>
        </p:spPr>
        <p:txBody>
          <a:bodyPr wrap="none" lIns="91440" tIns="45720" rIns="91440" bIns="45720">
            <a:spAutoFit/>
          </a:bodyPr>
          <a:lstStyle/>
          <a:p>
            <a:r>
              <a:rPr lang="en-US" sz="2800" b="0" cap="none" spc="0" dirty="0">
                <a:ln w="0"/>
                <a:solidFill>
                  <a:schemeClr val="tx1"/>
                </a:solidFill>
                <a:effectLst>
                  <a:outerShdw blurRad="38100" dist="19050" dir="2700000" algn="tl" rotWithShape="0">
                    <a:schemeClr val="dk1">
                      <a:alpha val="40000"/>
                    </a:schemeClr>
                  </a:outerShdw>
                </a:effectLst>
              </a:rPr>
              <a:t>Blade: 150mm</a:t>
            </a:r>
          </a:p>
          <a:p>
            <a:r>
              <a:rPr lang="en-US" sz="2800" dirty="0">
                <a:ln w="0"/>
                <a:effectLst>
                  <a:outerShdw blurRad="38100" dist="19050" dir="2700000" algn="tl" rotWithShape="0">
                    <a:schemeClr val="dk1">
                      <a:alpha val="40000"/>
                    </a:schemeClr>
                  </a:outerShdw>
                </a:effectLst>
              </a:rPr>
              <a:t>TPI: 32tpi </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9" name="TextBox 8">
            <a:extLst>
              <a:ext uri="{FF2B5EF4-FFF2-40B4-BE49-F238E27FC236}">
                <a16:creationId xmlns:a16="http://schemas.microsoft.com/office/drawing/2014/main" id="{F7FC8496-B071-426F-8E5F-2E5C16878A71}"/>
              </a:ext>
            </a:extLst>
          </p:cNvPr>
          <p:cNvSpPr txBox="1"/>
          <p:nvPr/>
        </p:nvSpPr>
        <p:spPr>
          <a:xfrm>
            <a:off x="8568117" y="6018664"/>
            <a:ext cx="851515" cy="369332"/>
          </a:xfrm>
          <a:prstGeom prst="rect">
            <a:avLst/>
          </a:prstGeom>
          <a:noFill/>
        </p:spPr>
        <p:txBody>
          <a:bodyPr wrap="none" rtlCol="0">
            <a:spAutoFit/>
          </a:bodyPr>
          <a:lstStyle/>
          <a:p>
            <a:r>
              <a:rPr lang="en-GB" dirty="0"/>
              <a:t>Handle</a:t>
            </a:r>
          </a:p>
        </p:txBody>
      </p:sp>
      <p:sp>
        <p:nvSpPr>
          <p:cNvPr id="10" name="TextBox 9">
            <a:extLst>
              <a:ext uri="{FF2B5EF4-FFF2-40B4-BE49-F238E27FC236}">
                <a16:creationId xmlns:a16="http://schemas.microsoft.com/office/drawing/2014/main" id="{9DE5E410-3582-46EE-8D4A-05FB54FBD8BA}"/>
              </a:ext>
            </a:extLst>
          </p:cNvPr>
          <p:cNvSpPr txBox="1"/>
          <p:nvPr/>
        </p:nvSpPr>
        <p:spPr>
          <a:xfrm>
            <a:off x="6416187" y="1823242"/>
            <a:ext cx="710451" cy="369332"/>
          </a:xfrm>
          <a:prstGeom prst="rect">
            <a:avLst/>
          </a:prstGeom>
          <a:noFill/>
        </p:spPr>
        <p:txBody>
          <a:bodyPr wrap="none" rtlCol="0">
            <a:spAutoFit/>
          </a:bodyPr>
          <a:lstStyle/>
          <a:p>
            <a:r>
              <a:rPr lang="en-GB" dirty="0"/>
              <a:t>Blade</a:t>
            </a:r>
          </a:p>
        </p:txBody>
      </p:sp>
      <p:sp>
        <p:nvSpPr>
          <p:cNvPr id="11" name="TextBox 10">
            <a:extLst>
              <a:ext uri="{FF2B5EF4-FFF2-40B4-BE49-F238E27FC236}">
                <a16:creationId xmlns:a16="http://schemas.microsoft.com/office/drawing/2014/main" id="{36BB1F88-C199-481D-98EB-2AC547E71C61}"/>
              </a:ext>
            </a:extLst>
          </p:cNvPr>
          <p:cNvSpPr txBox="1"/>
          <p:nvPr/>
        </p:nvSpPr>
        <p:spPr>
          <a:xfrm>
            <a:off x="6362177" y="4081262"/>
            <a:ext cx="671979" cy="369332"/>
          </a:xfrm>
          <a:prstGeom prst="rect">
            <a:avLst/>
          </a:prstGeom>
          <a:noFill/>
        </p:spPr>
        <p:txBody>
          <a:bodyPr wrap="none" rtlCol="0">
            <a:spAutoFit/>
          </a:bodyPr>
          <a:lstStyle/>
          <a:p>
            <a:r>
              <a:rPr lang="en-GB" dirty="0"/>
              <a:t>Arms</a:t>
            </a:r>
          </a:p>
        </p:txBody>
      </p:sp>
      <p:sp>
        <p:nvSpPr>
          <p:cNvPr id="12" name="TextBox 11">
            <a:extLst>
              <a:ext uri="{FF2B5EF4-FFF2-40B4-BE49-F238E27FC236}">
                <a16:creationId xmlns:a16="http://schemas.microsoft.com/office/drawing/2014/main" id="{E668DFAE-6CD6-4F2D-BBB6-7D1C6B577813}"/>
              </a:ext>
            </a:extLst>
          </p:cNvPr>
          <p:cNvSpPr txBox="1"/>
          <p:nvPr/>
        </p:nvSpPr>
        <p:spPr>
          <a:xfrm>
            <a:off x="10604310" y="1792431"/>
            <a:ext cx="776238" cy="369332"/>
          </a:xfrm>
          <a:prstGeom prst="rect">
            <a:avLst/>
          </a:prstGeom>
          <a:noFill/>
        </p:spPr>
        <p:txBody>
          <a:bodyPr wrap="none" rtlCol="0">
            <a:spAutoFit/>
          </a:bodyPr>
          <a:lstStyle/>
          <a:p>
            <a:r>
              <a:rPr lang="en-GB" dirty="0"/>
              <a:t>Frame</a:t>
            </a:r>
          </a:p>
        </p:txBody>
      </p:sp>
      <p:cxnSp>
        <p:nvCxnSpPr>
          <p:cNvPr id="13" name="Straight Arrow Connector 12">
            <a:extLst>
              <a:ext uri="{FF2B5EF4-FFF2-40B4-BE49-F238E27FC236}">
                <a16:creationId xmlns:a16="http://schemas.microsoft.com/office/drawing/2014/main" id="{85C72E85-DE68-4C71-A318-1BF124C707FC}"/>
              </a:ext>
            </a:extLst>
          </p:cNvPr>
          <p:cNvCxnSpPr>
            <a:cxnSpLocks/>
            <a:stCxn id="10" idx="3"/>
          </p:cNvCxnSpPr>
          <p:nvPr/>
        </p:nvCxnSpPr>
        <p:spPr>
          <a:xfrm>
            <a:off x="7126638" y="2007908"/>
            <a:ext cx="735574" cy="1657236"/>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6673DBF-2E8C-47A0-A950-6C594CD9B4AD}"/>
              </a:ext>
            </a:extLst>
          </p:cNvPr>
          <p:cNvCxnSpPr>
            <a:cxnSpLocks/>
            <a:stCxn id="11" idx="3"/>
          </p:cNvCxnSpPr>
          <p:nvPr/>
        </p:nvCxnSpPr>
        <p:spPr>
          <a:xfrm flipV="1">
            <a:off x="7034156" y="3029803"/>
            <a:ext cx="0" cy="1236125"/>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0E0E39B-EDB9-4079-92F6-A77B69EA1ADB}"/>
              </a:ext>
            </a:extLst>
          </p:cNvPr>
          <p:cNvCxnSpPr>
            <a:cxnSpLocks/>
          </p:cNvCxnSpPr>
          <p:nvPr/>
        </p:nvCxnSpPr>
        <p:spPr>
          <a:xfrm>
            <a:off x="7034156" y="4265928"/>
            <a:ext cx="1959719" cy="306072"/>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E04E576-AFC6-4651-BF96-F7007B91B798}"/>
              </a:ext>
            </a:extLst>
          </p:cNvPr>
          <p:cNvCxnSpPr>
            <a:cxnSpLocks/>
            <a:stCxn id="9" idx="3"/>
          </p:cNvCxnSpPr>
          <p:nvPr/>
        </p:nvCxnSpPr>
        <p:spPr>
          <a:xfrm flipV="1">
            <a:off x="9419632" y="5504349"/>
            <a:ext cx="794901" cy="698981"/>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BDC0ECD-6501-481C-ABC1-691F0D9DCB62}"/>
              </a:ext>
            </a:extLst>
          </p:cNvPr>
          <p:cNvCxnSpPr>
            <a:cxnSpLocks/>
          </p:cNvCxnSpPr>
          <p:nvPr/>
        </p:nvCxnSpPr>
        <p:spPr>
          <a:xfrm flipH="1">
            <a:off x="9608350" y="2007908"/>
            <a:ext cx="995960" cy="721644"/>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289B066-BA2A-4A31-BE07-C5DA767CDAD9}"/>
              </a:ext>
            </a:extLst>
          </p:cNvPr>
          <p:cNvSpPr txBox="1"/>
          <p:nvPr/>
        </p:nvSpPr>
        <p:spPr>
          <a:xfrm>
            <a:off x="305945" y="1453909"/>
            <a:ext cx="4607250" cy="3046988"/>
          </a:xfrm>
          <a:prstGeom prst="rect">
            <a:avLst/>
          </a:prstGeom>
          <a:noFill/>
        </p:spPr>
        <p:txBody>
          <a:bodyPr wrap="square">
            <a:spAutoFit/>
          </a:bodyPr>
          <a:lstStyle/>
          <a:p>
            <a:r>
              <a:rPr lang="en-GB" sz="2400" dirty="0"/>
              <a:t>A </a:t>
            </a:r>
            <a:r>
              <a:rPr lang="en-GB" sz="2400" b="1" dirty="0"/>
              <a:t>piercing saw</a:t>
            </a:r>
            <a:r>
              <a:rPr lang="en-GB" sz="2400" dirty="0"/>
              <a:t>, often called a jeweller's </a:t>
            </a:r>
            <a:r>
              <a:rPr lang="en-GB" sz="2400" b="1" dirty="0"/>
              <a:t>saw</a:t>
            </a:r>
            <a:r>
              <a:rPr lang="en-GB" sz="2400" dirty="0"/>
              <a:t>, is essentially a smaller version of a coping </a:t>
            </a:r>
            <a:r>
              <a:rPr lang="en-GB" sz="2400" b="1" dirty="0"/>
              <a:t>saw</a:t>
            </a:r>
            <a:r>
              <a:rPr lang="en-GB" sz="2400" dirty="0"/>
              <a:t>. Just like a coping </a:t>
            </a:r>
            <a:r>
              <a:rPr lang="en-GB" sz="2400" b="1" dirty="0"/>
              <a:t>saw</a:t>
            </a:r>
            <a:r>
              <a:rPr lang="en-GB" sz="2400" dirty="0"/>
              <a:t>, a </a:t>
            </a:r>
            <a:r>
              <a:rPr lang="en-GB" sz="2400" b="1" dirty="0"/>
              <a:t>piercing saw</a:t>
            </a:r>
            <a:r>
              <a:rPr lang="en-GB" sz="2400" dirty="0"/>
              <a:t> has a U-shaped frame and a removable blade. ... There are blades available which can cut through wood, plastic and metal.</a:t>
            </a:r>
          </a:p>
        </p:txBody>
      </p:sp>
      <p:pic>
        <p:nvPicPr>
          <p:cNvPr id="2" name="Picture 1">
            <a:extLst>
              <a:ext uri="{FF2B5EF4-FFF2-40B4-BE49-F238E27FC236}">
                <a16:creationId xmlns:a16="http://schemas.microsoft.com/office/drawing/2014/main" id="{06B2C76B-61E9-B04B-15CA-51C8C121ED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spTree>
    <p:extLst>
      <p:ext uri="{BB962C8B-B14F-4D97-AF65-F5344CB8AC3E}">
        <p14:creationId xmlns:p14="http://schemas.microsoft.com/office/powerpoint/2010/main" val="1950672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Top Corners Snipped 44">
            <a:extLst>
              <a:ext uri="{FF2B5EF4-FFF2-40B4-BE49-F238E27FC236}">
                <a16:creationId xmlns:a16="http://schemas.microsoft.com/office/drawing/2014/main" id="{51C9B307-AEAA-4B7E-B1F7-014CA7860714}"/>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8922C6-9F9D-44BC-B083-B31729A7EDC2}"/>
              </a:ext>
            </a:extLst>
          </p:cNvPr>
          <p:cNvSpPr/>
          <p:nvPr/>
        </p:nvSpPr>
        <p:spPr>
          <a:xfrm>
            <a:off x="0" y="212272"/>
            <a:ext cx="6223000" cy="584775"/>
          </a:xfrm>
          <a:prstGeom prst="rect">
            <a:avLst/>
          </a:prstGeom>
          <a:noFill/>
        </p:spPr>
        <p:txBody>
          <a:bodyPr wrap="square" lIns="91440" tIns="45720" rIns="91440" bIns="45720">
            <a:spAutoFit/>
          </a:bodyPr>
          <a:lstStyle/>
          <a:p>
            <a:r>
              <a:rPr lang="en-US" sz="3200" b="0" cap="none" spc="0" dirty="0">
                <a:ln w="0"/>
                <a:solidFill>
                  <a:schemeClr val="bg1"/>
                </a:solidFill>
                <a:effectLst>
                  <a:outerShdw blurRad="38100" dist="19050" dir="2700000" algn="tl" rotWithShape="0">
                    <a:schemeClr val="dk1">
                      <a:alpha val="40000"/>
                    </a:schemeClr>
                  </a:outerShdw>
                </a:effectLst>
              </a:rPr>
              <a:t>Shaping Saws – Compass Saw.</a:t>
            </a:r>
          </a:p>
        </p:txBody>
      </p:sp>
      <p:pic>
        <p:nvPicPr>
          <p:cNvPr id="6" name="Picture 5" descr="A picture containing tool&#10;&#10;Description automatically generated">
            <a:extLst>
              <a:ext uri="{FF2B5EF4-FFF2-40B4-BE49-F238E27FC236}">
                <a16:creationId xmlns:a16="http://schemas.microsoft.com/office/drawing/2014/main" id="{1EEBEE4F-823E-4DA9-989C-85EC02E15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416345">
            <a:off x="6376496" y="1691801"/>
            <a:ext cx="5040000" cy="5040000"/>
          </a:xfrm>
          <a:prstGeom prst="rect">
            <a:avLst/>
          </a:prstGeom>
          <a:ln>
            <a:noFill/>
          </a:ln>
          <a:effectLst>
            <a:outerShdw blurRad="292100" dist="139700" dir="2700000" algn="tl" rotWithShape="0">
              <a:srgbClr val="333333">
                <a:alpha val="65000"/>
              </a:srgbClr>
            </a:outerShdw>
          </a:effectLst>
        </p:spPr>
      </p:pic>
      <p:sp>
        <p:nvSpPr>
          <p:cNvPr id="7" name="Rectangle: Rounded Corners 6">
            <a:extLst>
              <a:ext uri="{FF2B5EF4-FFF2-40B4-BE49-F238E27FC236}">
                <a16:creationId xmlns:a16="http://schemas.microsoft.com/office/drawing/2014/main" id="{FF615C95-5756-45A6-AEF6-5E5BFA8DAE76}"/>
              </a:ext>
            </a:extLst>
          </p:cNvPr>
          <p:cNvSpPr/>
          <p:nvPr/>
        </p:nvSpPr>
        <p:spPr>
          <a:xfrm>
            <a:off x="8134132" y="212246"/>
            <a:ext cx="3996259" cy="954107"/>
          </a:xfrm>
          <a:prstGeom prst="roundRect">
            <a:avLst/>
          </a:prstGeom>
          <a:solidFill>
            <a:srgbClr val="FBE3BD"/>
          </a:solidFill>
          <a:ln w="38100">
            <a:solidFill>
              <a:srgbClr val="5A3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171A17A-1CCE-4CB8-B76A-357E8FFCE0C6}"/>
              </a:ext>
            </a:extLst>
          </p:cNvPr>
          <p:cNvSpPr/>
          <p:nvPr/>
        </p:nvSpPr>
        <p:spPr>
          <a:xfrm>
            <a:off x="8143279" y="215786"/>
            <a:ext cx="2300630" cy="954107"/>
          </a:xfrm>
          <a:prstGeom prst="rect">
            <a:avLst/>
          </a:prstGeom>
          <a:noFill/>
        </p:spPr>
        <p:txBody>
          <a:bodyPr wrap="none" lIns="91440" tIns="45720" rIns="91440" bIns="45720">
            <a:spAutoFit/>
          </a:bodyPr>
          <a:lstStyle/>
          <a:p>
            <a:r>
              <a:rPr lang="en-US" sz="2800" b="0" cap="none" spc="0" dirty="0">
                <a:ln w="0"/>
                <a:solidFill>
                  <a:schemeClr val="tx1"/>
                </a:solidFill>
                <a:effectLst>
                  <a:outerShdw blurRad="38100" dist="19050" dir="2700000" algn="tl" rotWithShape="0">
                    <a:schemeClr val="dk1">
                      <a:alpha val="40000"/>
                    </a:schemeClr>
                  </a:outerShdw>
                </a:effectLst>
              </a:rPr>
              <a:t>Blade: 150mm</a:t>
            </a:r>
          </a:p>
          <a:p>
            <a:r>
              <a:rPr lang="en-US" sz="2800" dirty="0">
                <a:ln w="0"/>
                <a:effectLst>
                  <a:outerShdw blurRad="38100" dist="19050" dir="2700000" algn="tl" rotWithShape="0">
                    <a:schemeClr val="dk1">
                      <a:alpha val="40000"/>
                    </a:schemeClr>
                  </a:outerShdw>
                </a:effectLst>
              </a:rPr>
              <a:t>TPI: 32tpi </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9" name="TextBox 8">
            <a:extLst>
              <a:ext uri="{FF2B5EF4-FFF2-40B4-BE49-F238E27FC236}">
                <a16:creationId xmlns:a16="http://schemas.microsoft.com/office/drawing/2014/main" id="{D6F458E2-B048-42E4-A573-70D988E7B4F7}"/>
              </a:ext>
            </a:extLst>
          </p:cNvPr>
          <p:cNvSpPr txBox="1"/>
          <p:nvPr/>
        </p:nvSpPr>
        <p:spPr>
          <a:xfrm>
            <a:off x="320722" y="1538305"/>
            <a:ext cx="6182436" cy="1200329"/>
          </a:xfrm>
          <a:prstGeom prst="rect">
            <a:avLst/>
          </a:prstGeom>
          <a:noFill/>
        </p:spPr>
        <p:txBody>
          <a:bodyPr wrap="square">
            <a:spAutoFit/>
          </a:bodyPr>
          <a:lstStyle/>
          <a:p>
            <a:r>
              <a:rPr lang="en-GB" sz="2400" dirty="0"/>
              <a:t>This is similar to the pad saw but with a slightly larger blade and is used mainly for cutting curves on flat boards.</a:t>
            </a:r>
          </a:p>
        </p:txBody>
      </p:sp>
      <p:sp>
        <p:nvSpPr>
          <p:cNvPr id="10" name="TextBox 9">
            <a:extLst>
              <a:ext uri="{FF2B5EF4-FFF2-40B4-BE49-F238E27FC236}">
                <a16:creationId xmlns:a16="http://schemas.microsoft.com/office/drawing/2014/main" id="{7950F2A5-843A-45B0-ADBF-E0881DDA4A16}"/>
              </a:ext>
            </a:extLst>
          </p:cNvPr>
          <p:cNvSpPr txBox="1"/>
          <p:nvPr/>
        </p:nvSpPr>
        <p:spPr>
          <a:xfrm>
            <a:off x="8784030" y="1731581"/>
            <a:ext cx="955343" cy="369332"/>
          </a:xfrm>
          <a:prstGeom prst="rect">
            <a:avLst/>
          </a:prstGeom>
          <a:noFill/>
        </p:spPr>
        <p:txBody>
          <a:bodyPr wrap="square" rtlCol="0">
            <a:spAutoFit/>
          </a:bodyPr>
          <a:lstStyle/>
          <a:p>
            <a:r>
              <a:rPr lang="en-GB" dirty="0"/>
              <a:t>Handle</a:t>
            </a:r>
          </a:p>
        </p:txBody>
      </p:sp>
      <p:sp>
        <p:nvSpPr>
          <p:cNvPr id="11" name="TextBox 10">
            <a:extLst>
              <a:ext uri="{FF2B5EF4-FFF2-40B4-BE49-F238E27FC236}">
                <a16:creationId xmlns:a16="http://schemas.microsoft.com/office/drawing/2014/main" id="{CF53DAEA-B1D2-4C34-A11F-97D6563F3753}"/>
              </a:ext>
            </a:extLst>
          </p:cNvPr>
          <p:cNvSpPr txBox="1"/>
          <p:nvPr/>
        </p:nvSpPr>
        <p:spPr>
          <a:xfrm>
            <a:off x="5804995" y="5357254"/>
            <a:ext cx="955343" cy="369332"/>
          </a:xfrm>
          <a:prstGeom prst="rect">
            <a:avLst/>
          </a:prstGeom>
          <a:noFill/>
        </p:spPr>
        <p:txBody>
          <a:bodyPr wrap="square" rtlCol="0">
            <a:spAutoFit/>
          </a:bodyPr>
          <a:lstStyle/>
          <a:p>
            <a:r>
              <a:rPr lang="en-GB" dirty="0"/>
              <a:t>Blade</a:t>
            </a:r>
          </a:p>
        </p:txBody>
      </p:sp>
      <p:sp>
        <p:nvSpPr>
          <p:cNvPr id="12" name="TextBox 11">
            <a:extLst>
              <a:ext uri="{FF2B5EF4-FFF2-40B4-BE49-F238E27FC236}">
                <a16:creationId xmlns:a16="http://schemas.microsoft.com/office/drawing/2014/main" id="{4ECB1AF0-EEF9-4A96-ABCB-AC11DE3A0E87}"/>
              </a:ext>
            </a:extLst>
          </p:cNvPr>
          <p:cNvSpPr txBox="1"/>
          <p:nvPr/>
        </p:nvSpPr>
        <p:spPr>
          <a:xfrm>
            <a:off x="9488566" y="5357254"/>
            <a:ext cx="955343" cy="369332"/>
          </a:xfrm>
          <a:prstGeom prst="rect">
            <a:avLst/>
          </a:prstGeom>
          <a:noFill/>
        </p:spPr>
        <p:txBody>
          <a:bodyPr wrap="square" rtlCol="0">
            <a:spAutoFit/>
          </a:bodyPr>
          <a:lstStyle/>
          <a:p>
            <a:r>
              <a:rPr lang="en-GB" dirty="0"/>
              <a:t>Teeth</a:t>
            </a:r>
          </a:p>
        </p:txBody>
      </p:sp>
      <p:cxnSp>
        <p:nvCxnSpPr>
          <p:cNvPr id="13" name="Straight Arrow Connector 12">
            <a:extLst>
              <a:ext uri="{FF2B5EF4-FFF2-40B4-BE49-F238E27FC236}">
                <a16:creationId xmlns:a16="http://schemas.microsoft.com/office/drawing/2014/main" id="{BB22C3E0-EDA4-4B05-B1D0-F15C277B3B06}"/>
              </a:ext>
            </a:extLst>
          </p:cNvPr>
          <p:cNvCxnSpPr>
            <a:cxnSpLocks/>
          </p:cNvCxnSpPr>
          <p:nvPr/>
        </p:nvCxnSpPr>
        <p:spPr>
          <a:xfrm flipV="1">
            <a:off x="6339239" y="4462818"/>
            <a:ext cx="1522973" cy="894436"/>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5922E03-83DB-4FDB-B8E8-C1DFA0F14AC0}"/>
              </a:ext>
            </a:extLst>
          </p:cNvPr>
          <p:cNvCxnSpPr>
            <a:cxnSpLocks/>
            <a:stCxn id="12" idx="1"/>
          </p:cNvCxnSpPr>
          <p:nvPr/>
        </p:nvCxnSpPr>
        <p:spPr>
          <a:xfrm flipH="1" flipV="1">
            <a:off x="8325134" y="4326340"/>
            <a:ext cx="1163432" cy="1215580"/>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CCBAC91-8093-4A88-B7AF-DB5830125B6C}"/>
              </a:ext>
            </a:extLst>
          </p:cNvPr>
          <p:cNvCxnSpPr>
            <a:cxnSpLocks/>
            <a:stCxn id="10" idx="2"/>
          </p:cNvCxnSpPr>
          <p:nvPr/>
        </p:nvCxnSpPr>
        <p:spPr>
          <a:xfrm>
            <a:off x="9261702" y="2100913"/>
            <a:ext cx="455504" cy="637721"/>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FD37B52-B517-F5FD-D69A-6675490D52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spTree>
    <p:extLst>
      <p:ext uri="{BB962C8B-B14F-4D97-AF65-F5344CB8AC3E}">
        <p14:creationId xmlns:p14="http://schemas.microsoft.com/office/powerpoint/2010/main" val="3479931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Top Corners Snipped 1">
            <a:extLst>
              <a:ext uri="{FF2B5EF4-FFF2-40B4-BE49-F238E27FC236}">
                <a16:creationId xmlns:a16="http://schemas.microsoft.com/office/drawing/2014/main" id="{AC3AA610-AE4C-4430-86A7-CC6533FE8BAF}"/>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6B498D7-9700-4166-AF7F-85A1B453D13C}"/>
              </a:ext>
            </a:extLst>
          </p:cNvPr>
          <p:cNvSpPr/>
          <p:nvPr/>
        </p:nvSpPr>
        <p:spPr>
          <a:xfrm>
            <a:off x="0" y="212272"/>
            <a:ext cx="5467843"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Aims &amp; Objectives.</a:t>
            </a:r>
          </a:p>
        </p:txBody>
      </p:sp>
      <p:sp>
        <p:nvSpPr>
          <p:cNvPr id="4" name="Rectangle 3">
            <a:extLst>
              <a:ext uri="{FF2B5EF4-FFF2-40B4-BE49-F238E27FC236}">
                <a16:creationId xmlns:a16="http://schemas.microsoft.com/office/drawing/2014/main" id="{D14C62B3-5A7B-4F8D-BA0C-E934FCB16899}"/>
              </a:ext>
            </a:extLst>
          </p:cNvPr>
          <p:cNvSpPr/>
          <p:nvPr/>
        </p:nvSpPr>
        <p:spPr>
          <a:xfrm>
            <a:off x="206125" y="1399792"/>
            <a:ext cx="1754006" cy="923330"/>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r>
              <a:rPr lang="en-US" sz="5400" b="0" cap="none" spc="0" dirty="0">
                <a:ln w="0"/>
                <a:solidFill>
                  <a:srgbClr val="5A3A06"/>
                </a:solidFill>
                <a:effectLst>
                  <a:outerShdw blurRad="38100" dist="19050" dir="2700000" algn="tl" rotWithShape="0">
                    <a:schemeClr val="dk1">
                      <a:alpha val="40000"/>
                    </a:schemeClr>
                  </a:outerShdw>
                </a:effectLst>
              </a:rPr>
              <a:t>Aims:</a:t>
            </a:r>
          </a:p>
        </p:txBody>
      </p:sp>
      <p:sp>
        <p:nvSpPr>
          <p:cNvPr id="5" name="Rectangle 4">
            <a:extLst>
              <a:ext uri="{FF2B5EF4-FFF2-40B4-BE49-F238E27FC236}">
                <a16:creationId xmlns:a16="http://schemas.microsoft.com/office/drawing/2014/main" id="{8AD263DF-1D40-48D2-8445-DC4648D8805C}"/>
              </a:ext>
            </a:extLst>
          </p:cNvPr>
          <p:cNvSpPr/>
          <p:nvPr/>
        </p:nvSpPr>
        <p:spPr>
          <a:xfrm>
            <a:off x="206125" y="3154119"/>
            <a:ext cx="3308599" cy="923330"/>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r>
              <a:rPr lang="en-US" sz="5400" b="0" cap="none" spc="0" dirty="0">
                <a:ln w="0"/>
                <a:solidFill>
                  <a:srgbClr val="5A3A06"/>
                </a:solidFill>
                <a:effectLst>
                  <a:outerShdw blurRad="38100" dist="19050" dir="2700000" algn="tl" rotWithShape="0">
                    <a:schemeClr val="dk1">
                      <a:alpha val="40000"/>
                    </a:schemeClr>
                  </a:outerShdw>
                </a:effectLst>
              </a:rPr>
              <a:t>Objectives:</a:t>
            </a:r>
          </a:p>
        </p:txBody>
      </p:sp>
      <p:sp>
        <p:nvSpPr>
          <p:cNvPr id="7" name="TextBox 6">
            <a:extLst>
              <a:ext uri="{FF2B5EF4-FFF2-40B4-BE49-F238E27FC236}">
                <a16:creationId xmlns:a16="http://schemas.microsoft.com/office/drawing/2014/main" id="{5641234D-9B7A-4F5C-9824-0D76FB5C9025}"/>
              </a:ext>
            </a:extLst>
          </p:cNvPr>
          <p:cNvSpPr txBox="1"/>
          <p:nvPr/>
        </p:nvSpPr>
        <p:spPr>
          <a:xfrm>
            <a:off x="1083128" y="2369288"/>
            <a:ext cx="7298169" cy="369332"/>
          </a:xfrm>
          <a:prstGeom prst="rect">
            <a:avLst/>
          </a:prstGeom>
          <a:noFill/>
        </p:spPr>
        <p:txBody>
          <a:bodyPr wrap="square" rtlCol="0">
            <a:spAutoFit/>
          </a:bodyPr>
          <a:lstStyle/>
          <a:p>
            <a:pPr marL="342900" indent="-342900">
              <a:buFont typeface="Arial" panose="020B0604020202020204" pitchFamily="34" charset="0"/>
              <a:buChar char="•"/>
            </a:pPr>
            <a:r>
              <a:rPr lang="en-GB" b="1" dirty="0">
                <a:solidFill>
                  <a:srgbClr val="5A3A06"/>
                </a:solidFill>
              </a:rPr>
              <a:t>Know how to maintain carpentry &amp; joinery hand tools</a:t>
            </a:r>
            <a:endParaRPr lang="en-GB" sz="2000" dirty="0">
              <a:solidFill>
                <a:srgbClr val="5A3A06"/>
              </a:solidFill>
            </a:endParaRPr>
          </a:p>
        </p:txBody>
      </p:sp>
      <p:sp>
        <p:nvSpPr>
          <p:cNvPr id="6" name="Rectangle 5">
            <a:extLst>
              <a:ext uri="{FF2B5EF4-FFF2-40B4-BE49-F238E27FC236}">
                <a16:creationId xmlns:a16="http://schemas.microsoft.com/office/drawing/2014/main" id="{CE2D540A-3B24-4667-B785-57D2CEC083BD}"/>
              </a:ext>
            </a:extLst>
          </p:cNvPr>
          <p:cNvSpPr/>
          <p:nvPr/>
        </p:nvSpPr>
        <p:spPr>
          <a:xfrm>
            <a:off x="1271462" y="4308281"/>
            <a:ext cx="6921500" cy="923330"/>
          </a:xfrm>
          <a:prstGeom prst="rect">
            <a:avLst/>
          </a:prstGeom>
        </p:spPr>
        <p:txBody>
          <a:bodyPr wrap="square">
            <a:spAutoFit/>
          </a:bodyPr>
          <a:lstStyle/>
          <a:p>
            <a:pPr marL="285750" indent="-285750">
              <a:buFont typeface="Arial" panose="020B0604020202020204" pitchFamily="34" charset="0"/>
              <a:buChar char="•"/>
            </a:pPr>
            <a:r>
              <a:rPr lang="en-US" b="1" dirty="0">
                <a:solidFill>
                  <a:srgbClr val="5A3A06"/>
                </a:solidFill>
                <a:latin typeface="Calibri" panose="020F0502020204030204" pitchFamily="34" charset="0"/>
                <a:ea typeface="Calibri" panose="020F0502020204030204" pitchFamily="34" charset="0"/>
                <a:cs typeface="Times New Roman" panose="02020603050405020304" pitchFamily="18" charset="0"/>
              </a:rPr>
              <a:t>Identify types of hand saws</a:t>
            </a:r>
          </a:p>
          <a:p>
            <a:pPr marL="285750" indent="-285750">
              <a:buFont typeface="Arial" panose="020B0604020202020204" pitchFamily="34" charset="0"/>
              <a:buChar char="•"/>
            </a:pPr>
            <a:r>
              <a:rPr lang="en-US" b="1" dirty="0">
                <a:solidFill>
                  <a:srgbClr val="5A3A06"/>
                </a:solidFill>
                <a:latin typeface="Calibri" panose="020F0502020204030204" pitchFamily="34" charset="0"/>
                <a:cs typeface="Times New Roman" panose="02020603050405020304" pitchFamily="18" charset="0"/>
              </a:rPr>
              <a:t>Identify Types of Backsaws</a:t>
            </a:r>
          </a:p>
          <a:p>
            <a:pPr marL="285750" indent="-285750">
              <a:buFont typeface="Arial" panose="020B0604020202020204" pitchFamily="34" charset="0"/>
              <a:buChar char="•"/>
            </a:pPr>
            <a:r>
              <a:rPr lang="en-US" b="1" dirty="0">
                <a:solidFill>
                  <a:srgbClr val="5A3A06"/>
                </a:solidFill>
                <a:latin typeface="Calibri" panose="020F0502020204030204" pitchFamily="34" charset="0"/>
                <a:cs typeface="Times New Roman" panose="02020603050405020304" pitchFamily="18" charset="0"/>
              </a:rPr>
              <a:t>Identify Types of shaping saws</a:t>
            </a:r>
          </a:p>
        </p:txBody>
      </p:sp>
      <p:pic>
        <p:nvPicPr>
          <p:cNvPr id="8" name="Picture 7">
            <a:extLst>
              <a:ext uri="{FF2B5EF4-FFF2-40B4-BE49-F238E27FC236}">
                <a16:creationId xmlns:a16="http://schemas.microsoft.com/office/drawing/2014/main" id="{320D0426-6260-613D-0F0B-019A5CAD61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spTree>
    <p:extLst>
      <p:ext uri="{BB962C8B-B14F-4D97-AF65-F5344CB8AC3E}">
        <p14:creationId xmlns:p14="http://schemas.microsoft.com/office/powerpoint/2010/main" val="3739796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Top Corners Snipped 44">
            <a:extLst>
              <a:ext uri="{FF2B5EF4-FFF2-40B4-BE49-F238E27FC236}">
                <a16:creationId xmlns:a16="http://schemas.microsoft.com/office/drawing/2014/main" id="{51C9B307-AEAA-4B7E-B1F7-014CA7860714}"/>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8922C6-9F9D-44BC-B083-B31729A7EDC2}"/>
              </a:ext>
            </a:extLst>
          </p:cNvPr>
          <p:cNvSpPr/>
          <p:nvPr/>
        </p:nvSpPr>
        <p:spPr>
          <a:xfrm>
            <a:off x="0" y="212272"/>
            <a:ext cx="6223000" cy="584775"/>
          </a:xfrm>
          <a:prstGeom prst="rect">
            <a:avLst/>
          </a:prstGeom>
          <a:noFill/>
        </p:spPr>
        <p:txBody>
          <a:bodyPr wrap="square" lIns="91440" tIns="45720" rIns="91440" bIns="45720">
            <a:spAutoFit/>
          </a:bodyPr>
          <a:lstStyle/>
          <a:p>
            <a:r>
              <a:rPr lang="en-US" sz="3200" b="0" cap="none" spc="0" dirty="0">
                <a:ln w="0"/>
                <a:solidFill>
                  <a:schemeClr val="bg1"/>
                </a:solidFill>
                <a:effectLst>
                  <a:outerShdw blurRad="38100" dist="19050" dir="2700000" algn="tl" rotWithShape="0">
                    <a:schemeClr val="dk1">
                      <a:alpha val="40000"/>
                    </a:schemeClr>
                  </a:outerShdw>
                </a:effectLst>
              </a:rPr>
              <a:t>Shaping Saws – Padsaw.</a:t>
            </a:r>
          </a:p>
        </p:txBody>
      </p:sp>
      <p:pic>
        <p:nvPicPr>
          <p:cNvPr id="6" name="Picture 5" descr="A picture containing knife, weapon&#10;&#10;Description automatically generated">
            <a:extLst>
              <a:ext uri="{FF2B5EF4-FFF2-40B4-BE49-F238E27FC236}">
                <a16:creationId xmlns:a16="http://schemas.microsoft.com/office/drawing/2014/main" id="{9855B9FC-35A2-4097-8216-990B4524F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239" y="1500746"/>
            <a:ext cx="5040000" cy="504000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454394B8-90DA-440E-9420-A8493A3740EE}"/>
              </a:ext>
            </a:extLst>
          </p:cNvPr>
          <p:cNvSpPr txBox="1"/>
          <p:nvPr/>
        </p:nvSpPr>
        <p:spPr>
          <a:xfrm>
            <a:off x="361666" y="1731581"/>
            <a:ext cx="6182436" cy="2308324"/>
          </a:xfrm>
          <a:prstGeom prst="rect">
            <a:avLst/>
          </a:prstGeom>
          <a:noFill/>
        </p:spPr>
        <p:txBody>
          <a:bodyPr wrap="square">
            <a:spAutoFit/>
          </a:bodyPr>
          <a:lstStyle/>
          <a:p>
            <a:r>
              <a:rPr lang="en-US" sz="2400" dirty="0"/>
              <a:t>Pad saws have no frame, so can be used where coping saws cannot reach.</a:t>
            </a:r>
          </a:p>
          <a:p>
            <a:r>
              <a:rPr lang="en-US" sz="2400" dirty="0"/>
              <a:t>They tend to have a single handle with interchangeable blades to carry out a range of tasks, especially for cutting key holes and large internal shaped work. </a:t>
            </a:r>
          </a:p>
        </p:txBody>
      </p:sp>
      <p:sp>
        <p:nvSpPr>
          <p:cNvPr id="8" name="Rectangle: Rounded Corners 7">
            <a:extLst>
              <a:ext uri="{FF2B5EF4-FFF2-40B4-BE49-F238E27FC236}">
                <a16:creationId xmlns:a16="http://schemas.microsoft.com/office/drawing/2014/main" id="{44994353-DF7F-49F1-B5F6-FD9E2D519FCA}"/>
              </a:ext>
            </a:extLst>
          </p:cNvPr>
          <p:cNvSpPr/>
          <p:nvPr/>
        </p:nvSpPr>
        <p:spPr>
          <a:xfrm>
            <a:off x="8134132" y="212246"/>
            <a:ext cx="3996259" cy="954107"/>
          </a:xfrm>
          <a:prstGeom prst="roundRect">
            <a:avLst/>
          </a:prstGeom>
          <a:solidFill>
            <a:srgbClr val="FBE3BD"/>
          </a:solidFill>
          <a:ln w="38100">
            <a:solidFill>
              <a:srgbClr val="5A3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B45665A-9200-4C01-8569-1F1787D57687}"/>
              </a:ext>
            </a:extLst>
          </p:cNvPr>
          <p:cNvSpPr/>
          <p:nvPr/>
        </p:nvSpPr>
        <p:spPr>
          <a:xfrm>
            <a:off x="8143279" y="215786"/>
            <a:ext cx="2300630" cy="954107"/>
          </a:xfrm>
          <a:prstGeom prst="rect">
            <a:avLst/>
          </a:prstGeom>
          <a:noFill/>
        </p:spPr>
        <p:txBody>
          <a:bodyPr wrap="none" lIns="91440" tIns="45720" rIns="91440" bIns="45720">
            <a:spAutoFit/>
          </a:bodyPr>
          <a:lstStyle/>
          <a:p>
            <a:r>
              <a:rPr lang="en-US" sz="2800" b="0" cap="none" spc="0" dirty="0">
                <a:ln w="0"/>
                <a:solidFill>
                  <a:schemeClr val="tx1"/>
                </a:solidFill>
                <a:effectLst>
                  <a:outerShdw blurRad="38100" dist="19050" dir="2700000" algn="tl" rotWithShape="0">
                    <a:schemeClr val="dk1">
                      <a:alpha val="40000"/>
                    </a:schemeClr>
                  </a:outerShdw>
                </a:effectLst>
              </a:rPr>
              <a:t>Blade: 150mm</a:t>
            </a:r>
          </a:p>
          <a:p>
            <a:r>
              <a:rPr lang="en-US" sz="2800" dirty="0">
                <a:ln w="0"/>
                <a:effectLst>
                  <a:outerShdw blurRad="38100" dist="19050" dir="2700000" algn="tl" rotWithShape="0">
                    <a:schemeClr val="dk1">
                      <a:alpha val="40000"/>
                    </a:schemeClr>
                  </a:outerShdw>
                </a:effectLst>
              </a:rPr>
              <a:t>TPI: 32tpi </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10" name="TextBox 9">
            <a:extLst>
              <a:ext uri="{FF2B5EF4-FFF2-40B4-BE49-F238E27FC236}">
                <a16:creationId xmlns:a16="http://schemas.microsoft.com/office/drawing/2014/main" id="{783B44C9-C50A-46D2-AE07-CEDEB52309A3}"/>
              </a:ext>
            </a:extLst>
          </p:cNvPr>
          <p:cNvSpPr txBox="1"/>
          <p:nvPr/>
        </p:nvSpPr>
        <p:spPr>
          <a:xfrm>
            <a:off x="8784030" y="1731581"/>
            <a:ext cx="955343" cy="369332"/>
          </a:xfrm>
          <a:prstGeom prst="rect">
            <a:avLst/>
          </a:prstGeom>
          <a:noFill/>
        </p:spPr>
        <p:txBody>
          <a:bodyPr wrap="square" rtlCol="0">
            <a:spAutoFit/>
          </a:bodyPr>
          <a:lstStyle/>
          <a:p>
            <a:r>
              <a:rPr lang="en-GB" dirty="0"/>
              <a:t>Handle</a:t>
            </a:r>
          </a:p>
        </p:txBody>
      </p:sp>
      <p:sp>
        <p:nvSpPr>
          <p:cNvPr id="12" name="TextBox 11">
            <a:extLst>
              <a:ext uri="{FF2B5EF4-FFF2-40B4-BE49-F238E27FC236}">
                <a16:creationId xmlns:a16="http://schemas.microsoft.com/office/drawing/2014/main" id="{3A1A1090-068C-4DF3-B1D5-0AAEE8367881}"/>
              </a:ext>
            </a:extLst>
          </p:cNvPr>
          <p:cNvSpPr txBox="1"/>
          <p:nvPr/>
        </p:nvSpPr>
        <p:spPr>
          <a:xfrm>
            <a:off x="5804995" y="5357254"/>
            <a:ext cx="955343" cy="369332"/>
          </a:xfrm>
          <a:prstGeom prst="rect">
            <a:avLst/>
          </a:prstGeom>
          <a:noFill/>
        </p:spPr>
        <p:txBody>
          <a:bodyPr wrap="square" rtlCol="0">
            <a:spAutoFit/>
          </a:bodyPr>
          <a:lstStyle/>
          <a:p>
            <a:r>
              <a:rPr lang="en-GB" dirty="0"/>
              <a:t>Blade</a:t>
            </a:r>
          </a:p>
        </p:txBody>
      </p:sp>
      <p:sp>
        <p:nvSpPr>
          <p:cNvPr id="13" name="TextBox 12">
            <a:extLst>
              <a:ext uri="{FF2B5EF4-FFF2-40B4-BE49-F238E27FC236}">
                <a16:creationId xmlns:a16="http://schemas.microsoft.com/office/drawing/2014/main" id="{D6FF6A43-E799-43C0-A9A8-88A7F69F7F41}"/>
              </a:ext>
            </a:extLst>
          </p:cNvPr>
          <p:cNvSpPr txBox="1"/>
          <p:nvPr/>
        </p:nvSpPr>
        <p:spPr>
          <a:xfrm>
            <a:off x="9488566" y="5357254"/>
            <a:ext cx="955343" cy="369332"/>
          </a:xfrm>
          <a:prstGeom prst="rect">
            <a:avLst/>
          </a:prstGeom>
          <a:noFill/>
        </p:spPr>
        <p:txBody>
          <a:bodyPr wrap="square" rtlCol="0">
            <a:spAutoFit/>
          </a:bodyPr>
          <a:lstStyle/>
          <a:p>
            <a:r>
              <a:rPr lang="en-GB" dirty="0"/>
              <a:t>Teeth</a:t>
            </a:r>
          </a:p>
        </p:txBody>
      </p:sp>
      <p:cxnSp>
        <p:nvCxnSpPr>
          <p:cNvPr id="14" name="Straight Arrow Connector 13">
            <a:extLst>
              <a:ext uri="{FF2B5EF4-FFF2-40B4-BE49-F238E27FC236}">
                <a16:creationId xmlns:a16="http://schemas.microsoft.com/office/drawing/2014/main" id="{BDBBB50D-B1AF-49CC-A01A-BF234F763EF7}"/>
              </a:ext>
            </a:extLst>
          </p:cNvPr>
          <p:cNvCxnSpPr>
            <a:cxnSpLocks/>
          </p:cNvCxnSpPr>
          <p:nvPr/>
        </p:nvCxnSpPr>
        <p:spPr>
          <a:xfrm flipV="1">
            <a:off x="6339239" y="4913194"/>
            <a:ext cx="1671997" cy="444060"/>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B02BC26-5358-491A-B42B-31BB62B19829}"/>
              </a:ext>
            </a:extLst>
          </p:cNvPr>
          <p:cNvCxnSpPr>
            <a:cxnSpLocks/>
            <a:stCxn id="13" idx="1"/>
          </p:cNvCxnSpPr>
          <p:nvPr/>
        </p:nvCxnSpPr>
        <p:spPr>
          <a:xfrm flipH="1" flipV="1">
            <a:off x="8134132" y="5135224"/>
            <a:ext cx="1354434" cy="406696"/>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B3B2487-0D95-4E6D-A27C-4EFEFF87EB92}"/>
              </a:ext>
            </a:extLst>
          </p:cNvPr>
          <p:cNvCxnSpPr>
            <a:cxnSpLocks/>
            <a:stCxn id="10" idx="2"/>
          </p:cNvCxnSpPr>
          <p:nvPr/>
        </p:nvCxnSpPr>
        <p:spPr>
          <a:xfrm>
            <a:off x="9261702" y="2100913"/>
            <a:ext cx="477671" cy="784830"/>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31E4E06-9B35-8F2B-744F-128E19E6D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spTree>
    <p:extLst>
      <p:ext uri="{BB962C8B-B14F-4D97-AF65-F5344CB8AC3E}">
        <p14:creationId xmlns:p14="http://schemas.microsoft.com/office/powerpoint/2010/main" val="1614310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Top Corners Snipped 6">
            <a:extLst>
              <a:ext uri="{FF2B5EF4-FFF2-40B4-BE49-F238E27FC236}">
                <a16:creationId xmlns:a16="http://schemas.microsoft.com/office/drawing/2014/main" id="{D13E64DD-F64C-4A7E-9CDE-7565F9488B96}"/>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8922C6-9F9D-44BC-B083-B31729A7EDC2}"/>
              </a:ext>
            </a:extLst>
          </p:cNvPr>
          <p:cNvSpPr/>
          <p:nvPr/>
        </p:nvSpPr>
        <p:spPr>
          <a:xfrm>
            <a:off x="0" y="212272"/>
            <a:ext cx="2051844" cy="923330"/>
          </a:xfrm>
          <a:prstGeom prst="rect">
            <a:avLst/>
          </a:prstGeom>
          <a:noFill/>
        </p:spPr>
        <p:txBody>
          <a:bodyPr wrap="none" lIns="91440" tIns="45720" rIns="91440" bIns="45720">
            <a:spAutoFit/>
          </a:bodyPr>
          <a:lstStyle/>
          <a:p>
            <a:r>
              <a:rPr lang="en-US" sz="5400" b="0" cap="none" spc="0" dirty="0">
                <a:ln w="0"/>
                <a:solidFill>
                  <a:schemeClr val="bg1"/>
                </a:solidFill>
                <a:effectLst>
                  <a:outerShdw blurRad="38100" dist="19050" dir="2700000" algn="tl" rotWithShape="0">
                    <a:schemeClr val="dk1">
                      <a:alpha val="40000"/>
                    </a:schemeClr>
                  </a:outerShdw>
                </a:effectLst>
              </a:rPr>
              <a:t>Recap.</a:t>
            </a:r>
          </a:p>
        </p:txBody>
      </p:sp>
      <p:pic>
        <p:nvPicPr>
          <p:cNvPr id="6" name="Picture 5" descr="A close up of a logo&#10;&#10;Description automatically generated">
            <a:extLst>
              <a:ext uri="{FF2B5EF4-FFF2-40B4-BE49-F238E27FC236}">
                <a16:creationId xmlns:a16="http://schemas.microsoft.com/office/drawing/2014/main" id="{B805D266-D5C4-41D9-A876-7FD86DCE46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8409" y="44994"/>
            <a:ext cx="1204328" cy="1204328"/>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713B1A05-F36B-4ACA-BB8A-0F4696AA2A30}"/>
              </a:ext>
            </a:extLst>
          </p:cNvPr>
          <p:cNvSpPr/>
          <p:nvPr/>
        </p:nvSpPr>
        <p:spPr>
          <a:xfrm>
            <a:off x="667392" y="1826512"/>
            <a:ext cx="3263714" cy="923330"/>
          </a:xfrm>
          <a:prstGeom prst="rect">
            <a:avLst/>
          </a:prstGeom>
          <a:noFill/>
        </p:spPr>
        <p:txBody>
          <a:bodyPr wrap="none" lIns="91440" tIns="45720" rIns="91440" bIns="45720">
            <a:spAutoFit/>
          </a:bodyPr>
          <a:lstStyle/>
          <a:p>
            <a:pPr algn="ctr"/>
            <a:r>
              <a:rPr lang="en-US" sz="5400" b="0" cap="none" spc="0" dirty="0">
                <a:ln w="0"/>
                <a:solidFill>
                  <a:srgbClr val="5A3A06"/>
                </a:solidFill>
                <a:effectLst>
                  <a:outerShdw blurRad="38100" dist="19050" dir="2700000" algn="tl" rotWithShape="0">
                    <a:schemeClr val="dk1">
                      <a:alpha val="40000"/>
                    </a:schemeClr>
                  </a:outerShdw>
                </a:effectLst>
              </a:rPr>
              <a:t>We have….</a:t>
            </a:r>
          </a:p>
        </p:txBody>
      </p:sp>
      <p:sp>
        <p:nvSpPr>
          <p:cNvPr id="9" name="Rectangle 8">
            <a:extLst>
              <a:ext uri="{FF2B5EF4-FFF2-40B4-BE49-F238E27FC236}">
                <a16:creationId xmlns:a16="http://schemas.microsoft.com/office/drawing/2014/main" id="{AF09A7A1-D7FD-49F4-A917-35DBE6174C6A}"/>
              </a:ext>
            </a:extLst>
          </p:cNvPr>
          <p:cNvSpPr/>
          <p:nvPr/>
        </p:nvSpPr>
        <p:spPr>
          <a:xfrm>
            <a:off x="2299249" y="3184829"/>
            <a:ext cx="6921500" cy="923330"/>
          </a:xfrm>
          <a:prstGeom prst="rect">
            <a:avLst/>
          </a:prstGeom>
        </p:spPr>
        <p:txBody>
          <a:bodyPr wrap="square">
            <a:spAutoFit/>
          </a:bodyPr>
          <a:lstStyle/>
          <a:p>
            <a:pPr marL="285750" indent="-285750">
              <a:buFont typeface="Arial" panose="020B0604020202020204" pitchFamily="34" charset="0"/>
              <a:buChar char="•"/>
            </a:pPr>
            <a:r>
              <a:rPr lang="en-US" b="1" dirty="0">
                <a:solidFill>
                  <a:srgbClr val="5A3A06"/>
                </a:solidFill>
                <a:latin typeface="Calibri" panose="020F0502020204030204" pitchFamily="34" charset="0"/>
                <a:ea typeface="Calibri" panose="020F0502020204030204" pitchFamily="34" charset="0"/>
                <a:cs typeface="Times New Roman" panose="02020603050405020304" pitchFamily="18" charset="0"/>
              </a:rPr>
              <a:t>Identified types of hand saws</a:t>
            </a:r>
          </a:p>
          <a:p>
            <a:pPr marL="285750" indent="-285750">
              <a:buFont typeface="Arial" panose="020B0604020202020204" pitchFamily="34" charset="0"/>
              <a:buChar char="•"/>
            </a:pPr>
            <a:r>
              <a:rPr lang="en-US" b="1" dirty="0">
                <a:solidFill>
                  <a:srgbClr val="5A3A06"/>
                </a:solidFill>
                <a:latin typeface="Calibri" panose="020F0502020204030204" pitchFamily="34" charset="0"/>
                <a:cs typeface="Times New Roman" panose="02020603050405020304" pitchFamily="18" charset="0"/>
              </a:rPr>
              <a:t>Identified Types of Backsaws</a:t>
            </a:r>
          </a:p>
          <a:p>
            <a:pPr marL="285750" indent="-285750">
              <a:buFont typeface="Arial" panose="020B0604020202020204" pitchFamily="34" charset="0"/>
              <a:buChar char="•"/>
            </a:pPr>
            <a:r>
              <a:rPr lang="en-US" b="1" dirty="0">
                <a:solidFill>
                  <a:srgbClr val="5A3A06"/>
                </a:solidFill>
                <a:latin typeface="Calibri" panose="020F0502020204030204" pitchFamily="34" charset="0"/>
                <a:cs typeface="Times New Roman" panose="02020603050405020304" pitchFamily="18" charset="0"/>
              </a:rPr>
              <a:t>Identified Types of shaping saws</a:t>
            </a:r>
          </a:p>
        </p:txBody>
      </p:sp>
      <p:pic>
        <p:nvPicPr>
          <p:cNvPr id="2" name="Picture 1">
            <a:extLst>
              <a:ext uri="{FF2B5EF4-FFF2-40B4-BE49-F238E27FC236}">
                <a16:creationId xmlns:a16="http://schemas.microsoft.com/office/drawing/2014/main" id="{5D66A55F-BE3F-A70D-0BBA-5993B84C6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spTree>
    <p:extLst>
      <p:ext uri="{BB962C8B-B14F-4D97-AF65-F5344CB8AC3E}">
        <p14:creationId xmlns:p14="http://schemas.microsoft.com/office/powerpoint/2010/main" val="1556525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Top Corners Snipped 11">
            <a:extLst>
              <a:ext uri="{FF2B5EF4-FFF2-40B4-BE49-F238E27FC236}">
                <a16:creationId xmlns:a16="http://schemas.microsoft.com/office/drawing/2014/main" id="{691FD5AA-D7C1-422D-9605-AD6A2E3F19F6}"/>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8922C6-9F9D-44BC-B083-B31729A7EDC2}"/>
              </a:ext>
            </a:extLst>
          </p:cNvPr>
          <p:cNvSpPr/>
          <p:nvPr/>
        </p:nvSpPr>
        <p:spPr>
          <a:xfrm>
            <a:off x="0" y="212272"/>
            <a:ext cx="4557914" cy="923330"/>
          </a:xfrm>
          <a:prstGeom prst="rect">
            <a:avLst/>
          </a:prstGeom>
          <a:noFill/>
        </p:spPr>
        <p:txBody>
          <a:bodyPr wrap="none" lIns="91440" tIns="45720" rIns="91440" bIns="45720">
            <a:spAutoFit/>
          </a:bodyPr>
          <a:lstStyle/>
          <a:p>
            <a:r>
              <a:rPr lang="en-US" sz="5400" b="0" cap="none" spc="0" dirty="0">
                <a:ln w="0"/>
                <a:solidFill>
                  <a:schemeClr val="bg1"/>
                </a:solidFill>
                <a:effectLst>
                  <a:outerShdw blurRad="38100" dist="19050" dir="2700000" algn="tl" rotWithShape="0">
                    <a:schemeClr val="dk1">
                      <a:alpha val="40000"/>
                    </a:schemeClr>
                  </a:outerShdw>
                </a:effectLst>
              </a:rPr>
              <a:t>Any Questions?</a:t>
            </a:r>
          </a:p>
        </p:txBody>
      </p:sp>
      <p:sp>
        <p:nvSpPr>
          <p:cNvPr id="9" name="TextBox 8">
            <a:extLst>
              <a:ext uri="{FF2B5EF4-FFF2-40B4-BE49-F238E27FC236}">
                <a16:creationId xmlns:a16="http://schemas.microsoft.com/office/drawing/2014/main" id="{96D10F3D-E420-4437-9273-E5E3E7D422A9}"/>
              </a:ext>
            </a:extLst>
          </p:cNvPr>
          <p:cNvSpPr txBox="1"/>
          <p:nvPr/>
        </p:nvSpPr>
        <p:spPr>
          <a:xfrm>
            <a:off x="317500" y="2070100"/>
            <a:ext cx="4660900" cy="2308324"/>
          </a:xfrm>
          <a:prstGeom prst="rect">
            <a:avLst/>
          </a:prstGeom>
          <a:noFill/>
        </p:spPr>
        <p:txBody>
          <a:bodyPr wrap="square" rtlCol="0">
            <a:spAutoFit/>
          </a:bodyPr>
          <a:lstStyle/>
          <a:p>
            <a:r>
              <a:rPr lang="en-GB" sz="2400" dirty="0">
                <a:solidFill>
                  <a:srgbClr val="5A3A06"/>
                </a:solidFill>
              </a:rPr>
              <a:t>If you have any questions why not try and look up the answer online using a search engine and typing in your question, if you can't find your answer then ask your tutor or email them your questions at:</a:t>
            </a:r>
          </a:p>
        </p:txBody>
      </p:sp>
      <p:pic>
        <p:nvPicPr>
          <p:cNvPr id="3" name="Picture 2" descr="A close up of a logo&#10;&#10;Description automatically generated">
            <a:extLst>
              <a:ext uri="{FF2B5EF4-FFF2-40B4-BE49-F238E27FC236}">
                <a16:creationId xmlns:a16="http://schemas.microsoft.com/office/drawing/2014/main" id="{D5ED1A10-34BB-4E6B-B72C-CBA5405085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2188" y="1709058"/>
            <a:ext cx="4356823" cy="4356823"/>
          </a:xfrm>
          <a:prstGeom prst="rect">
            <a:avLst/>
          </a:prstGeom>
          <a:ln>
            <a:noFill/>
          </a:ln>
          <a:effectLst>
            <a:outerShdw blurRad="292100" dist="139700" dir="2700000" algn="tl" rotWithShape="0">
              <a:srgbClr val="333333">
                <a:alpha val="65000"/>
              </a:srgbClr>
            </a:outerShdw>
          </a:effectLst>
        </p:spPr>
      </p:pic>
      <p:pic>
        <p:nvPicPr>
          <p:cNvPr id="11" name="Picture 10" descr="A picture containing object&#10;&#10;Description automatically generated">
            <a:extLst>
              <a:ext uri="{FF2B5EF4-FFF2-40B4-BE49-F238E27FC236}">
                <a16:creationId xmlns:a16="http://schemas.microsoft.com/office/drawing/2014/main" id="{E61D53E4-A22A-4AC6-AF79-284A191776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6830" y="317254"/>
            <a:ext cx="769749" cy="769749"/>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531184" y="4895495"/>
            <a:ext cx="3674404" cy="523220"/>
          </a:xfrm>
          <a:prstGeom prst="rect">
            <a:avLst/>
          </a:prstGeom>
        </p:spPr>
        <p:txBody>
          <a:bodyPr wrap="none">
            <a:spAutoFit/>
          </a:bodyPr>
          <a:lstStyle/>
          <a:p>
            <a:r>
              <a:rPr lang="en-GB" sz="2800" b="1" dirty="0">
                <a:solidFill>
                  <a:srgbClr val="5A3A06"/>
                </a:solidFill>
              </a:rPr>
              <a:t>Lecturer@college.ac.uk</a:t>
            </a:r>
          </a:p>
        </p:txBody>
      </p:sp>
    </p:spTree>
    <p:extLst>
      <p:ext uri="{BB962C8B-B14F-4D97-AF65-F5344CB8AC3E}">
        <p14:creationId xmlns:p14="http://schemas.microsoft.com/office/powerpoint/2010/main" val="832815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Top Corners Snipped 19">
            <a:extLst>
              <a:ext uri="{FF2B5EF4-FFF2-40B4-BE49-F238E27FC236}">
                <a16:creationId xmlns:a16="http://schemas.microsoft.com/office/drawing/2014/main" id="{10B19E75-2924-4979-887B-E547FEE6E48B}"/>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3AAB50BA-2613-4CAA-AAAE-E17C8BB10684}"/>
              </a:ext>
            </a:extLst>
          </p:cNvPr>
          <p:cNvSpPr/>
          <p:nvPr/>
        </p:nvSpPr>
        <p:spPr>
          <a:xfrm>
            <a:off x="194042" y="1359513"/>
            <a:ext cx="3840037" cy="5294372"/>
          </a:xfrm>
          <a:prstGeom prst="roundRect">
            <a:avLst>
              <a:gd name="adj" fmla="val 10052"/>
            </a:avLst>
          </a:prstGeom>
          <a:solidFill>
            <a:srgbClr val="FBE3BD"/>
          </a:solidFill>
          <a:ln w="38100">
            <a:solidFill>
              <a:srgbClr val="5A3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B6231DB5-56CC-4A61-B786-CD52843DCD74}"/>
              </a:ext>
            </a:extLst>
          </p:cNvPr>
          <p:cNvSpPr/>
          <p:nvPr/>
        </p:nvSpPr>
        <p:spPr>
          <a:xfrm>
            <a:off x="8161467" y="1351356"/>
            <a:ext cx="3840037" cy="5294372"/>
          </a:xfrm>
          <a:prstGeom prst="roundRect">
            <a:avLst>
              <a:gd name="adj" fmla="val 10052"/>
            </a:avLst>
          </a:prstGeom>
          <a:solidFill>
            <a:srgbClr val="FBE3BD"/>
          </a:solidFill>
          <a:ln w="38100">
            <a:solidFill>
              <a:srgbClr val="5A3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BEB5E9D7-F8D5-4FA9-A033-69172ECF855E}"/>
              </a:ext>
            </a:extLst>
          </p:cNvPr>
          <p:cNvSpPr/>
          <p:nvPr/>
        </p:nvSpPr>
        <p:spPr>
          <a:xfrm>
            <a:off x="4173664" y="4118428"/>
            <a:ext cx="3840037" cy="2527300"/>
          </a:xfrm>
          <a:prstGeom prst="roundRect">
            <a:avLst>
              <a:gd name="adj" fmla="val 10052"/>
            </a:avLst>
          </a:prstGeom>
          <a:solidFill>
            <a:srgbClr val="FBE3BD"/>
          </a:solidFill>
          <a:ln w="38100">
            <a:solidFill>
              <a:srgbClr val="5A3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ADAAC70C-5208-4BF9-B283-9967D5E1453A}"/>
              </a:ext>
            </a:extLst>
          </p:cNvPr>
          <p:cNvSpPr/>
          <p:nvPr/>
        </p:nvSpPr>
        <p:spPr>
          <a:xfrm>
            <a:off x="4173665" y="1333276"/>
            <a:ext cx="3840037" cy="2655294"/>
          </a:xfrm>
          <a:prstGeom prst="roundRect">
            <a:avLst>
              <a:gd name="adj" fmla="val 10052"/>
            </a:avLst>
          </a:prstGeom>
          <a:solidFill>
            <a:srgbClr val="FBE3BD"/>
          </a:solidFill>
          <a:ln w="38100">
            <a:solidFill>
              <a:srgbClr val="5A3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2E8922C6-9F9D-44BC-B083-B31729A7EDC2}"/>
              </a:ext>
            </a:extLst>
          </p:cNvPr>
          <p:cNvSpPr/>
          <p:nvPr/>
        </p:nvSpPr>
        <p:spPr>
          <a:xfrm>
            <a:off x="0" y="204115"/>
            <a:ext cx="3209661"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Resources.</a:t>
            </a:r>
          </a:p>
        </p:txBody>
      </p:sp>
      <p:pic>
        <p:nvPicPr>
          <p:cNvPr id="17" name="Picture 16" descr="A picture containing object&#10;&#10;Description automatically generated">
            <a:extLst>
              <a:ext uri="{FF2B5EF4-FFF2-40B4-BE49-F238E27FC236}">
                <a16:creationId xmlns:a16="http://schemas.microsoft.com/office/drawing/2014/main" id="{EF5E3B17-5018-4B88-87EF-6CDF02DDD6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6830" y="317254"/>
            <a:ext cx="769749" cy="769749"/>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FD7EDF79-DA16-4EFA-B7B4-C0CD40398D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0609" y="1245880"/>
            <a:ext cx="720000" cy="720000"/>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DD201BBD-2502-415F-A3ED-4C6E736D8B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98" y="1245880"/>
            <a:ext cx="720000" cy="72000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5DEDA477-2CF7-4192-B083-6422195842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0608" y="3988570"/>
            <a:ext cx="720000" cy="720000"/>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AA7493C6-1EF6-4004-A27D-06FED2FBAB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6758" y="1245880"/>
            <a:ext cx="720000" cy="720000"/>
          </a:xfrm>
          <a:prstGeom prst="rect">
            <a:avLst/>
          </a:prstGeom>
          <a:ln>
            <a:noFill/>
          </a:ln>
          <a:effectLst>
            <a:outerShdw blurRad="292100" dist="139700" dir="2700000" algn="tl" rotWithShape="0">
              <a:srgbClr val="333333">
                <a:alpha val="65000"/>
              </a:srgbClr>
            </a:outerShdw>
          </a:effectLst>
        </p:spPr>
      </p:pic>
      <p:sp>
        <p:nvSpPr>
          <p:cNvPr id="23" name="Rectangle: Rounded Corners 9">
            <a:extLst>
              <a:ext uri="{FF2B5EF4-FFF2-40B4-BE49-F238E27FC236}">
                <a16:creationId xmlns:a16="http://schemas.microsoft.com/office/drawing/2014/main" id="{15CA8247-840A-4C85-992D-348BBF0495B2}"/>
              </a:ext>
            </a:extLst>
          </p:cNvPr>
          <p:cNvSpPr/>
          <p:nvPr/>
        </p:nvSpPr>
        <p:spPr>
          <a:xfrm>
            <a:off x="8161467" y="212272"/>
            <a:ext cx="3840037" cy="1033608"/>
          </a:xfrm>
          <a:prstGeom prst="roundRect">
            <a:avLst>
              <a:gd name="adj" fmla="val 10052"/>
            </a:avLst>
          </a:prstGeom>
          <a:solidFill>
            <a:srgbClr val="FBE3BD"/>
          </a:solidFill>
          <a:ln w="38100">
            <a:solidFill>
              <a:srgbClr val="5A3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a:extLst>
              <a:ext uri="{FF2B5EF4-FFF2-40B4-BE49-F238E27FC236}">
                <a16:creationId xmlns:a16="http://schemas.microsoft.com/office/drawing/2014/main" id="{B6E7D059-56C0-4851-8CBA-3E1245C8104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319035" y="285494"/>
            <a:ext cx="779265" cy="523221"/>
          </a:xfrm>
          <a:prstGeom prst="rect">
            <a:avLst/>
          </a:prstGeom>
        </p:spPr>
      </p:pic>
      <p:sp>
        <p:nvSpPr>
          <p:cNvPr id="25" name="TextBox 24">
            <a:extLst>
              <a:ext uri="{FF2B5EF4-FFF2-40B4-BE49-F238E27FC236}">
                <a16:creationId xmlns:a16="http://schemas.microsoft.com/office/drawing/2014/main" id="{CECDE8BD-0E81-4E54-B79F-3F48AAB3C12C}"/>
              </a:ext>
            </a:extLst>
          </p:cNvPr>
          <p:cNvSpPr txBox="1"/>
          <p:nvPr/>
        </p:nvSpPr>
        <p:spPr>
          <a:xfrm>
            <a:off x="9065442" y="240591"/>
            <a:ext cx="2135777" cy="1015663"/>
          </a:xfrm>
          <a:prstGeom prst="rect">
            <a:avLst/>
          </a:prstGeom>
          <a:noFill/>
        </p:spPr>
        <p:txBody>
          <a:bodyPr wrap="none" rtlCol="0">
            <a:spAutoFit/>
          </a:bodyPr>
          <a:lstStyle/>
          <a:p>
            <a:r>
              <a:rPr lang="en-GB" sz="1200" dirty="0"/>
              <a:t>The City &amp; Guilds</a:t>
            </a:r>
          </a:p>
          <a:p>
            <a:r>
              <a:rPr lang="en-GB" sz="1200" dirty="0"/>
              <a:t>Textbook.</a:t>
            </a:r>
          </a:p>
          <a:p>
            <a:r>
              <a:rPr lang="en-GB" sz="1200" dirty="0"/>
              <a:t>Level 1 Site Carpentry &amp; Bench </a:t>
            </a:r>
          </a:p>
          <a:p>
            <a:r>
              <a:rPr lang="en-GB" sz="1200" dirty="0"/>
              <a:t>Joinery</a:t>
            </a:r>
          </a:p>
          <a:p>
            <a:r>
              <a:rPr lang="en-GB" sz="1200" dirty="0"/>
              <a:t>ISBN:9780851932675</a:t>
            </a:r>
          </a:p>
        </p:txBody>
      </p:sp>
      <p:pic>
        <p:nvPicPr>
          <p:cNvPr id="2" name="Picture 1"/>
          <p:cNvPicPr>
            <a:picLocks noChangeAspect="1"/>
          </p:cNvPicPr>
          <p:nvPr/>
        </p:nvPicPr>
        <p:blipFill rotWithShape="1">
          <a:blip r:embed="rId9">
            <a:extLst>
              <a:ext uri="{28A0092B-C50C-407E-A947-70E740481C1C}">
                <a14:useLocalDpi xmlns:a14="http://schemas.microsoft.com/office/drawing/2010/main" val="0"/>
              </a:ext>
            </a:extLst>
          </a:blip>
          <a:srcRect l="14342" t="1761" r="17497" b="1554"/>
          <a:stretch/>
        </p:blipFill>
        <p:spPr>
          <a:xfrm>
            <a:off x="11141467" y="240591"/>
            <a:ext cx="963727" cy="1367057"/>
          </a:xfrm>
          <a:prstGeom prst="rect">
            <a:avLst/>
          </a:prstGeom>
          <a:ln>
            <a:noFill/>
          </a:ln>
          <a:effectLst>
            <a:outerShdw blurRad="292100" dist="139700" dir="2700000" algn="tl" rotWithShape="0">
              <a:srgbClr val="333333">
                <a:alpha val="65000"/>
              </a:srgbClr>
            </a:outerShdw>
          </a:effectLst>
        </p:spPr>
      </p:pic>
      <p:sp>
        <p:nvSpPr>
          <p:cNvPr id="26" name="TextBox 25">
            <a:extLst>
              <a:ext uri="{FF2B5EF4-FFF2-40B4-BE49-F238E27FC236}">
                <a16:creationId xmlns:a16="http://schemas.microsoft.com/office/drawing/2014/main" id="{0992DDB6-2A63-421B-BDA4-DA8FB8D4E959}"/>
              </a:ext>
            </a:extLst>
          </p:cNvPr>
          <p:cNvSpPr txBox="1"/>
          <p:nvPr/>
        </p:nvSpPr>
        <p:spPr>
          <a:xfrm>
            <a:off x="212871" y="2079513"/>
            <a:ext cx="3977152" cy="646331"/>
          </a:xfrm>
          <a:prstGeom prst="rect">
            <a:avLst/>
          </a:prstGeom>
          <a:noFill/>
        </p:spPr>
        <p:txBody>
          <a:bodyPr wrap="square">
            <a:spAutoFit/>
          </a:bodyPr>
          <a:lstStyle/>
          <a:p>
            <a:r>
              <a:rPr lang="en-GB" dirty="0">
                <a:hlinkClick r:id="rId10"/>
              </a:rPr>
              <a:t>https://en.wikipedia.org/wiki/Backsaw</a:t>
            </a:r>
            <a:endParaRPr lang="en-GB" dirty="0"/>
          </a:p>
          <a:p>
            <a:endParaRPr lang="en-GB" dirty="0"/>
          </a:p>
        </p:txBody>
      </p:sp>
      <p:sp>
        <p:nvSpPr>
          <p:cNvPr id="27" name="TextBox 26">
            <a:extLst>
              <a:ext uri="{FF2B5EF4-FFF2-40B4-BE49-F238E27FC236}">
                <a16:creationId xmlns:a16="http://schemas.microsoft.com/office/drawing/2014/main" id="{0680465E-E40E-4F53-929C-5A3AB543F1AF}"/>
              </a:ext>
            </a:extLst>
          </p:cNvPr>
          <p:cNvSpPr txBox="1"/>
          <p:nvPr/>
        </p:nvSpPr>
        <p:spPr>
          <a:xfrm>
            <a:off x="212871" y="2445134"/>
            <a:ext cx="3813029" cy="923330"/>
          </a:xfrm>
          <a:prstGeom prst="rect">
            <a:avLst/>
          </a:prstGeom>
          <a:noFill/>
        </p:spPr>
        <p:txBody>
          <a:bodyPr wrap="square">
            <a:spAutoFit/>
          </a:bodyPr>
          <a:lstStyle/>
          <a:p>
            <a:r>
              <a:rPr lang="en-GB" dirty="0">
                <a:hlinkClick r:id="rId11"/>
              </a:rPr>
              <a:t>https://en.wikipedia.org/wiki/Compass_saw</a:t>
            </a:r>
            <a:endParaRPr lang="en-GB" dirty="0"/>
          </a:p>
          <a:p>
            <a:endParaRPr lang="en-GB" dirty="0"/>
          </a:p>
        </p:txBody>
      </p:sp>
      <p:sp>
        <p:nvSpPr>
          <p:cNvPr id="28" name="TextBox 27">
            <a:extLst>
              <a:ext uri="{FF2B5EF4-FFF2-40B4-BE49-F238E27FC236}">
                <a16:creationId xmlns:a16="http://schemas.microsoft.com/office/drawing/2014/main" id="{08519FB9-EFA8-4A0C-A7C1-B76642883CC4}"/>
              </a:ext>
            </a:extLst>
          </p:cNvPr>
          <p:cNvSpPr txBox="1"/>
          <p:nvPr/>
        </p:nvSpPr>
        <p:spPr>
          <a:xfrm>
            <a:off x="212871" y="3045298"/>
            <a:ext cx="3690389" cy="923330"/>
          </a:xfrm>
          <a:prstGeom prst="rect">
            <a:avLst/>
          </a:prstGeom>
          <a:noFill/>
        </p:spPr>
        <p:txBody>
          <a:bodyPr wrap="square">
            <a:spAutoFit/>
          </a:bodyPr>
          <a:lstStyle/>
          <a:p>
            <a:r>
              <a:rPr lang="en-GB" dirty="0">
                <a:hlinkClick r:id="rId11"/>
              </a:rPr>
              <a:t>https://en.wikipedia.org/wiki/Compass_saw</a:t>
            </a:r>
            <a:endParaRPr lang="en-GB" dirty="0"/>
          </a:p>
          <a:p>
            <a:endParaRPr lang="en-GB" dirty="0"/>
          </a:p>
        </p:txBody>
      </p:sp>
      <p:sp>
        <p:nvSpPr>
          <p:cNvPr id="29" name="TextBox 28">
            <a:extLst>
              <a:ext uri="{FF2B5EF4-FFF2-40B4-BE49-F238E27FC236}">
                <a16:creationId xmlns:a16="http://schemas.microsoft.com/office/drawing/2014/main" id="{7BE2A5DD-711A-43AC-8DEF-6D38B2397EB5}"/>
              </a:ext>
            </a:extLst>
          </p:cNvPr>
          <p:cNvSpPr txBox="1"/>
          <p:nvPr/>
        </p:nvSpPr>
        <p:spPr>
          <a:xfrm>
            <a:off x="202808" y="3701818"/>
            <a:ext cx="3840037" cy="646331"/>
          </a:xfrm>
          <a:prstGeom prst="rect">
            <a:avLst/>
          </a:prstGeom>
          <a:noFill/>
        </p:spPr>
        <p:txBody>
          <a:bodyPr wrap="square">
            <a:spAutoFit/>
          </a:bodyPr>
          <a:lstStyle/>
          <a:p>
            <a:r>
              <a:rPr lang="en-GB" dirty="0">
                <a:hlinkClick r:id="rId12"/>
              </a:rPr>
              <a:t>https://en.wikipedia.org/wiki/Fretsaw</a:t>
            </a:r>
            <a:endParaRPr lang="en-GB" dirty="0"/>
          </a:p>
          <a:p>
            <a:endParaRPr lang="en-GB" dirty="0"/>
          </a:p>
        </p:txBody>
      </p:sp>
      <p:sp>
        <p:nvSpPr>
          <p:cNvPr id="30" name="TextBox 29">
            <a:extLst>
              <a:ext uri="{FF2B5EF4-FFF2-40B4-BE49-F238E27FC236}">
                <a16:creationId xmlns:a16="http://schemas.microsoft.com/office/drawing/2014/main" id="{A66474A3-45D0-4510-8CB5-5F824A976988}"/>
              </a:ext>
            </a:extLst>
          </p:cNvPr>
          <p:cNvSpPr txBox="1"/>
          <p:nvPr/>
        </p:nvSpPr>
        <p:spPr>
          <a:xfrm>
            <a:off x="212871" y="4154912"/>
            <a:ext cx="3690389" cy="923330"/>
          </a:xfrm>
          <a:prstGeom prst="rect">
            <a:avLst/>
          </a:prstGeom>
          <a:noFill/>
        </p:spPr>
        <p:txBody>
          <a:bodyPr wrap="square">
            <a:spAutoFit/>
          </a:bodyPr>
          <a:lstStyle/>
          <a:p>
            <a:r>
              <a:rPr lang="en-GB" dirty="0">
                <a:hlinkClick r:id="rId13"/>
              </a:rPr>
              <a:t>https://en.wikipedia.org/wiki/Hand_saw</a:t>
            </a:r>
            <a:endParaRPr lang="en-GB" dirty="0"/>
          </a:p>
          <a:p>
            <a:endParaRPr lang="en-GB" dirty="0"/>
          </a:p>
        </p:txBody>
      </p:sp>
      <p:sp>
        <p:nvSpPr>
          <p:cNvPr id="31" name="TextBox 30">
            <a:extLst>
              <a:ext uri="{FF2B5EF4-FFF2-40B4-BE49-F238E27FC236}">
                <a16:creationId xmlns:a16="http://schemas.microsoft.com/office/drawing/2014/main" id="{35E80F20-AABD-4A92-AFD5-15B8A078E920}"/>
              </a:ext>
            </a:extLst>
          </p:cNvPr>
          <p:cNvSpPr txBox="1"/>
          <p:nvPr/>
        </p:nvSpPr>
        <p:spPr>
          <a:xfrm>
            <a:off x="8301983" y="2000523"/>
            <a:ext cx="3503330" cy="923330"/>
          </a:xfrm>
          <a:prstGeom prst="rect">
            <a:avLst/>
          </a:prstGeom>
          <a:noFill/>
        </p:spPr>
        <p:txBody>
          <a:bodyPr wrap="square">
            <a:spAutoFit/>
          </a:bodyPr>
          <a:lstStyle/>
          <a:p>
            <a:r>
              <a:rPr lang="en-GB" dirty="0">
                <a:hlinkClick r:id="rId14"/>
              </a:rPr>
              <a:t>https://www.youtube.com/watch?v=1cK-xN2uAUI</a:t>
            </a:r>
            <a:endParaRPr lang="en-GB" dirty="0"/>
          </a:p>
          <a:p>
            <a:endParaRPr lang="en-GB" dirty="0"/>
          </a:p>
        </p:txBody>
      </p:sp>
      <p:sp>
        <p:nvSpPr>
          <p:cNvPr id="32" name="TextBox 31">
            <a:extLst>
              <a:ext uri="{FF2B5EF4-FFF2-40B4-BE49-F238E27FC236}">
                <a16:creationId xmlns:a16="http://schemas.microsoft.com/office/drawing/2014/main" id="{9A37F584-3D73-4DF2-BA5E-3E1C8E2E7A3D}"/>
              </a:ext>
            </a:extLst>
          </p:cNvPr>
          <p:cNvSpPr txBox="1"/>
          <p:nvPr/>
        </p:nvSpPr>
        <p:spPr>
          <a:xfrm>
            <a:off x="8301983" y="2727624"/>
            <a:ext cx="3384644" cy="923330"/>
          </a:xfrm>
          <a:prstGeom prst="rect">
            <a:avLst/>
          </a:prstGeom>
          <a:noFill/>
        </p:spPr>
        <p:txBody>
          <a:bodyPr wrap="square">
            <a:spAutoFit/>
          </a:bodyPr>
          <a:lstStyle/>
          <a:p>
            <a:r>
              <a:rPr lang="en-GB" dirty="0">
                <a:hlinkClick r:id="rId15"/>
              </a:rPr>
              <a:t>https://www.youtube.com/watch?v=pigcIXjRel8</a:t>
            </a:r>
            <a:endParaRPr lang="en-GB" dirty="0"/>
          </a:p>
          <a:p>
            <a:endParaRPr lang="en-GB" dirty="0"/>
          </a:p>
        </p:txBody>
      </p:sp>
      <p:sp>
        <p:nvSpPr>
          <p:cNvPr id="33" name="TextBox 32">
            <a:extLst>
              <a:ext uri="{FF2B5EF4-FFF2-40B4-BE49-F238E27FC236}">
                <a16:creationId xmlns:a16="http://schemas.microsoft.com/office/drawing/2014/main" id="{BE4EC0A6-20DC-4872-AFDB-4865AF11A161}"/>
              </a:ext>
            </a:extLst>
          </p:cNvPr>
          <p:cNvSpPr txBox="1"/>
          <p:nvPr/>
        </p:nvSpPr>
        <p:spPr>
          <a:xfrm>
            <a:off x="8301983" y="3497910"/>
            <a:ext cx="3216322" cy="923330"/>
          </a:xfrm>
          <a:prstGeom prst="rect">
            <a:avLst/>
          </a:prstGeom>
          <a:noFill/>
        </p:spPr>
        <p:txBody>
          <a:bodyPr wrap="square">
            <a:spAutoFit/>
          </a:bodyPr>
          <a:lstStyle/>
          <a:p>
            <a:r>
              <a:rPr lang="en-GB" dirty="0">
                <a:hlinkClick r:id="rId16"/>
              </a:rPr>
              <a:t>https://www.youtube.com/watch?v=Ezd0rfgbQK8</a:t>
            </a:r>
            <a:endParaRPr lang="en-GB" dirty="0"/>
          </a:p>
          <a:p>
            <a:endParaRPr lang="en-GB" dirty="0"/>
          </a:p>
        </p:txBody>
      </p:sp>
      <p:sp>
        <p:nvSpPr>
          <p:cNvPr id="34" name="TextBox 33">
            <a:extLst>
              <a:ext uri="{FF2B5EF4-FFF2-40B4-BE49-F238E27FC236}">
                <a16:creationId xmlns:a16="http://schemas.microsoft.com/office/drawing/2014/main" id="{1C2B603B-95F6-491C-82DD-52F7CB53B484}"/>
              </a:ext>
            </a:extLst>
          </p:cNvPr>
          <p:cNvSpPr txBox="1"/>
          <p:nvPr/>
        </p:nvSpPr>
        <p:spPr>
          <a:xfrm>
            <a:off x="8274688" y="4404929"/>
            <a:ext cx="3216322" cy="923330"/>
          </a:xfrm>
          <a:prstGeom prst="rect">
            <a:avLst/>
          </a:prstGeom>
          <a:noFill/>
        </p:spPr>
        <p:txBody>
          <a:bodyPr wrap="square">
            <a:spAutoFit/>
          </a:bodyPr>
          <a:lstStyle/>
          <a:p>
            <a:r>
              <a:rPr lang="en-GB" dirty="0">
                <a:hlinkClick r:id="rId16"/>
              </a:rPr>
              <a:t>https://www.youtube.com/watch?v=Ezd0rfgbQK8</a:t>
            </a:r>
            <a:endParaRPr lang="en-GB" dirty="0"/>
          </a:p>
          <a:p>
            <a:endParaRPr lang="en-GB" dirty="0"/>
          </a:p>
        </p:txBody>
      </p:sp>
    </p:spTree>
    <p:extLst>
      <p:ext uri="{BB962C8B-B14F-4D97-AF65-F5344CB8AC3E}">
        <p14:creationId xmlns:p14="http://schemas.microsoft.com/office/powerpoint/2010/main" val="954916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Top Corners Snipped 12">
            <a:extLst>
              <a:ext uri="{FF2B5EF4-FFF2-40B4-BE49-F238E27FC236}">
                <a16:creationId xmlns:a16="http://schemas.microsoft.com/office/drawing/2014/main" id="{7D1C282D-B15D-41B0-93A6-B2A887A701EB}"/>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8922C6-9F9D-44BC-B083-B31729A7EDC2}"/>
              </a:ext>
            </a:extLst>
          </p:cNvPr>
          <p:cNvSpPr/>
          <p:nvPr/>
        </p:nvSpPr>
        <p:spPr>
          <a:xfrm>
            <a:off x="0" y="212272"/>
            <a:ext cx="3244350" cy="923330"/>
          </a:xfrm>
          <a:prstGeom prst="rect">
            <a:avLst/>
          </a:prstGeom>
          <a:noFill/>
        </p:spPr>
        <p:txBody>
          <a:bodyPr wrap="none" lIns="91440" tIns="45720" rIns="91440" bIns="45720">
            <a:spAutoFit/>
          </a:bodyPr>
          <a:lstStyle/>
          <a:p>
            <a:r>
              <a:rPr lang="en-US" sz="5400" b="0" cap="none" spc="0" dirty="0">
                <a:ln w="0"/>
                <a:solidFill>
                  <a:schemeClr val="bg1"/>
                </a:solidFill>
                <a:effectLst>
                  <a:outerShdw blurRad="38100" dist="19050" dir="2700000" algn="tl" rotWithShape="0">
                    <a:schemeClr val="dk1">
                      <a:alpha val="40000"/>
                    </a:schemeClr>
                  </a:outerShdw>
                </a:effectLst>
              </a:rPr>
              <a:t>Thank You.</a:t>
            </a:r>
          </a:p>
        </p:txBody>
      </p:sp>
      <p:sp>
        <p:nvSpPr>
          <p:cNvPr id="9" name="TextBox 8">
            <a:extLst>
              <a:ext uri="{FF2B5EF4-FFF2-40B4-BE49-F238E27FC236}">
                <a16:creationId xmlns:a16="http://schemas.microsoft.com/office/drawing/2014/main" id="{04D40EC1-1917-4325-BE40-9FA2DC502203}"/>
              </a:ext>
            </a:extLst>
          </p:cNvPr>
          <p:cNvSpPr txBox="1"/>
          <p:nvPr/>
        </p:nvSpPr>
        <p:spPr>
          <a:xfrm>
            <a:off x="241300" y="1405572"/>
            <a:ext cx="4013200" cy="2677656"/>
          </a:xfrm>
          <a:prstGeom prst="rect">
            <a:avLst/>
          </a:prstGeom>
          <a:noFill/>
        </p:spPr>
        <p:txBody>
          <a:bodyPr wrap="square" rtlCol="0">
            <a:spAutoFit/>
          </a:bodyPr>
          <a:lstStyle/>
          <a:p>
            <a:r>
              <a:rPr lang="en-GB" sz="2400" dirty="0">
                <a:solidFill>
                  <a:srgbClr val="5A3A06"/>
                </a:solidFill>
              </a:rPr>
              <a:t>We would like to take this opportunity to thank you for using this material. If you have any questions or suggestion on this or any other learning material produced by Educon please email: </a:t>
            </a:r>
          </a:p>
        </p:txBody>
      </p:sp>
      <p:pic>
        <p:nvPicPr>
          <p:cNvPr id="3" name="Picture 2" descr="A close up of a logo&#10;&#10;Description automatically generated">
            <a:extLst>
              <a:ext uri="{FF2B5EF4-FFF2-40B4-BE49-F238E27FC236}">
                <a16:creationId xmlns:a16="http://schemas.microsoft.com/office/drawing/2014/main" id="{4C4DDDE9-C551-415D-A06E-D122B6FFB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465" y="1622056"/>
            <a:ext cx="4320000" cy="4320000"/>
          </a:xfrm>
          <a:prstGeom prst="rect">
            <a:avLst/>
          </a:prstGeom>
          <a:ln>
            <a:noFill/>
          </a:ln>
          <a:effectLst>
            <a:outerShdw blurRad="292100" dist="139700" dir="2700000" algn="tl" rotWithShape="0">
              <a:srgbClr val="333333">
                <a:alpha val="65000"/>
              </a:srgbClr>
            </a:outerShdw>
          </a:effectLst>
        </p:spPr>
      </p:pic>
      <p:pic>
        <p:nvPicPr>
          <p:cNvPr id="12" name="Picture 11" descr="A picture containing object&#10;&#10;Description automatically generated">
            <a:extLst>
              <a:ext uri="{FF2B5EF4-FFF2-40B4-BE49-F238E27FC236}">
                <a16:creationId xmlns:a16="http://schemas.microsoft.com/office/drawing/2014/main" id="{25880AED-1E6F-4325-919A-819DEF0E4D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6830" y="317254"/>
            <a:ext cx="769749" cy="769749"/>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46958" y="4454500"/>
            <a:ext cx="3617593" cy="523220"/>
          </a:xfrm>
          <a:prstGeom prst="rect">
            <a:avLst/>
          </a:prstGeom>
        </p:spPr>
        <p:txBody>
          <a:bodyPr wrap="none">
            <a:spAutoFit/>
          </a:bodyPr>
          <a:lstStyle/>
          <a:p>
            <a:r>
              <a:rPr lang="en-GB" sz="2800" b="1" dirty="0">
                <a:solidFill>
                  <a:srgbClr val="5A3A06"/>
                </a:solidFill>
              </a:rPr>
              <a:t>Educon.rix@gmail.com</a:t>
            </a:r>
          </a:p>
        </p:txBody>
      </p:sp>
      <p:pic>
        <p:nvPicPr>
          <p:cNvPr id="2" name="Picture 1">
            <a:extLst>
              <a:ext uri="{FF2B5EF4-FFF2-40B4-BE49-F238E27FC236}">
                <a16:creationId xmlns:a16="http://schemas.microsoft.com/office/drawing/2014/main" id="{20850B62-215A-B62E-C534-3BFD4E9FFC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453" y="5951667"/>
            <a:ext cx="720354" cy="720000"/>
          </a:xfrm>
          <a:prstGeom prst="rect">
            <a:avLst/>
          </a:prstGeom>
        </p:spPr>
      </p:pic>
      <p:pic>
        <p:nvPicPr>
          <p:cNvPr id="6" name="Picture 5">
            <a:extLst>
              <a:ext uri="{FF2B5EF4-FFF2-40B4-BE49-F238E27FC236}">
                <a16:creationId xmlns:a16="http://schemas.microsoft.com/office/drawing/2014/main" id="{D8A9AAC3-C5E6-AC61-F7EC-4190CC0B8D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865" y="5951667"/>
            <a:ext cx="2144234" cy="720000"/>
          </a:xfrm>
          <a:prstGeom prst="rect">
            <a:avLst/>
          </a:prstGeom>
        </p:spPr>
      </p:pic>
      <p:sp>
        <p:nvSpPr>
          <p:cNvPr id="7" name="TextBox 6">
            <a:extLst>
              <a:ext uri="{FF2B5EF4-FFF2-40B4-BE49-F238E27FC236}">
                <a16:creationId xmlns:a16="http://schemas.microsoft.com/office/drawing/2014/main" id="{2804031C-F4C5-A636-2BA7-D3E2E103586A}"/>
              </a:ext>
            </a:extLst>
          </p:cNvPr>
          <p:cNvSpPr txBox="1"/>
          <p:nvPr/>
        </p:nvSpPr>
        <p:spPr>
          <a:xfrm>
            <a:off x="10158990" y="6400801"/>
            <a:ext cx="2170973" cy="369332"/>
          </a:xfrm>
          <a:prstGeom prst="rect">
            <a:avLst/>
          </a:prstGeom>
          <a:noFill/>
        </p:spPr>
        <p:txBody>
          <a:bodyPr wrap="square" rtlCol="0">
            <a:spAutoFit/>
          </a:bodyPr>
          <a:lstStyle/>
          <a:p>
            <a:r>
              <a:rPr lang="en-GB" b="1" dirty="0">
                <a:solidFill>
                  <a:schemeClr val="bg1"/>
                </a:solidFill>
              </a:rPr>
              <a:t>Lecturer: James Rix</a:t>
            </a:r>
          </a:p>
        </p:txBody>
      </p:sp>
    </p:spTree>
    <p:extLst>
      <p:ext uri="{BB962C8B-B14F-4D97-AF65-F5344CB8AC3E}">
        <p14:creationId xmlns:p14="http://schemas.microsoft.com/office/powerpoint/2010/main" val="4014241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Top Corners Snipped 44">
            <a:extLst>
              <a:ext uri="{FF2B5EF4-FFF2-40B4-BE49-F238E27FC236}">
                <a16:creationId xmlns:a16="http://schemas.microsoft.com/office/drawing/2014/main" id="{51C9B307-AEAA-4B7E-B1F7-014CA7860714}"/>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8922C6-9F9D-44BC-B083-B31729A7EDC2}"/>
              </a:ext>
            </a:extLst>
          </p:cNvPr>
          <p:cNvSpPr/>
          <p:nvPr/>
        </p:nvSpPr>
        <p:spPr>
          <a:xfrm>
            <a:off x="0" y="212272"/>
            <a:ext cx="6223000" cy="584775"/>
          </a:xfrm>
          <a:prstGeom prst="rect">
            <a:avLst/>
          </a:prstGeom>
          <a:noFill/>
        </p:spPr>
        <p:txBody>
          <a:bodyPr wrap="square" lIns="91440" tIns="45720" rIns="91440" bIns="45720">
            <a:spAutoFit/>
          </a:bodyPr>
          <a:lstStyle/>
          <a:p>
            <a:r>
              <a:rPr lang="en-US" sz="3200" b="0" cap="none" spc="0" dirty="0">
                <a:ln w="0"/>
                <a:solidFill>
                  <a:schemeClr val="bg1"/>
                </a:solidFill>
                <a:effectLst>
                  <a:outerShdw blurRad="38100" dist="19050" dir="2700000" algn="tl" rotWithShape="0">
                    <a:schemeClr val="dk1">
                      <a:alpha val="40000"/>
                    </a:schemeClr>
                  </a:outerShdw>
                </a:effectLst>
              </a:rPr>
              <a:t>Hand Saws.</a:t>
            </a:r>
          </a:p>
        </p:txBody>
      </p:sp>
      <p:sp>
        <p:nvSpPr>
          <p:cNvPr id="3" name="TextBox 2">
            <a:extLst>
              <a:ext uri="{FF2B5EF4-FFF2-40B4-BE49-F238E27FC236}">
                <a16:creationId xmlns:a16="http://schemas.microsoft.com/office/drawing/2014/main" id="{2C63DF08-F6B7-4146-AA45-2B61A4EF8A02}"/>
              </a:ext>
            </a:extLst>
          </p:cNvPr>
          <p:cNvSpPr txBox="1"/>
          <p:nvPr/>
        </p:nvSpPr>
        <p:spPr>
          <a:xfrm>
            <a:off x="228600" y="1345168"/>
            <a:ext cx="4963546" cy="4524315"/>
          </a:xfrm>
          <a:prstGeom prst="rect">
            <a:avLst/>
          </a:prstGeom>
          <a:noFill/>
        </p:spPr>
        <p:txBody>
          <a:bodyPr wrap="square" rtlCol="0">
            <a:spAutoFit/>
          </a:bodyPr>
          <a:lstStyle/>
          <a:p>
            <a:r>
              <a:rPr lang="en-GB" sz="2400" dirty="0"/>
              <a:t>There are 3 different types of Handsaws, these are:</a:t>
            </a:r>
          </a:p>
          <a:p>
            <a:endParaRPr lang="en-GB" sz="2400" dirty="0"/>
          </a:p>
          <a:p>
            <a:pPr marL="342900" indent="-342900">
              <a:buFont typeface="Arial" panose="020B0604020202020204" pitchFamily="34" charset="0"/>
              <a:buChar char="•"/>
            </a:pPr>
            <a:r>
              <a:rPr lang="en-GB" sz="2400" dirty="0"/>
              <a:t>Panel Saw</a:t>
            </a:r>
          </a:p>
          <a:p>
            <a:pPr marL="342900" indent="-342900">
              <a:buFont typeface="Arial" panose="020B0604020202020204" pitchFamily="34" charset="0"/>
              <a:buChar char="•"/>
            </a:pPr>
            <a:r>
              <a:rPr lang="en-GB" sz="2400" dirty="0"/>
              <a:t>Cross Cut Saw</a:t>
            </a:r>
          </a:p>
          <a:p>
            <a:pPr marL="342900" indent="-342900">
              <a:buFont typeface="Arial" panose="020B0604020202020204" pitchFamily="34" charset="0"/>
              <a:buChar char="•"/>
            </a:pPr>
            <a:r>
              <a:rPr lang="en-GB" sz="2400" dirty="0"/>
              <a:t>Rip Saw</a:t>
            </a:r>
          </a:p>
          <a:p>
            <a:pPr marL="342900" indent="-342900">
              <a:buFont typeface="Arial" panose="020B0604020202020204" pitchFamily="34" charset="0"/>
              <a:buChar char="•"/>
            </a:pPr>
            <a:endParaRPr lang="en-GB" sz="2400" dirty="0"/>
          </a:p>
          <a:p>
            <a:r>
              <a:rPr lang="en-GB" sz="2400" dirty="0"/>
              <a:t>Hand saws are designed for reducing timber to more suitable sizes. The best hand saws are skew-backed meaning they have a gentle S shaped curve to the top side of the blade.</a:t>
            </a:r>
          </a:p>
        </p:txBody>
      </p:sp>
      <p:pic>
        <p:nvPicPr>
          <p:cNvPr id="23" name="Picture 22" descr="A picture containing knife, weapon&#10;&#10;Description automatically generated">
            <a:extLst>
              <a:ext uri="{FF2B5EF4-FFF2-40B4-BE49-F238E27FC236}">
                <a16:creationId xmlns:a16="http://schemas.microsoft.com/office/drawing/2014/main" id="{29CB05CE-05B6-4677-8443-66954088B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114" y="2093744"/>
            <a:ext cx="2880000" cy="2880000"/>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id="{7F4BBD6C-3C11-47B1-BD0B-F0457FD47A6E}"/>
              </a:ext>
            </a:extLst>
          </p:cNvPr>
          <p:cNvSpPr txBox="1"/>
          <p:nvPr/>
        </p:nvSpPr>
        <p:spPr>
          <a:xfrm>
            <a:off x="7097201" y="3902002"/>
            <a:ext cx="1484252" cy="461665"/>
          </a:xfrm>
          <a:prstGeom prst="rect">
            <a:avLst/>
          </a:prstGeom>
          <a:noFill/>
        </p:spPr>
        <p:txBody>
          <a:bodyPr wrap="none" rtlCol="0">
            <a:spAutoFit/>
          </a:bodyPr>
          <a:lstStyle/>
          <a:p>
            <a:r>
              <a:rPr lang="en-GB" sz="2400" b="1" dirty="0"/>
              <a:t>Panel Saw</a:t>
            </a:r>
          </a:p>
        </p:txBody>
      </p:sp>
      <p:pic>
        <p:nvPicPr>
          <p:cNvPr id="26" name="Picture 25" descr="A picture containing knife, weapon&#10;&#10;Description automatically generated">
            <a:extLst>
              <a:ext uri="{FF2B5EF4-FFF2-40B4-BE49-F238E27FC236}">
                <a16:creationId xmlns:a16="http://schemas.microsoft.com/office/drawing/2014/main" id="{E0FABBCE-79C3-40D0-A348-C805E5419B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260409" y="653744"/>
            <a:ext cx="2880000" cy="2880000"/>
          </a:xfrm>
          <a:prstGeom prst="rect">
            <a:avLst/>
          </a:prstGeom>
          <a:ln>
            <a:noFill/>
          </a:ln>
          <a:effectLst>
            <a:outerShdw blurRad="292100" dist="139700" dir="2700000" algn="tl" rotWithShape="0">
              <a:srgbClr val="333333">
                <a:alpha val="65000"/>
              </a:srgbClr>
            </a:outerShdw>
          </a:effectLst>
        </p:spPr>
      </p:pic>
      <p:sp>
        <p:nvSpPr>
          <p:cNvPr id="28" name="TextBox 27">
            <a:extLst>
              <a:ext uri="{FF2B5EF4-FFF2-40B4-BE49-F238E27FC236}">
                <a16:creationId xmlns:a16="http://schemas.microsoft.com/office/drawing/2014/main" id="{E679A3C0-4C8F-4C91-9F00-367A6671EC8C}"/>
              </a:ext>
            </a:extLst>
          </p:cNvPr>
          <p:cNvSpPr txBox="1"/>
          <p:nvPr/>
        </p:nvSpPr>
        <p:spPr>
          <a:xfrm>
            <a:off x="9734542" y="1206668"/>
            <a:ext cx="1964192" cy="461665"/>
          </a:xfrm>
          <a:prstGeom prst="rect">
            <a:avLst/>
          </a:prstGeom>
          <a:noFill/>
        </p:spPr>
        <p:txBody>
          <a:bodyPr wrap="none" rtlCol="0">
            <a:spAutoFit/>
          </a:bodyPr>
          <a:lstStyle/>
          <a:p>
            <a:r>
              <a:rPr lang="en-GB" sz="2400" b="1" dirty="0"/>
              <a:t>Cross Cut Saw</a:t>
            </a:r>
          </a:p>
        </p:txBody>
      </p:sp>
      <p:pic>
        <p:nvPicPr>
          <p:cNvPr id="29" name="Picture 28" descr="A picture containing text, weapon, knife&#10;&#10;Description automatically generated">
            <a:extLst>
              <a:ext uri="{FF2B5EF4-FFF2-40B4-BE49-F238E27FC236}">
                <a16:creationId xmlns:a16="http://schemas.microsoft.com/office/drawing/2014/main" id="{5977A466-544B-4DD9-83A4-56F7B162E7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6082" y="4086668"/>
            <a:ext cx="2880000" cy="2880000"/>
          </a:xfrm>
          <a:prstGeom prst="rect">
            <a:avLst/>
          </a:prstGeom>
          <a:ln>
            <a:noFill/>
          </a:ln>
          <a:effectLst>
            <a:outerShdw blurRad="292100" dist="139700" dir="2700000" algn="tl" rotWithShape="0">
              <a:srgbClr val="333333">
                <a:alpha val="65000"/>
              </a:srgbClr>
            </a:outerShdw>
          </a:effectLst>
        </p:spPr>
      </p:pic>
      <p:sp>
        <p:nvSpPr>
          <p:cNvPr id="31" name="TextBox 30">
            <a:extLst>
              <a:ext uri="{FF2B5EF4-FFF2-40B4-BE49-F238E27FC236}">
                <a16:creationId xmlns:a16="http://schemas.microsoft.com/office/drawing/2014/main" id="{E2B08395-705A-41FC-B043-88628241755E}"/>
              </a:ext>
            </a:extLst>
          </p:cNvPr>
          <p:cNvSpPr txBox="1"/>
          <p:nvPr/>
        </p:nvSpPr>
        <p:spPr>
          <a:xfrm>
            <a:off x="9826082" y="6044412"/>
            <a:ext cx="1192121" cy="461665"/>
          </a:xfrm>
          <a:prstGeom prst="rect">
            <a:avLst/>
          </a:prstGeom>
          <a:noFill/>
        </p:spPr>
        <p:txBody>
          <a:bodyPr wrap="none" rtlCol="0">
            <a:spAutoFit/>
          </a:bodyPr>
          <a:lstStyle/>
          <a:p>
            <a:r>
              <a:rPr lang="en-GB" sz="2400" b="1" dirty="0"/>
              <a:t>Rip Saw</a:t>
            </a:r>
          </a:p>
        </p:txBody>
      </p:sp>
      <p:sp>
        <p:nvSpPr>
          <p:cNvPr id="41" name="TextBox 40">
            <a:extLst>
              <a:ext uri="{FF2B5EF4-FFF2-40B4-BE49-F238E27FC236}">
                <a16:creationId xmlns:a16="http://schemas.microsoft.com/office/drawing/2014/main" id="{305C920C-C4A5-4EEC-8463-4066E2F6FDF4}"/>
              </a:ext>
            </a:extLst>
          </p:cNvPr>
          <p:cNvSpPr txBox="1"/>
          <p:nvPr/>
        </p:nvSpPr>
        <p:spPr>
          <a:xfrm>
            <a:off x="6357045" y="5767413"/>
            <a:ext cx="999569" cy="276999"/>
          </a:xfrm>
          <a:prstGeom prst="rect">
            <a:avLst/>
          </a:prstGeom>
          <a:noFill/>
        </p:spPr>
        <p:txBody>
          <a:bodyPr wrap="none" rtlCol="0">
            <a:spAutoFit/>
          </a:bodyPr>
          <a:lstStyle/>
          <a:p>
            <a:r>
              <a:rPr lang="en-GB" sz="1200" dirty="0"/>
              <a:t>Skew-Backed</a:t>
            </a:r>
          </a:p>
        </p:txBody>
      </p:sp>
      <p:sp>
        <p:nvSpPr>
          <p:cNvPr id="42" name="TextBox 41">
            <a:extLst>
              <a:ext uri="{FF2B5EF4-FFF2-40B4-BE49-F238E27FC236}">
                <a16:creationId xmlns:a16="http://schemas.microsoft.com/office/drawing/2014/main" id="{FE3C0C1A-FC85-4474-A5E8-F66947753557}"/>
              </a:ext>
            </a:extLst>
          </p:cNvPr>
          <p:cNvSpPr txBox="1"/>
          <p:nvPr/>
        </p:nvSpPr>
        <p:spPr>
          <a:xfrm>
            <a:off x="10759335" y="2227335"/>
            <a:ext cx="1148199" cy="276999"/>
          </a:xfrm>
          <a:prstGeom prst="rect">
            <a:avLst/>
          </a:prstGeom>
          <a:noFill/>
        </p:spPr>
        <p:txBody>
          <a:bodyPr wrap="none" rtlCol="0">
            <a:spAutoFit/>
          </a:bodyPr>
          <a:lstStyle/>
          <a:p>
            <a:r>
              <a:rPr lang="en-GB" sz="1200" dirty="0"/>
              <a:t>Straight Backed</a:t>
            </a:r>
          </a:p>
        </p:txBody>
      </p:sp>
      <p:cxnSp>
        <p:nvCxnSpPr>
          <p:cNvPr id="43" name="Straight Arrow Connector 42">
            <a:extLst>
              <a:ext uri="{FF2B5EF4-FFF2-40B4-BE49-F238E27FC236}">
                <a16:creationId xmlns:a16="http://schemas.microsoft.com/office/drawing/2014/main" id="{1FB8D7A7-4F35-40EA-82B4-43891114864E}"/>
              </a:ext>
            </a:extLst>
          </p:cNvPr>
          <p:cNvCxnSpPr>
            <a:stCxn id="41" idx="0"/>
          </p:cNvCxnSpPr>
          <p:nvPr/>
        </p:nvCxnSpPr>
        <p:spPr>
          <a:xfrm flipH="1" flipV="1">
            <a:off x="6357045" y="3718410"/>
            <a:ext cx="499785" cy="2049003"/>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8208161-4DDD-434F-84EA-2EF9D1A966EF}"/>
              </a:ext>
            </a:extLst>
          </p:cNvPr>
          <p:cNvCxnSpPr>
            <a:cxnSpLocks/>
            <a:stCxn id="41" idx="3"/>
          </p:cNvCxnSpPr>
          <p:nvPr/>
        </p:nvCxnSpPr>
        <p:spPr>
          <a:xfrm flipV="1">
            <a:off x="7356614" y="5526669"/>
            <a:ext cx="2142986" cy="379244"/>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B909080-35EE-4DFE-8B35-BD58FC0ABA36}"/>
              </a:ext>
            </a:extLst>
          </p:cNvPr>
          <p:cNvCxnSpPr>
            <a:cxnSpLocks/>
            <a:stCxn id="42" idx="1"/>
          </p:cNvCxnSpPr>
          <p:nvPr/>
        </p:nvCxnSpPr>
        <p:spPr>
          <a:xfrm flipH="1" flipV="1">
            <a:off x="10284701" y="2295708"/>
            <a:ext cx="474634" cy="70127"/>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67EAF16-DB51-75DF-719E-48ACDB3A80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spTree>
    <p:extLst>
      <p:ext uri="{BB962C8B-B14F-4D97-AF65-F5344CB8AC3E}">
        <p14:creationId xmlns:p14="http://schemas.microsoft.com/office/powerpoint/2010/main" val="382608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4201"/>
                            </p:stCondLst>
                            <p:childTnLst>
                              <p:par>
                                <p:cTn id="8" presetID="10" presetClass="entr" presetSubtype="0" fill="hold"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4701"/>
                            </p:stCondLst>
                            <p:childTnLst>
                              <p:par>
                                <p:cTn id="18" presetID="10" presetClass="entr" presetSubtype="0" fill="hold" nodeType="afterEffect">
                                  <p:stCondLst>
                                    <p:cond delay="10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100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par>
                          <p:cTn id="27" fill="hold">
                            <p:stCondLst>
                              <p:cond delay="6201"/>
                            </p:stCondLst>
                            <p:childTnLst>
                              <p:par>
                                <p:cTn id="28" presetID="10" presetClass="entr" presetSubtype="0" fill="hold" nodeType="afterEffect">
                                  <p:stCondLst>
                                    <p:cond delay="100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100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par>
                          <p:cTn id="37" fill="hold">
                            <p:stCondLst>
                              <p:cond delay="7701"/>
                            </p:stCondLst>
                            <p:childTnLst>
                              <p:par>
                                <p:cTn id="38" presetID="1" presetClass="entr" presetSubtype="0" fill="hold" nodeType="afterEffect">
                                  <p:stCondLst>
                                    <p:cond delay="1000"/>
                                  </p:stCondLst>
                                  <p:iterate type="lt">
                                    <p:tmAbs val="100"/>
                                  </p:iterate>
                                  <p:childTnLst>
                                    <p:set>
                                      <p:cBhvr>
                                        <p:cTn id="39" dur="1" fill="hold">
                                          <p:stCondLst>
                                            <p:cond delay="0"/>
                                          </p:stCondLst>
                                        </p:cTn>
                                        <p:tgtEl>
                                          <p:spTgt spid="3">
                                            <p:txEl>
                                              <p:pRg st="6" end="6"/>
                                            </p:txEl>
                                          </p:spTgt>
                                        </p:tgtEl>
                                        <p:attrNameLst>
                                          <p:attrName>style.visibility</p:attrName>
                                        </p:attrNameLst>
                                      </p:cBhvr>
                                      <p:to>
                                        <p:strVal val="visible"/>
                                      </p:to>
                                    </p:set>
                                  </p:childTnLst>
                                </p:cTn>
                              </p:par>
                              <p:par>
                                <p:cTn id="40" presetID="10" presetClass="entr" presetSubtype="0" fill="hold" grpId="0" nodeType="withEffect">
                                  <p:stCondLst>
                                    <p:cond delay="800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grpId="0" nodeType="withEffect">
                                  <p:stCondLst>
                                    <p:cond delay="800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par>
                                <p:cTn id="46" presetID="22" presetClass="entr" presetSubtype="4" fill="hold" nodeType="withEffect">
                                  <p:stCondLst>
                                    <p:cond delay="8000"/>
                                  </p:stCondLst>
                                  <p:childTnLst>
                                    <p:set>
                                      <p:cBhvr>
                                        <p:cTn id="47" dur="1" fill="hold">
                                          <p:stCondLst>
                                            <p:cond delay="0"/>
                                          </p:stCondLst>
                                        </p:cTn>
                                        <p:tgtEl>
                                          <p:spTgt spid="43"/>
                                        </p:tgtEl>
                                        <p:attrNameLst>
                                          <p:attrName>style.visibility</p:attrName>
                                        </p:attrNameLst>
                                      </p:cBhvr>
                                      <p:to>
                                        <p:strVal val="visible"/>
                                      </p:to>
                                    </p:set>
                                    <p:animEffect transition="in" filter="wipe(down)">
                                      <p:cBhvr>
                                        <p:cTn id="48" dur="500"/>
                                        <p:tgtEl>
                                          <p:spTgt spid="43"/>
                                        </p:tgtEl>
                                      </p:cBhvr>
                                    </p:animEffect>
                                  </p:childTnLst>
                                </p:cTn>
                              </p:par>
                              <p:par>
                                <p:cTn id="49" presetID="22" presetClass="entr" presetSubtype="4" fill="hold" nodeType="withEffect">
                                  <p:stCondLst>
                                    <p:cond delay="800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par>
                                <p:cTn id="52" presetID="22" presetClass="entr" presetSubtype="2" fill="hold" nodeType="withEffect">
                                  <p:stCondLst>
                                    <p:cond delay="8000"/>
                                  </p:stCondLst>
                                  <p:childTnLst>
                                    <p:set>
                                      <p:cBhvr>
                                        <p:cTn id="53" dur="1" fill="hold">
                                          <p:stCondLst>
                                            <p:cond delay="0"/>
                                          </p:stCondLst>
                                        </p:cTn>
                                        <p:tgtEl>
                                          <p:spTgt spid="48"/>
                                        </p:tgtEl>
                                        <p:attrNameLst>
                                          <p:attrName>style.visibility</p:attrName>
                                        </p:attrNameLst>
                                      </p:cBhvr>
                                      <p:to>
                                        <p:strVal val="visible"/>
                                      </p:to>
                                    </p:set>
                                    <p:animEffect transition="in" filter="wipe(right)">
                                      <p:cBhvr>
                                        <p:cTn id="5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31"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C2A7CFAB-D4F3-4595-8C0F-EDB5497725C0}"/>
              </a:ext>
            </a:extLst>
          </p:cNvPr>
          <p:cNvSpPr/>
          <p:nvPr/>
        </p:nvSpPr>
        <p:spPr>
          <a:xfrm>
            <a:off x="8097669" y="212272"/>
            <a:ext cx="3996259" cy="954107"/>
          </a:xfrm>
          <a:prstGeom prst="roundRect">
            <a:avLst/>
          </a:prstGeom>
          <a:solidFill>
            <a:srgbClr val="FBE3BD"/>
          </a:solidFill>
          <a:ln w="38100">
            <a:solidFill>
              <a:srgbClr val="5A3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Top Corners Snipped 44">
            <a:extLst>
              <a:ext uri="{FF2B5EF4-FFF2-40B4-BE49-F238E27FC236}">
                <a16:creationId xmlns:a16="http://schemas.microsoft.com/office/drawing/2014/main" id="{51C9B307-AEAA-4B7E-B1F7-014CA7860714}"/>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8922C6-9F9D-44BC-B083-B31729A7EDC2}"/>
              </a:ext>
            </a:extLst>
          </p:cNvPr>
          <p:cNvSpPr/>
          <p:nvPr/>
        </p:nvSpPr>
        <p:spPr>
          <a:xfrm>
            <a:off x="0" y="212272"/>
            <a:ext cx="6223000" cy="584775"/>
          </a:xfrm>
          <a:prstGeom prst="rect">
            <a:avLst/>
          </a:prstGeom>
          <a:noFill/>
        </p:spPr>
        <p:txBody>
          <a:bodyPr wrap="square" lIns="91440" tIns="45720" rIns="91440" bIns="45720">
            <a:spAutoFit/>
          </a:bodyPr>
          <a:lstStyle/>
          <a:p>
            <a:r>
              <a:rPr lang="en-US" sz="3200" b="0" cap="none" spc="0" dirty="0">
                <a:ln w="0"/>
                <a:solidFill>
                  <a:schemeClr val="bg1"/>
                </a:solidFill>
                <a:effectLst>
                  <a:outerShdw blurRad="38100" dist="19050" dir="2700000" algn="tl" rotWithShape="0">
                    <a:schemeClr val="dk1">
                      <a:alpha val="40000"/>
                    </a:schemeClr>
                  </a:outerShdw>
                </a:effectLst>
              </a:rPr>
              <a:t>Hand Saws – </a:t>
            </a:r>
            <a:r>
              <a:rPr lang="en-US" sz="3200" b="1" cap="none" spc="0" dirty="0">
                <a:ln w="0"/>
                <a:solidFill>
                  <a:schemeClr val="bg1"/>
                </a:solidFill>
                <a:effectLst>
                  <a:outerShdw blurRad="38100" dist="19050" dir="2700000" algn="tl" rotWithShape="0">
                    <a:schemeClr val="dk1">
                      <a:alpha val="40000"/>
                    </a:schemeClr>
                  </a:outerShdw>
                </a:effectLst>
              </a:rPr>
              <a:t>Panel Saw</a:t>
            </a:r>
            <a:r>
              <a:rPr lang="en-US" sz="3200" b="0" cap="none" spc="0" dirty="0">
                <a:ln w="0"/>
                <a:solidFill>
                  <a:schemeClr val="bg1"/>
                </a:solidFill>
                <a:effectLst>
                  <a:outerShdw blurRad="38100" dist="19050" dir="2700000" algn="tl" rotWithShape="0">
                    <a:schemeClr val="dk1">
                      <a:alpha val="40000"/>
                    </a:schemeClr>
                  </a:outerShdw>
                </a:effectLst>
              </a:rPr>
              <a:t>.</a:t>
            </a:r>
          </a:p>
        </p:txBody>
      </p:sp>
      <p:pic>
        <p:nvPicPr>
          <p:cNvPr id="6" name="Picture 5" descr="A picture containing knife, weapon&#10;&#10;Description automatically generated">
            <a:extLst>
              <a:ext uri="{FF2B5EF4-FFF2-40B4-BE49-F238E27FC236}">
                <a16:creationId xmlns:a16="http://schemas.microsoft.com/office/drawing/2014/main" id="{F55386BE-7727-47DA-90D1-DE95E5A48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367" y="1326217"/>
            <a:ext cx="5040000" cy="504000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374BC016-7EB4-4DCE-BA20-9957C98B1706}"/>
              </a:ext>
            </a:extLst>
          </p:cNvPr>
          <p:cNvSpPr txBox="1"/>
          <p:nvPr/>
        </p:nvSpPr>
        <p:spPr>
          <a:xfrm>
            <a:off x="11050311" y="1417538"/>
            <a:ext cx="851515" cy="369332"/>
          </a:xfrm>
          <a:prstGeom prst="rect">
            <a:avLst/>
          </a:prstGeom>
          <a:noFill/>
        </p:spPr>
        <p:txBody>
          <a:bodyPr wrap="none" rtlCol="0">
            <a:spAutoFit/>
          </a:bodyPr>
          <a:lstStyle/>
          <a:p>
            <a:r>
              <a:rPr lang="en-GB" dirty="0"/>
              <a:t>Handle</a:t>
            </a:r>
          </a:p>
        </p:txBody>
      </p:sp>
      <p:sp>
        <p:nvSpPr>
          <p:cNvPr id="7" name="TextBox 6">
            <a:extLst>
              <a:ext uri="{FF2B5EF4-FFF2-40B4-BE49-F238E27FC236}">
                <a16:creationId xmlns:a16="http://schemas.microsoft.com/office/drawing/2014/main" id="{C83D3ABB-2BDE-4052-84E2-6AFEBCD1B159}"/>
              </a:ext>
            </a:extLst>
          </p:cNvPr>
          <p:cNvSpPr txBox="1"/>
          <p:nvPr/>
        </p:nvSpPr>
        <p:spPr>
          <a:xfrm>
            <a:off x="11046416" y="2332892"/>
            <a:ext cx="612668" cy="369332"/>
          </a:xfrm>
          <a:prstGeom prst="rect">
            <a:avLst/>
          </a:prstGeom>
          <a:noFill/>
        </p:spPr>
        <p:txBody>
          <a:bodyPr wrap="none" rtlCol="0">
            <a:spAutoFit/>
          </a:bodyPr>
          <a:lstStyle/>
          <a:p>
            <a:r>
              <a:rPr lang="en-GB" dirty="0"/>
              <a:t>Heel</a:t>
            </a:r>
          </a:p>
        </p:txBody>
      </p:sp>
      <p:sp>
        <p:nvSpPr>
          <p:cNvPr id="8" name="TextBox 7">
            <a:extLst>
              <a:ext uri="{FF2B5EF4-FFF2-40B4-BE49-F238E27FC236}">
                <a16:creationId xmlns:a16="http://schemas.microsoft.com/office/drawing/2014/main" id="{9B80B061-5A52-41B2-BE49-5E5A53D84AE6}"/>
              </a:ext>
            </a:extLst>
          </p:cNvPr>
          <p:cNvSpPr txBox="1"/>
          <p:nvPr/>
        </p:nvSpPr>
        <p:spPr>
          <a:xfrm>
            <a:off x="6234544" y="3059668"/>
            <a:ext cx="622286" cy="369332"/>
          </a:xfrm>
          <a:prstGeom prst="rect">
            <a:avLst/>
          </a:prstGeom>
          <a:noFill/>
        </p:spPr>
        <p:txBody>
          <a:bodyPr wrap="none" rtlCol="0">
            <a:spAutoFit/>
          </a:bodyPr>
          <a:lstStyle/>
          <a:p>
            <a:r>
              <a:rPr lang="en-GB" dirty="0"/>
              <a:t>Back</a:t>
            </a:r>
          </a:p>
        </p:txBody>
      </p:sp>
      <p:sp>
        <p:nvSpPr>
          <p:cNvPr id="9" name="TextBox 8">
            <a:extLst>
              <a:ext uri="{FF2B5EF4-FFF2-40B4-BE49-F238E27FC236}">
                <a16:creationId xmlns:a16="http://schemas.microsoft.com/office/drawing/2014/main" id="{DE972401-B88B-48BA-ABF5-3C6688E3DBFA}"/>
              </a:ext>
            </a:extLst>
          </p:cNvPr>
          <p:cNvSpPr txBox="1"/>
          <p:nvPr/>
        </p:nvSpPr>
        <p:spPr>
          <a:xfrm>
            <a:off x="10099403" y="3816969"/>
            <a:ext cx="710451" cy="369332"/>
          </a:xfrm>
          <a:prstGeom prst="rect">
            <a:avLst/>
          </a:prstGeom>
          <a:noFill/>
        </p:spPr>
        <p:txBody>
          <a:bodyPr wrap="none" rtlCol="0">
            <a:spAutoFit/>
          </a:bodyPr>
          <a:lstStyle/>
          <a:p>
            <a:r>
              <a:rPr lang="en-GB" dirty="0"/>
              <a:t>Blade</a:t>
            </a:r>
          </a:p>
        </p:txBody>
      </p:sp>
      <p:sp>
        <p:nvSpPr>
          <p:cNvPr id="10" name="TextBox 9">
            <a:extLst>
              <a:ext uri="{FF2B5EF4-FFF2-40B4-BE49-F238E27FC236}">
                <a16:creationId xmlns:a16="http://schemas.microsoft.com/office/drawing/2014/main" id="{65856ECE-571E-4B8B-B860-80D74DDB7DA2}"/>
              </a:ext>
            </a:extLst>
          </p:cNvPr>
          <p:cNvSpPr txBox="1"/>
          <p:nvPr/>
        </p:nvSpPr>
        <p:spPr>
          <a:xfrm>
            <a:off x="8545147" y="5561031"/>
            <a:ext cx="704745" cy="369332"/>
          </a:xfrm>
          <a:prstGeom prst="rect">
            <a:avLst/>
          </a:prstGeom>
          <a:noFill/>
        </p:spPr>
        <p:txBody>
          <a:bodyPr wrap="none" rtlCol="0">
            <a:spAutoFit/>
          </a:bodyPr>
          <a:lstStyle/>
          <a:p>
            <a:r>
              <a:rPr lang="en-GB" dirty="0"/>
              <a:t>Teeth</a:t>
            </a:r>
          </a:p>
        </p:txBody>
      </p:sp>
      <p:sp>
        <p:nvSpPr>
          <p:cNvPr id="11" name="TextBox 10">
            <a:extLst>
              <a:ext uri="{FF2B5EF4-FFF2-40B4-BE49-F238E27FC236}">
                <a16:creationId xmlns:a16="http://schemas.microsoft.com/office/drawing/2014/main" id="{0EDAF687-EB37-4E49-ACCC-3A23C3049798}"/>
              </a:ext>
            </a:extLst>
          </p:cNvPr>
          <p:cNvSpPr txBox="1"/>
          <p:nvPr/>
        </p:nvSpPr>
        <p:spPr>
          <a:xfrm>
            <a:off x="4546566" y="5967637"/>
            <a:ext cx="513602" cy="369332"/>
          </a:xfrm>
          <a:prstGeom prst="rect">
            <a:avLst/>
          </a:prstGeom>
          <a:noFill/>
        </p:spPr>
        <p:txBody>
          <a:bodyPr wrap="none" rtlCol="0">
            <a:spAutoFit/>
          </a:bodyPr>
          <a:lstStyle/>
          <a:p>
            <a:r>
              <a:rPr lang="en-GB" dirty="0"/>
              <a:t>Toe</a:t>
            </a:r>
          </a:p>
        </p:txBody>
      </p:sp>
      <p:cxnSp>
        <p:nvCxnSpPr>
          <p:cNvPr id="12" name="Straight Arrow Connector 11">
            <a:extLst>
              <a:ext uri="{FF2B5EF4-FFF2-40B4-BE49-F238E27FC236}">
                <a16:creationId xmlns:a16="http://schemas.microsoft.com/office/drawing/2014/main" id="{69DF7BA1-A83A-411E-AA32-81E853E3C437}"/>
              </a:ext>
            </a:extLst>
          </p:cNvPr>
          <p:cNvCxnSpPr>
            <a:cxnSpLocks/>
            <a:stCxn id="2" idx="2"/>
          </p:cNvCxnSpPr>
          <p:nvPr/>
        </p:nvCxnSpPr>
        <p:spPr>
          <a:xfrm flipH="1">
            <a:off x="9909854" y="1786870"/>
            <a:ext cx="1566215" cy="184666"/>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2F47834-9E25-4531-B56B-5D5021093C6B}"/>
              </a:ext>
            </a:extLst>
          </p:cNvPr>
          <p:cNvCxnSpPr>
            <a:cxnSpLocks/>
            <a:stCxn id="7" idx="1"/>
          </p:cNvCxnSpPr>
          <p:nvPr/>
        </p:nvCxnSpPr>
        <p:spPr>
          <a:xfrm flipH="1">
            <a:off x="10095802" y="2517558"/>
            <a:ext cx="950614" cy="37147"/>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25D2956-7D0E-40AB-8715-601CA41A3647}"/>
              </a:ext>
            </a:extLst>
          </p:cNvPr>
          <p:cNvCxnSpPr>
            <a:cxnSpLocks/>
            <a:stCxn id="9" idx="1"/>
          </p:cNvCxnSpPr>
          <p:nvPr/>
        </p:nvCxnSpPr>
        <p:spPr>
          <a:xfrm flipH="1" flipV="1">
            <a:off x="8545149" y="3479989"/>
            <a:ext cx="1554254" cy="521646"/>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C756B00-C08E-45B1-9447-94B6443E0D7C}"/>
              </a:ext>
            </a:extLst>
          </p:cNvPr>
          <p:cNvCxnSpPr>
            <a:cxnSpLocks/>
            <a:stCxn id="10" idx="0"/>
          </p:cNvCxnSpPr>
          <p:nvPr/>
        </p:nvCxnSpPr>
        <p:spPr>
          <a:xfrm flipH="1" flipV="1">
            <a:off x="8071262" y="4520511"/>
            <a:ext cx="826258" cy="1040520"/>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14DFECE-28E8-4544-A5B4-D480C77BF1C8}"/>
              </a:ext>
            </a:extLst>
          </p:cNvPr>
          <p:cNvCxnSpPr>
            <a:cxnSpLocks/>
            <a:stCxn id="11" idx="3"/>
          </p:cNvCxnSpPr>
          <p:nvPr/>
        </p:nvCxnSpPr>
        <p:spPr>
          <a:xfrm flipV="1">
            <a:off x="5060168" y="6035345"/>
            <a:ext cx="848264" cy="116958"/>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732916E-D864-4910-81EA-9CDB3834863F}"/>
              </a:ext>
            </a:extLst>
          </p:cNvPr>
          <p:cNvCxnSpPr>
            <a:cxnSpLocks/>
            <a:stCxn id="8" idx="2"/>
          </p:cNvCxnSpPr>
          <p:nvPr/>
        </p:nvCxnSpPr>
        <p:spPr>
          <a:xfrm>
            <a:off x="6545687" y="3429000"/>
            <a:ext cx="906602" cy="387969"/>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D81F305-C1AD-4561-8A83-918A5E9BE0DA}"/>
              </a:ext>
            </a:extLst>
          </p:cNvPr>
          <p:cNvSpPr txBox="1"/>
          <p:nvPr/>
        </p:nvSpPr>
        <p:spPr>
          <a:xfrm>
            <a:off x="290173" y="1416312"/>
            <a:ext cx="5667284" cy="3046988"/>
          </a:xfrm>
          <a:prstGeom prst="rect">
            <a:avLst/>
          </a:prstGeom>
          <a:noFill/>
        </p:spPr>
        <p:txBody>
          <a:bodyPr wrap="square" rtlCol="0">
            <a:spAutoFit/>
          </a:bodyPr>
          <a:lstStyle/>
          <a:p>
            <a:r>
              <a:rPr lang="en-GB" sz="2400" dirty="0"/>
              <a:t>Panel saws are general use saws which come in both traditional and disposable formats. Both have between 8-12 tpi with 10 tpi being the most common. The traditional panel saw is resharpenable where as once the disposable one becomes blunt, its time to throw it away and get a new one. This is reflected in the cost.</a:t>
            </a:r>
          </a:p>
        </p:txBody>
      </p:sp>
      <p:pic>
        <p:nvPicPr>
          <p:cNvPr id="30" name="Picture 29" descr="Logo&#10;&#10;Description automatically generated with medium confidence">
            <a:extLst>
              <a:ext uri="{FF2B5EF4-FFF2-40B4-BE49-F238E27FC236}">
                <a16:creationId xmlns:a16="http://schemas.microsoft.com/office/drawing/2014/main" id="{0B45C090-E2ED-43E8-BB53-0777A6725E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9854" y="4661031"/>
            <a:ext cx="1800000" cy="1800000"/>
          </a:xfrm>
          <a:prstGeom prst="rect">
            <a:avLst/>
          </a:prstGeom>
          <a:ln>
            <a:noFill/>
          </a:ln>
          <a:effectLst>
            <a:outerShdw blurRad="292100" dist="139700" dir="2700000" algn="tl" rotWithShape="0">
              <a:srgbClr val="333333">
                <a:alpha val="65000"/>
              </a:srgbClr>
            </a:outerShdw>
          </a:effectLst>
        </p:spPr>
      </p:pic>
      <p:sp>
        <p:nvSpPr>
          <p:cNvPr id="32" name="TextBox 31">
            <a:extLst>
              <a:ext uri="{FF2B5EF4-FFF2-40B4-BE49-F238E27FC236}">
                <a16:creationId xmlns:a16="http://schemas.microsoft.com/office/drawing/2014/main" id="{8743C227-DCC3-4BB4-A89A-F66B80137FCA}"/>
              </a:ext>
            </a:extLst>
          </p:cNvPr>
          <p:cNvSpPr txBox="1"/>
          <p:nvPr/>
        </p:nvSpPr>
        <p:spPr>
          <a:xfrm>
            <a:off x="10822719" y="5646296"/>
            <a:ext cx="1204176" cy="646331"/>
          </a:xfrm>
          <a:prstGeom prst="rect">
            <a:avLst/>
          </a:prstGeom>
          <a:noFill/>
        </p:spPr>
        <p:txBody>
          <a:bodyPr wrap="none" rtlCol="0">
            <a:spAutoFit/>
          </a:bodyPr>
          <a:lstStyle/>
          <a:p>
            <a:r>
              <a:rPr lang="en-GB" dirty="0"/>
              <a:t>Disposable</a:t>
            </a:r>
          </a:p>
          <a:p>
            <a:r>
              <a:rPr lang="en-GB" dirty="0"/>
              <a:t>version</a:t>
            </a:r>
          </a:p>
        </p:txBody>
      </p:sp>
      <p:sp>
        <p:nvSpPr>
          <p:cNvPr id="31" name="Rectangle 30">
            <a:extLst>
              <a:ext uri="{FF2B5EF4-FFF2-40B4-BE49-F238E27FC236}">
                <a16:creationId xmlns:a16="http://schemas.microsoft.com/office/drawing/2014/main" id="{6C2FCFCA-E99C-4258-9386-61C14BA8B5D7}"/>
              </a:ext>
            </a:extLst>
          </p:cNvPr>
          <p:cNvSpPr/>
          <p:nvPr/>
        </p:nvSpPr>
        <p:spPr>
          <a:xfrm>
            <a:off x="8106816" y="215812"/>
            <a:ext cx="3696846" cy="954107"/>
          </a:xfrm>
          <a:prstGeom prst="rect">
            <a:avLst/>
          </a:prstGeom>
          <a:noFill/>
        </p:spPr>
        <p:txBody>
          <a:bodyPr wrap="none" lIns="91440" tIns="45720" rIns="91440" bIns="45720">
            <a:spAutoFit/>
          </a:bodyPr>
          <a:lstStyle/>
          <a:p>
            <a:r>
              <a:rPr lang="en-US" sz="2800" b="0" cap="none" spc="0" dirty="0">
                <a:ln w="0"/>
                <a:solidFill>
                  <a:schemeClr val="tx1"/>
                </a:solidFill>
                <a:effectLst>
                  <a:outerShdw blurRad="38100" dist="19050" dir="2700000" algn="tl" rotWithShape="0">
                    <a:schemeClr val="dk1">
                      <a:alpha val="40000"/>
                    </a:schemeClr>
                  </a:outerShdw>
                </a:effectLst>
              </a:rPr>
              <a:t>Blade: 500mm - 550mm</a:t>
            </a:r>
          </a:p>
          <a:p>
            <a:r>
              <a:rPr lang="en-US" sz="2800" dirty="0">
                <a:ln w="0"/>
                <a:effectLst>
                  <a:outerShdw blurRad="38100" dist="19050" dir="2700000" algn="tl" rotWithShape="0">
                    <a:schemeClr val="dk1">
                      <a:alpha val="40000"/>
                    </a:schemeClr>
                  </a:outerShdw>
                </a:effectLst>
              </a:rPr>
              <a:t>TPI: 8-12 </a:t>
            </a:r>
            <a:endParaRPr lang="en-US" sz="2800" b="0" cap="none" spc="0" dirty="0">
              <a:ln w="0"/>
              <a:solidFill>
                <a:schemeClr val="tx1"/>
              </a:solidFill>
              <a:effectLst>
                <a:outerShdw blurRad="38100" dist="19050" dir="2700000" algn="tl" rotWithShape="0">
                  <a:schemeClr val="dk1">
                    <a:alpha val="40000"/>
                  </a:schemeClr>
                </a:outerShdw>
              </a:effectLst>
            </a:endParaRPr>
          </a:p>
        </p:txBody>
      </p:sp>
      <p:cxnSp>
        <p:nvCxnSpPr>
          <p:cNvPr id="36" name="Straight Arrow Connector 35">
            <a:extLst>
              <a:ext uri="{FF2B5EF4-FFF2-40B4-BE49-F238E27FC236}">
                <a16:creationId xmlns:a16="http://schemas.microsoft.com/office/drawing/2014/main" id="{977CBE07-6C8A-4404-9570-04921744D058}"/>
              </a:ext>
            </a:extLst>
          </p:cNvPr>
          <p:cNvCxnSpPr>
            <a:cxnSpLocks/>
          </p:cNvCxnSpPr>
          <p:nvPr/>
        </p:nvCxnSpPr>
        <p:spPr>
          <a:xfrm flipV="1">
            <a:off x="6283570" y="2788473"/>
            <a:ext cx="4032982" cy="350321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8F41E36-57DC-4F78-951A-C388013111DD}"/>
              </a:ext>
            </a:extLst>
          </p:cNvPr>
          <p:cNvSpPr txBox="1"/>
          <p:nvPr/>
        </p:nvSpPr>
        <p:spPr>
          <a:xfrm rot="19097626">
            <a:off x="7938621" y="4179749"/>
            <a:ext cx="1845377" cy="369332"/>
          </a:xfrm>
          <a:prstGeom prst="rect">
            <a:avLst/>
          </a:prstGeom>
          <a:noFill/>
        </p:spPr>
        <p:txBody>
          <a:bodyPr wrap="none" rtlCol="0">
            <a:spAutoFit/>
          </a:bodyPr>
          <a:lstStyle/>
          <a:p>
            <a:r>
              <a:rPr lang="en-GB" dirty="0">
                <a:solidFill>
                  <a:srgbClr val="FF0000"/>
                </a:solidFill>
              </a:rPr>
              <a:t>500mm – 550mm</a:t>
            </a:r>
          </a:p>
        </p:txBody>
      </p:sp>
      <p:pic>
        <p:nvPicPr>
          <p:cNvPr id="39" name="Picture 38">
            <a:extLst>
              <a:ext uri="{FF2B5EF4-FFF2-40B4-BE49-F238E27FC236}">
                <a16:creationId xmlns:a16="http://schemas.microsoft.com/office/drawing/2014/main" id="{CD7D87FD-9269-463D-AE27-34DA2BAE8E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40" y="6291692"/>
            <a:ext cx="3456000" cy="345600"/>
          </a:xfrm>
          <a:prstGeom prst="rect">
            <a:avLst/>
          </a:prstGeom>
        </p:spPr>
      </p:pic>
      <p:pic>
        <p:nvPicPr>
          <p:cNvPr id="41" name="Picture 40" descr="Shape, arrow&#10;&#10;Description automatically generated">
            <a:extLst>
              <a:ext uri="{FF2B5EF4-FFF2-40B4-BE49-F238E27FC236}">
                <a16:creationId xmlns:a16="http://schemas.microsoft.com/office/drawing/2014/main" id="{CFAA8B66-0C89-4BF6-BE77-65CD241DF9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658" y="4872378"/>
            <a:ext cx="3672000" cy="961707"/>
          </a:xfrm>
          <a:prstGeom prst="rect">
            <a:avLst/>
          </a:prstGeom>
        </p:spPr>
      </p:pic>
      <p:cxnSp>
        <p:nvCxnSpPr>
          <p:cNvPr id="43" name="Straight Arrow Connector 42">
            <a:extLst>
              <a:ext uri="{FF2B5EF4-FFF2-40B4-BE49-F238E27FC236}">
                <a16:creationId xmlns:a16="http://schemas.microsoft.com/office/drawing/2014/main" id="{0B3526BF-B42F-4CE3-8769-FC26BBE80A7F}"/>
              </a:ext>
            </a:extLst>
          </p:cNvPr>
          <p:cNvCxnSpPr>
            <a:cxnSpLocks/>
          </p:cNvCxnSpPr>
          <p:nvPr/>
        </p:nvCxnSpPr>
        <p:spPr>
          <a:xfrm>
            <a:off x="310987" y="6062795"/>
            <a:ext cx="3310258" cy="9614"/>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29295D2-47EC-4820-B1CE-44E0A782DE8F}"/>
              </a:ext>
            </a:extLst>
          </p:cNvPr>
          <p:cNvCxnSpPr/>
          <p:nvPr/>
        </p:nvCxnSpPr>
        <p:spPr>
          <a:xfrm>
            <a:off x="3622710" y="5985748"/>
            <a:ext cx="0" cy="1846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13B3A2E-EAAF-4CC7-8200-11BEC2336CFB}"/>
              </a:ext>
            </a:extLst>
          </p:cNvPr>
          <p:cNvCxnSpPr/>
          <p:nvPr/>
        </p:nvCxnSpPr>
        <p:spPr>
          <a:xfrm>
            <a:off x="323722" y="5985748"/>
            <a:ext cx="0" cy="1846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3A299B2-1CB1-46F0-B571-CCBA04FF3436}"/>
              </a:ext>
            </a:extLst>
          </p:cNvPr>
          <p:cNvCxnSpPr/>
          <p:nvPr/>
        </p:nvCxnSpPr>
        <p:spPr>
          <a:xfrm flipH="1">
            <a:off x="476250" y="4872378"/>
            <a:ext cx="80962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4D006AA-A730-4B5D-8E84-6C3FAD390DD5}"/>
              </a:ext>
            </a:extLst>
          </p:cNvPr>
          <p:cNvSpPr txBox="1"/>
          <p:nvPr/>
        </p:nvSpPr>
        <p:spPr>
          <a:xfrm>
            <a:off x="1259540" y="4695324"/>
            <a:ext cx="506870" cy="369332"/>
          </a:xfrm>
          <a:prstGeom prst="rect">
            <a:avLst/>
          </a:prstGeom>
          <a:noFill/>
        </p:spPr>
        <p:txBody>
          <a:bodyPr wrap="none" rtlCol="0">
            <a:spAutoFit/>
          </a:bodyPr>
          <a:lstStyle/>
          <a:p>
            <a:r>
              <a:rPr lang="en-GB" dirty="0"/>
              <a:t>Cut</a:t>
            </a:r>
          </a:p>
        </p:txBody>
      </p:sp>
      <p:sp>
        <p:nvSpPr>
          <p:cNvPr id="56" name="TextBox 55">
            <a:extLst>
              <a:ext uri="{FF2B5EF4-FFF2-40B4-BE49-F238E27FC236}">
                <a16:creationId xmlns:a16="http://schemas.microsoft.com/office/drawing/2014/main" id="{6FF5DD43-F87E-4CEC-9514-3BA321F3A37E}"/>
              </a:ext>
            </a:extLst>
          </p:cNvPr>
          <p:cNvSpPr txBox="1"/>
          <p:nvPr/>
        </p:nvSpPr>
        <p:spPr>
          <a:xfrm>
            <a:off x="1629052" y="6016126"/>
            <a:ext cx="670376" cy="369332"/>
          </a:xfrm>
          <a:prstGeom prst="rect">
            <a:avLst/>
          </a:prstGeom>
          <a:noFill/>
        </p:spPr>
        <p:txBody>
          <a:bodyPr wrap="none" rtlCol="0">
            <a:spAutoFit/>
          </a:bodyPr>
          <a:lstStyle/>
          <a:p>
            <a:r>
              <a:rPr lang="en-GB" dirty="0"/>
              <a:t>10tpi</a:t>
            </a:r>
          </a:p>
        </p:txBody>
      </p:sp>
      <p:cxnSp>
        <p:nvCxnSpPr>
          <p:cNvPr id="58" name="Straight Connector 57">
            <a:extLst>
              <a:ext uri="{FF2B5EF4-FFF2-40B4-BE49-F238E27FC236}">
                <a16:creationId xmlns:a16="http://schemas.microsoft.com/office/drawing/2014/main" id="{ECD44D97-F315-4D77-A858-B451EF5C9565}"/>
              </a:ext>
            </a:extLst>
          </p:cNvPr>
          <p:cNvCxnSpPr>
            <a:cxnSpLocks/>
          </p:cNvCxnSpPr>
          <p:nvPr/>
        </p:nvCxnSpPr>
        <p:spPr>
          <a:xfrm>
            <a:off x="2938087" y="6035345"/>
            <a:ext cx="215667" cy="425686"/>
          </a:xfrm>
          <a:prstGeom prst="line">
            <a:avLst/>
          </a:prstGeom>
          <a:ln w="12700"/>
        </p:spPr>
        <p:style>
          <a:lnRef idx="1">
            <a:schemeClr val="dk1"/>
          </a:lnRef>
          <a:fillRef idx="0">
            <a:schemeClr val="dk1"/>
          </a:fillRef>
          <a:effectRef idx="0">
            <a:schemeClr val="dk1"/>
          </a:effectRef>
          <a:fontRef idx="minor">
            <a:schemeClr val="tx1"/>
          </a:fontRef>
        </p:style>
      </p:cxnSp>
      <p:sp>
        <p:nvSpPr>
          <p:cNvPr id="61" name="Arc 60">
            <a:extLst>
              <a:ext uri="{FF2B5EF4-FFF2-40B4-BE49-F238E27FC236}">
                <a16:creationId xmlns:a16="http://schemas.microsoft.com/office/drawing/2014/main" id="{BFDAA68F-F74D-4200-9188-CF32BBBE57EE}"/>
              </a:ext>
            </a:extLst>
          </p:cNvPr>
          <p:cNvSpPr/>
          <p:nvPr/>
        </p:nvSpPr>
        <p:spPr>
          <a:xfrm>
            <a:off x="2719933" y="6035346"/>
            <a:ext cx="585729" cy="592332"/>
          </a:xfrm>
          <a:prstGeom prst="arc">
            <a:avLst>
              <a:gd name="adj1" fmla="val 10414749"/>
              <a:gd name="adj2" fmla="val 15006137"/>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a:extLst>
              <a:ext uri="{FF2B5EF4-FFF2-40B4-BE49-F238E27FC236}">
                <a16:creationId xmlns:a16="http://schemas.microsoft.com/office/drawing/2014/main" id="{1AD4C95D-82B7-41A3-842D-5C87286D96B5}"/>
              </a:ext>
            </a:extLst>
          </p:cNvPr>
          <p:cNvSpPr txBox="1"/>
          <p:nvPr/>
        </p:nvSpPr>
        <p:spPr>
          <a:xfrm>
            <a:off x="2728896" y="6142865"/>
            <a:ext cx="378630" cy="261610"/>
          </a:xfrm>
          <a:prstGeom prst="rect">
            <a:avLst/>
          </a:prstGeom>
          <a:noFill/>
        </p:spPr>
        <p:txBody>
          <a:bodyPr wrap="none" rtlCol="0">
            <a:spAutoFit/>
          </a:bodyPr>
          <a:lstStyle/>
          <a:p>
            <a:r>
              <a:rPr lang="en-GB" sz="1100" dirty="0"/>
              <a:t>65</a:t>
            </a:r>
            <a:r>
              <a:rPr lang="en-GB" sz="1100" baseline="30000" dirty="0"/>
              <a:t>o</a:t>
            </a:r>
            <a:endParaRPr lang="en-GB" sz="1100" dirty="0"/>
          </a:p>
        </p:txBody>
      </p:sp>
      <p:sp>
        <p:nvSpPr>
          <p:cNvPr id="64" name="TextBox 63">
            <a:extLst>
              <a:ext uri="{FF2B5EF4-FFF2-40B4-BE49-F238E27FC236}">
                <a16:creationId xmlns:a16="http://schemas.microsoft.com/office/drawing/2014/main" id="{58967899-C9DB-4406-87AE-FA5CF53901F9}"/>
              </a:ext>
            </a:extLst>
          </p:cNvPr>
          <p:cNvSpPr txBox="1"/>
          <p:nvPr/>
        </p:nvSpPr>
        <p:spPr>
          <a:xfrm>
            <a:off x="1636251" y="5763919"/>
            <a:ext cx="1155031" cy="369332"/>
          </a:xfrm>
          <a:prstGeom prst="rect">
            <a:avLst/>
          </a:prstGeom>
          <a:noFill/>
        </p:spPr>
        <p:txBody>
          <a:bodyPr wrap="square" rtlCol="0">
            <a:spAutoFit/>
          </a:bodyPr>
          <a:lstStyle/>
          <a:p>
            <a:r>
              <a:rPr lang="en-GB" dirty="0">
                <a:solidFill>
                  <a:srgbClr val="FF0000"/>
                </a:solidFill>
              </a:rPr>
              <a:t>1”/25mm</a:t>
            </a:r>
          </a:p>
        </p:txBody>
      </p:sp>
      <p:pic>
        <p:nvPicPr>
          <p:cNvPr id="3" name="Picture 2">
            <a:extLst>
              <a:ext uri="{FF2B5EF4-FFF2-40B4-BE49-F238E27FC236}">
                <a16:creationId xmlns:a16="http://schemas.microsoft.com/office/drawing/2014/main" id="{139E0272-3950-35DD-21EA-CD6F691F62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spTree>
    <p:extLst>
      <p:ext uri="{BB962C8B-B14F-4D97-AF65-F5344CB8AC3E}">
        <p14:creationId xmlns:p14="http://schemas.microsoft.com/office/powerpoint/2010/main" val="3021419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Top Corners Snipped 44">
            <a:extLst>
              <a:ext uri="{FF2B5EF4-FFF2-40B4-BE49-F238E27FC236}">
                <a16:creationId xmlns:a16="http://schemas.microsoft.com/office/drawing/2014/main" id="{51C9B307-AEAA-4B7E-B1F7-014CA7860714}"/>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8922C6-9F9D-44BC-B083-B31729A7EDC2}"/>
              </a:ext>
            </a:extLst>
          </p:cNvPr>
          <p:cNvSpPr/>
          <p:nvPr/>
        </p:nvSpPr>
        <p:spPr>
          <a:xfrm>
            <a:off x="0" y="212272"/>
            <a:ext cx="6223000" cy="584775"/>
          </a:xfrm>
          <a:prstGeom prst="rect">
            <a:avLst/>
          </a:prstGeom>
          <a:noFill/>
        </p:spPr>
        <p:txBody>
          <a:bodyPr wrap="square" lIns="91440" tIns="45720" rIns="91440" bIns="45720">
            <a:spAutoFit/>
          </a:bodyPr>
          <a:lstStyle/>
          <a:p>
            <a:r>
              <a:rPr lang="en-US" sz="3200" b="0" cap="none" spc="0" dirty="0">
                <a:ln w="0"/>
                <a:solidFill>
                  <a:schemeClr val="bg1"/>
                </a:solidFill>
                <a:effectLst>
                  <a:outerShdw blurRad="38100" dist="19050" dir="2700000" algn="tl" rotWithShape="0">
                    <a:schemeClr val="dk1">
                      <a:alpha val="40000"/>
                    </a:schemeClr>
                  </a:outerShdw>
                </a:effectLst>
              </a:rPr>
              <a:t>Hand Saws – Cross Cut Saw.</a:t>
            </a:r>
          </a:p>
        </p:txBody>
      </p:sp>
      <p:sp>
        <p:nvSpPr>
          <p:cNvPr id="6" name="Rectangle: Rounded Corners 5">
            <a:extLst>
              <a:ext uri="{FF2B5EF4-FFF2-40B4-BE49-F238E27FC236}">
                <a16:creationId xmlns:a16="http://schemas.microsoft.com/office/drawing/2014/main" id="{EF545662-2259-4BFD-838C-F1F0F5B49F01}"/>
              </a:ext>
            </a:extLst>
          </p:cNvPr>
          <p:cNvSpPr/>
          <p:nvPr/>
        </p:nvSpPr>
        <p:spPr>
          <a:xfrm>
            <a:off x="8097669" y="212272"/>
            <a:ext cx="3996259" cy="954107"/>
          </a:xfrm>
          <a:prstGeom prst="roundRect">
            <a:avLst/>
          </a:prstGeom>
          <a:solidFill>
            <a:srgbClr val="FBE3BD"/>
          </a:solidFill>
          <a:ln w="38100">
            <a:solidFill>
              <a:srgbClr val="5A3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36128CB-42BC-431B-89A6-908F1CE67796}"/>
              </a:ext>
            </a:extLst>
          </p:cNvPr>
          <p:cNvSpPr/>
          <p:nvPr/>
        </p:nvSpPr>
        <p:spPr>
          <a:xfrm>
            <a:off x="8106816" y="215812"/>
            <a:ext cx="3696846" cy="954107"/>
          </a:xfrm>
          <a:prstGeom prst="rect">
            <a:avLst/>
          </a:prstGeom>
          <a:noFill/>
        </p:spPr>
        <p:txBody>
          <a:bodyPr wrap="none" lIns="91440" tIns="45720" rIns="91440" bIns="45720">
            <a:spAutoFit/>
          </a:bodyPr>
          <a:lstStyle/>
          <a:p>
            <a:r>
              <a:rPr lang="en-US" sz="2800" b="0" cap="none" spc="0" dirty="0">
                <a:ln w="0"/>
                <a:solidFill>
                  <a:schemeClr val="tx1"/>
                </a:solidFill>
                <a:effectLst>
                  <a:outerShdw blurRad="38100" dist="19050" dir="2700000" algn="tl" rotWithShape="0">
                    <a:schemeClr val="dk1">
                      <a:alpha val="40000"/>
                    </a:schemeClr>
                  </a:outerShdw>
                </a:effectLst>
              </a:rPr>
              <a:t>Blade: 600mm - 650mm</a:t>
            </a:r>
          </a:p>
          <a:p>
            <a:r>
              <a:rPr lang="en-US" sz="2800" dirty="0">
                <a:ln w="0"/>
                <a:effectLst>
                  <a:outerShdw blurRad="38100" dist="19050" dir="2700000" algn="tl" rotWithShape="0">
                    <a:schemeClr val="dk1">
                      <a:alpha val="40000"/>
                    </a:schemeClr>
                  </a:outerShdw>
                </a:effectLst>
              </a:rPr>
              <a:t>TPI: 8-10tpi </a:t>
            </a:r>
            <a:endParaRPr lang="en-US" sz="2800" b="0" cap="none" spc="0" dirty="0">
              <a:ln w="0"/>
              <a:solidFill>
                <a:schemeClr val="tx1"/>
              </a:solidFill>
              <a:effectLst>
                <a:outerShdw blurRad="38100" dist="19050" dir="2700000" algn="tl" rotWithShape="0">
                  <a:schemeClr val="dk1">
                    <a:alpha val="40000"/>
                  </a:schemeClr>
                </a:outerShdw>
              </a:effectLst>
            </a:endParaRPr>
          </a:p>
        </p:txBody>
      </p:sp>
      <p:pic>
        <p:nvPicPr>
          <p:cNvPr id="8" name="Picture 7" descr="A picture containing knife, weapon&#10;&#10;Description automatically generated">
            <a:extLst>
              <a:ext uri="{FF2B5EF4-FFF2-40B4-BE49-F238E27FC236}">
                <a16:creationId xmlns:a16="http://schemas.microsoft.com/office/drawing/2014/main" id="{AE2A8B66-7B22-4443-B53D-C523FF6D64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64959" y="1271361"/>
            <a:ext cx="5040000" cy="504000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946F263A-F4E6-43FC-811C-CA0651DE18C5}"/>
              </a:ext>
            </a:extLst>
          </p:cNvPr>
          <p:cNvSpPr txBox="1"/>
          <p:nvPr/>
        </p:nvSpPr>
        <p:spPr>
          <a:xfrm>
            <a:off x="5670242" y="1474030"/>
            <a:ext cx="851515" cy="369332"/>
          </a:xfrm>
          <a:prstGeom prst="rect">
            <a:avLst/>
          </a:prstGeom>
          <a:noFill/>
        </p:spPr>
        <p:txBody>
          <a:bodyPr wrap="none" rtlCol="0">
            <a:spAutoFit/>
          </a:bodyPr>
          <a:lstStyle/>
          <a:p>
            <a:r>
              <a:rPr lang="en-GB" dirty="0"/>
              <a:t>Handle</a:t>
            </a:r>
          </a:p>
        </p:txBody>
      </p:sp>
      <p:sp>
        <p:nvSpPr>
          <p:cNvPr id="10" name="TextBox 9">
            <a:extLst>
              <a:ext uri="{FF2B5EF4-FFF2-40B4-BE49-F238E27FC236}">
                <a16:creationId xmlns:a16="http://schemas.microsoft.com/office/drawing/2014/main" id="{2EEC6F0D-9243-4A65-B2A1-AA1B7EEEB429}"/>
              </a:ext>
            </a:extLst>
          </p:cNvPr>
          <p:cNvSpPr txBox="1"/>
          <p:nvPr/>
        </p:nvSpPr>
        <p:spPr>
          <a:xfrm>
            <a:off x="5718838" y="2452675"/>
            <a:ext cx="612668" cy="369332"/>
          </a:xfrm>
          <a:prstGeom prst="rect">
            <a:avLst/>
          </a:prstGeom>
          <a:noFill/>
        </p:spPr>
        <p:txBody>
          <a:bodyPr wrap="none" rtlCol="0">
            <a:spAutoFit/>
          </a:bodyPr>
          <a:lstStyle/>
          <a:p>
            <a:r>
              <a:rPr lang="en-GB" dirty="0"/>
              <a:t>Heel</a:t>
            </a:r>
          </a:p>
        </p:txBody>
      </p:sp>
      <p:sp>
        <p:nvSpPr>
          <p:cNvPr id="11" name="TextBox 10">
            <a:extLst>
              <a:ext uri="{FF2B5EF4-FFF2-40B4-BE49-F238E27FC236}">
                <a16:creationId xmlns:a16="http://schemas.microsoft.com/office/drawing/2014/main" id="{D43838C8-EF86-42EA-BF94-30C830675D68}"/>
              </a:ext>
            </a:extLst>
          </p:cNvPr>
          <p:cNvSpPr txBox="1"/>
          <p:nvPr/>
        </p:nvSpPr>
        <p:spPr>
          <a:xfrm>
            <a:off x="9592109" y="2268009"/>
            <a:ext cx="622286" cy="369332"/>
          </a:xfrm>
          <a:prstGeom prst="rect">
            <a:avLst/>
          </a:prstGeom>
          <a:noFill/>
        </p:spPr>
        <p:txBody>
          <a:bodyPr wrap="none" rtlCol="0">
            <a:spAutoFit/>
          </a:bodyPr>
          <a:lstStyle/>
          <a:p>
            <a:r>
              <a:rPr lang="en-GB" dirty="0"/>
              <a:t>Back</a:t>
            </a:r>
          </a:p>
        </p:txBody>
      </p:sp>
      <p:sp>
        <p:nvSpPr>
          <p:cNvPr id="12" name="TextBox 11">
            <a:extLst>
              <a:ext uri="{FF2B5EF4-FFF2-40B4-BE49-F238E27FC236}">
                <a16:creationId xmlns:a16="http://schemas.microsoft.com/office/drawing/2014/main" id="{635CADAD-CA65-4CCA-96E5-E00A4296E932}"/>
              </a:ext>
            </a:extLst>
          </p:cNvPr>
          <p:cNvSpPr txBox="1"/>
          <p:nvPr/>
        </p:nvSpPr>
        <p:spPr>
          <a:xfrm>
            <a:off x="10809854" y="4121195"/>
            <a:ext cx="710451" cy="369332"/>
          </a:xfrm>
          <a:prstGeom prst="rect">
            <a:avLst/>
          </a:prstGeom>
          <a:noFill/>
        </p:spPr>
        <p:txBody>
          <a:bodyPr wrap="none" rtlCol="0">
            <a:spAutoFit/>
          </a:bodyPr>
          <a:lstStyle/>
          <a:p>
            <a:r>
              <a:rPr lang="en-GB" dirty="0"/>
              <a:t>Blade</a:t>
            </a:r>
          </a:p>
        </p:txBody>
      </p:sp>
      <p:sp>
        <p:nvSpPr>
          <p:cNvPr id="13" name="TextBox 12">
            <a:extLst>
              <a:ext uri="{FF2B5EF4-FFF2-40B4-BE49-F238E27FC236}">
                <a16:creationId xmlns:a16="http://schemas.microsoft.com/office/drawing/2014/main" id="{DB365C5F-5086-42D3-B398-C7C6423D6FC5}"/>
              </a:ext>
            </a:extLst>
          </p:cNvPr>
          <p:cNvSpPr txBox="1"/>
          <p:nvPr/>
        </p:nvSpPr>
        <p:spPr>
          <a:xfrm>
            <a:off x="8448768" y="5277488"/>
            <a:ext cx="704745" cy="369332"/>
          </a:xfrm>
          <a:prstGeom prst="rect">
            <a:avLst/>
          </a:prstGeom>
          <a:noFill/>
        </p:spPr>
        <p:txBody>
          <a:bodyPr wrap="none" rtlCol="0">
            <a:spAutoFit/>
          </a:bodyPr>
          <a:lstStyle/>
          <a:p>
            <a:r>
              <a:rPr lang="en-GB" dirty="0"/>
              <a:t>Teeth</a:t>
            </a:r>
          </a:p>
        </p:txBody>
      </p:sp>
      <p:sp>
        <p:nvSpPr>
          <p:cNvPr id="14" name="TextBox 13">
            <a:extLst>
              <a:ext uri="{FF2B5EF4-FFF2-40B4-BE49-F238E27FC236}">
                <a16:creationId xmlns:a16="http://schemas.microsoft.com/office/drawing/2014/main" id="{23D39160-7FF0-4065-92B9-E24C4CC4DFA3}"/>
              </a:ext>
            </a:extLst>
          </p:cNvPr>
          <p:cNvSpPr txBox="1"/>
          <p:nvPr/>
        </p:nvSpPr>
        <p:spPr>
          <a:xfrm>
            <a:off x="10296252" y="6311361"/>
            <a:ext cx="513602" cy="369332"/>
          </a:xfrm>
          <a:prstGeom prst="rect">
            <a:avLst/>
          </a:prstGeom>
          <a:noFill/>
        </p:spPr>
        <p:txBody>
          <a:bodyPr wrap="none" rtlCol="0">
            <a:spAutoFit/>
          </a:bodyPr>
          <a:lstStyle/>
          <a:p>
            <a:r>
              <a:rPr lang="en-GB" dirty="0"/>
              <a:t>Toe</a:t>
            </a:r>
          </a:p>
        </p:txBody>
      </p:sp>
      <p:cxnSp>
        <p:nvCxnSpPr>
          <p:cNvPr id="15" name="Straight Arrow Connector 14">
            <a:extLst>
              <a:ext uri="{FF2B5EF4-FFF2-40B4-BE49-F238E27FC236}">
                <a16:creationId xmlns:a16="http://schemas.microsoft.com/office/drawing/2014/main" id="{09ECD314-17EC-4044-9BBD-EF87CF18EF56}"/>
              </a:ext>
            </a:extLst>
          </p:cNvPr>
          <p:cNvCxnSpPr>
            <a:cxnSpLocks/>
            <a:stCxn id="9" idx="2"/>
          </p:cNvCxnSpPr>
          <p:nvPr/>
        </p:nvCxnSpPr>
        <p:spPr>
          <a:xfrm>
            <a:off x="6096000" y="1843362"/>
            <a:ext cx="1530579" cy="101442"/>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B7094DC-EA63-4037-A089-2806E21BFE16}"/>
              </a:ext>
            </a:extLst>
          </p:cNvPr>
          <p:cNvCxnSpPr>
            <a:cxnSpLocks/>
            <a:stCxn id="10" idx="3"/>
          </p:cNvCxnSpPr>
          <p:nvPr/>
        </p:nvCxnSpPr>
        <p:spPr>
          <a:xfrm>
            <a:off x="6331506" y="2637341"/>
            <a:ext cx="678894" cy="0"/>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D246110-38E0-459D-876C-393175226B50}"/>
              </a:ext>
            </a:extLst>
          </p:cNvPr>
          <p:cNvCxnSpPr>
            <a:cxnSpLocks/>
            <a:stCxn id="12" idx="1"/>
          </p:cNvCxnSpPr>
          <p:nvPr/>
        </p:nvCxnSpPr>
        <p:spPr>
          <a:xfrm flipH="1" flipV="1">
            <a:off x="9255600" y="3784215"/>
            <a:ext cx="1554254" cy="521646"/>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0B9828E-8FDE-4B42-864A-B9F52D3C633F}"/>
              </a:ext>
            </a:extLst>
          </p:cNvPr>
          <p:cNvCxnSpPr>
            <a:cxnSpLocks/>
            <a:stCxn id="13" idx="0"/>
          </p:cNvCxnSpPr>
          <p:nvPr/>
        </p:nvCxnSpPr>
        <p:spPr>
          <a:xfrm flipV="1">
            <a:off x="8801141" y="4403724"/>
            <a:ext cx="212967" cy="873764"/>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0C452D8-DE50-4715-A95C-0554B171F50B}"/>
              </a:ext>
            </a:extLst>
          </p:cNvPr>
          <p:cNvCxnSpPr>
            <a:cxnSpLocks/>
            <a:stCxn id="14" idx="3"/>
          </p:cNvCxnSpPr>
          <p:nvPr/>
        </p:nvCxnSpPr>
        <p:spPr>
          <a:xfrm flipV="1">
            <a:off x="10809854" y="6311361"/>
            <a:ext cx="410596" cy="184666"/>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8D28950-53AE-458A-ACCC-CE1C255B8CFC}"/>
              </a:ext>
            </a:extLst>
          </p:cNvPr>
          <p:cNvCxnSpPr>
            <a:cxnSpLocks/>
            <a:stCxn id="11" idx="2"/>
          </p:cNvCxnSpPr>
          <p:nvPr/>
        </p:nvCxnSpPr>
        <p:spPr>
          <a:xfrm flipH="1">
            <a:off x="9401535" y="2637341"/>
            <a:ext cx="501717" cy="654098"/>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64FEE56-24E1-4257-9980-11B372E5213D}"/>
              </a:ext>
            </a:extLst>
          </p:cNvPr>
          <p:cNvSpPr txBox="1"/>
          <p:nvPr/>
        </p:nvSpPr>
        <p:spPr>
          <a:xfrm>
            <a:off x="190500" y="1474030"/>
            <a:ext cx="5168599" cy="2308324"/>
          </a:xfrm>
          <a:prstGeom prst="rect">
            <a:avLst/>
          </a:prstGeom>
          <a:noFill/>
        </p:spPr>
        <p:txBody>
          <a:bodyPr wrap="square" rtlCol="0">
            <a:spAutoFit/>
          </a:bodyPr>
          <a:lstStyle/>
          <a:p>
            <a:r>
              <a:rPr lang="en-GB" sz="2400" dirty="0"/>
              <a:t>The purpose of a cross cut saw is to cut perpendicular to the grain of the wood, for example: cutting boards or stock to length. It has 8-10tpi and the teeth are more pointed having a bevelled edge on both front and rear of the tooth.</a:t>
            </a:r>
          </a:p>
        </p:txBody>
      </p:sp>
      <p:pic>
        <p:nvPicPr>
          <p:cNvPr id="30" name="Picture 29">
            <a:extLst>
              <a:ext uri="{FF2B5EF4-FFF2-40B4-BE49-F238E27FC236}">
                <a16:creationId xmlns:a16="http://schemas.microsoft.com/office/drawing/2014/main" id="{74CC4FB6-EB39-4EB1-BB9E-6BF4614CD0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354" y="6057303"/>
            <a:ext cx="5081158" cy="508116"/>
          </a:xfrm>
          <a:prstGeom prst="rect">
            <a:avLst/>
          </a:prstGeom>
        </p:spPr>
      </p:pic>
      <p:pic>
        <p:nvPicPr>
          <p:cNvPr id="32" name="Picture 31" descr="Shape, arrow&#10;&#10;Description automatically generated">
            <a:extLst>
              <a:ext uri="{FF2B5EF4-FFF2-40B4-BE49-F238E27FC236}">
                <a16:creationId xmlns:a16="http://schemas.microsoft.com/office/drawing/2014/main" id="{47D21224-5F92-4C62-9EDF-C4D41B9231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277" y="4376531"/>
            <a:ext cx="5081158" cy="1270289"/>
          </a:xfrm>
          <a:prstGeom prst="rect">
            <a:avLst/>
          </a:prstGeom>
        </p:spPr>
      </p:pic>
      <p:sp>
        <p:nvSpPr>
          <p:cNvPr id="33" name="Oval 32">
            <a:extLst>
              <a:ext uri="{FF2B5EF4-FFF2-40B4-BE49-F238E27FC236}">
                <a16:creationId xmlns:a16="http://schemas.microsoft.com/office/drawing/2014/main" id="{63CA36D4-E34F-4F98-8875-F16C9B7EA1C4}"/>
              </a:ext>
            </a:extLst>
          </p:cNvPr>
          <p:cNvSpPr/>
          <p:nvPr/>
        </p:nvSpPr>
        <p:spPr>
          <a:xfrm>
            <a:off x="3038487" y="4840608"/>
            <a:ext cx="831658" cy="8737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2B5B8F57-60B3-448F-BA76-7E640420CC97}"/>
              </a:ext>
            </a:extLst>
          </p:cNvPr>
          <p:cNvSpPr/>
          <p:nvPr/>
        </p:nvSpPr>
        <p:spPr>
          <a:xfrm>
            <a:off x="5456683" y="4619514"/>
            <a:ext cx="1912705" cy="19738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a:extLst>
              <a:ext uri="{FF2B5EF4-FFF2-40B4-BE49-F238E27FC236}">
                <a16:creationId xmlns:a16="http://schemas.microsoft.com/office/drawing/2014/main" id="{C33BEF54-83CF-44F1-AE9C-5F1E5DADF6F8}"/>
              </a:ext>
            </a:extLst>
          </p:cNvPr>
          <p:cNvCxnSpPr>
            <a:cxnSpLocks/>
            <a:stCxn id="35" idx="0"/>
            <a:endCxn id="33" idx="0"/>
          </p:cNvCxnSpPr>
          <p:nvPr/>
        </p:nvCxnSpPr>
        <p:spPr>
          <a:xfrm flipH="1">
            <a:off x="3454316" y="4619514"/>
            <a:ext cx="2958720" cy="221094"/>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03ADFF19-5980-4876-97D6-EE8D4BF249FD}"/>
              </a:ext>
            </a:extLst>
          </p:cNvPr>
          <p:cNvCxnSpPr>
            <a:cxnSpLocks/>
            <a:endCxn id="33" idx="4"/>
          </p:cNvCxnSpPr>
          <p:nvPr/>
        </p:nvCxnSpPr>
        <p:spPr>
          <a:xfrm flipH="1" flipV="1">
            <a:off x="3454316" y="5714367"/>
            <a:ext cx="2641684" cy="806946"/>
          </a:xfrm>
          <a:prstGeom prst="line">
            <a:avLst/>
          </a:prstGeom>
        </p:spPr>
        <p:style>
          <a:lnRef idx="1">
            <a:schemeClr val="dk1"/>
          </a:lnRef>
          <a:fillRef idx="0">
            <a:schemeClr val="dk1"/>
          </a:fillRef>
          <a:effectRef idx="0">
            <a:schemeClr val="dk1"/>
          </a:effectRef>
          <a:fontRef idx="minor">
            <a:schemeClr val="tx1"/>
          </a:fontRef>
        </p:style>
      </p:cxnSp>
      <p:pic>
        <p:nvPicPr>
          <p:cNvPr id="43" name="Picture 42" descr="Shape, arrow&#10;&#10;Description automatically generated">
            <a:extLst>
              <a:ext uri="{FF2B5EF4-FFF2-40B4-BE49-F238E27FC236}">
                <a16:creationId xmlns:a16="http://schemas.microsoft.com/office/drawing/2014/main" id="{A039AC58-D567-4BAE-9E7C-AF557824FBA0}"/>
              </a:ext>
            </a:extLst>
          </p:cNvPr>
          <p:cNvPicPr>
            <a:picLocks noChangeAspect="1"/>
          </p:cNvPicPr>
          <p:nvPr/>
        </p:nvPicPr>
        <p:blipFill rotWithShape="1">
          <a:blip r:embed="rId5">
            <a:extLst>
              <a:ext uri="{28A0092B-C50C-407E-A947-70E740481C1C}">
                <a14:useLocalDpi xmlns:a14="http://schemas.microsoft.com/office/drawing/2010/main" val="0"/>
              </a:ext>
            </a:extLst>
          </a:blip>
          <a:srcRect l="53088" t="30835" r="31975"/>
          <a:stretch/>
        </p:blipFill>
        <p:spPr>
          <a:xfrm>
            <a:off x="5497803" y="4651965"/>
            <a:ext cx="1828679" cy="1869348"/>
          </a:xfrm>
          <a:prstGeom prst="ellipse">
            <a:avLst/>
          </a:prstGeom>
        </p:spPr>
      </p:pic>
      <p:cxnSp>
        <p:nvCxnSpPr>
          <p:cNvPr id="44" name="Straight Arrow Connector 43">
            <a:extLst>
              <a:ext uri="{FF2B5EF4-FFF2-40B4-BE49-F238E27FC236}">
                <a16:creationId xmlns:a16="http://schemas.microsoft.com/office/drawing/2014/main" id="{642007B1-F52E-4CCE-A097-724AC30A4D15}"/>
              </a:ext>
            </a:extLst>
          </p:cNvPr>
          <p:cNvCxnSpPr/>
          <p:nvPr/>
        </p:nvCxnSpPr>
        <p:spPr>
          <a:xfrm>
            <a:off x="6841470" y="2790134"/>
            <a:ext cx="4210050" cy="367402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99BC6D6-8C9C-4EAC-B76C-4692554DD9F7}"/>
              </a:ext>
            </a:extLst>
          </p:cNvPr>
          <p:cNvSpPr txBox="1"/>
          <p:nvPr/>
        </p:nvSpPr>
        <p:spPr>
          <a:xfrm rot="2446853">
            <a:off x="7517510" y="4160884"/>
            <a:ext cx="1845377" cy="369332"/>
          </a:xfrm>
          <a:prstGeom prst="rect">
            <a:avLst/>
          </a:prstGeom>
          <a:noFill/>
        </p:spPr>
        <p:txBody>
          <a:bodyPr wrap="none" rtlCol="0">
            <a:spAutoFit/>
          </a:bodyPr>
          <a:lstStyle/>
          <a:p>
            <a:r>
              <a:rPr lang="en-GB" dirty="0">
                <a:solidFill>
                  <a:srgbClr val="FF0000"/>
                </a:solidFill>
              </a:rPr>
              <a:t>600mm – 650mm</a:t>
            </a:r>
          </a:p>
        </p:txBody>
      </p:sp>
      <p:cxnSp>
        <p:nvCxnSpPr>
          <p:cNvPr id="48" name="Straight Arrow Connector 47">
            <a:extLst>
              <a:ext uri="{FF2B5EF4-FFF2-40B4-BE49-F238E27FC236}">
                <a16:creationId xmlns:a16="http://schemas.microsoft.com/office/drawing/2014/main" id="{141D61D7-386F-4E5C-8183-002D5F22F11A}"/>
              </a:ext>
            </a:extLst>
          </p:cNvPr>
          <p:cNvCxnSpPr/>
          <p:nvPr/>
        </p:nvCxnSpPr>
        <p:spPr>
          <a:xfrm>
            <a:off x="768350" y="5849623"/>
            <a:ext cx="3695700"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595E986-B131-4132-BA82-81DF2EBA25B3}"/>
              </a:ext>
            </a:extLst>
          </p:cNvPr>
          <p:cNvCxnSpPr/>
          <p:nvPr/>
        </p:nvCxnSpPr>
        <p:spPr>
          <a:xfrm flipH="1">
            <a:off x="768350" y="4348546"/>
            <a:ext cx="80962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8B77D10-FE13-46B9-9C1D-1C98D2A1C639}"/>
              </a:ext>
            </a:extLst>
          </p:cNvPr>
          <p:cNvSpPr txBox="1"/>
          <p:nvPr/>
        </p:nvSpPr>
        <p:spPr>
          <a:xfrm>
            <a:off x="1551640" y="4171492"/>
            <a:ext cx="506870" cy="369332"/>
          </a:xfrm>
          <a:prstGeom prst="rect">
            <a:avLst/>
          </a:prstGeom>
          <a:noFill/>
        </p:spPr>
        <p:txBody>
          <a:bodyPr wrap="none" rtlCol="0">
            <a:spAutoFit/>
          </a:bodyPr>
          <a:lstStyle/>
          <a:p>
            <a:r>
              <a:rPr lang="en-GB" dirty="0"/>
              <a:t>Cut</a:t>
            </a:r>
          </a:p>
        </p:txBody>
      </p:sp>
      <p:cxnSp>
        <p:nvCxnSpPr>
          <p:cNvPr id="53" name="Straight Connector 52">
            <a:extLst>
              <a:ext uri="{FF2B5EF4-FFF2-40B4-BE49-F238E27FC236}">
                <a16:creationId xmlns:a16="http://schemas.microsoft.com/office/drawing/2014/main" id="{8E94ED63-D274-4285-9ACD-D6F3F222CE48}"/>
              </a:ext>
            </a:extLst>
          </p:cNvPr>
          <p:cNvCxnSpPr>
            <a:cxnSpLocks/>
          </p:cNvCxnSpPr>
          <p:nvPr/>
        </p:nvCxnSpPr>
        <p:spPr>
          <a:xfrm>
            <a:off x="2717915" y="5879837"/>
            <a:ext cx="215667" cy="425686"/>
          </a:xfrm>
          <a:prstGeom prst="line">
            <a:avLst/>
          </a:prstGeom>
          <a:ln w="12700"/>
        </p:spPr>
        <p:style>
          <a:lnRef idx="1">
            <a:schemeClr val="dk1"/>
          </a:lnRef>
          <a:fillRef idx="0">
            <a:schemeClr val="dk1"/>
          </a:fillRef>
          <a:effectRef idx="0">
            <a:schemeClr val="dk1"/>
          </a:effectRef>
          <a:fontRef idx="minor">
            <a:schemeClr val="tx1"/>
          </a:fontRef>
        </p:style>
      </p:cxnSp>
      <p:sp>
        <p:nvSpPr>
          <p:cNvPr id="54" name="Arc 53">
            <a:extLst>
              <a:ext uri="{FF2B5EF4-FFF2-40B4-BE49-F238E27FC236}">
                <a16:creationId xmlns:a16="http://schemas.microsoft.com/office/drawing/2014/main" id="{1C1BF1CC-3D5B-4C72-86B4-6AEAF2AFA92B}"/>
              </a:ext>
            </a:extLst>
          </p:cNvPr>
          <p:cNvSpPr/>
          <p:nvPr/>
        </p:nvSpPr>
        <p:spPr>
          <a:xfrm>
            <a:off x="2499761" y="5879838"/>
            <a:ext cx="585729" cy="592332"/>
          </a:xfrm>
          <a:prstGeom prst="arc">
            <a:avLst>
              <a:gd name="adj1" fmla="val 10414749"/>
              <a:gd name="adj2" fmla="val 15006137"/>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TextBox 54">
            <a:extLst>
              <a:ext uri="{FF2B5EF4-FFF2-40B4-BE49-F238E27FC236}">
                <a16:creationId xmlns:a16="http://schemas.microsoft.com/office/drawing/2014/main" id="{285C37B1-5D4F-45CE-8644-E6323C838783}"/>
              </a:ext>
            </a:extLst>
          </p:cNvPr>
          <p:cNvSpPr txBox="1"/>
          <p:nvPr/>
        </p:nvSpPr>
        <p:spPr>
          <a:xfrm>
            <a:off x="2508724" y="5987357"/>
            <a:ext cx="378630" cy="261610"/>
          </a:xfrm>
          <a:prstGeom prst="rect">
            <a:avLst/>
          </a:prstGeom>
          <a:noFill/>
        </p:spPr>
        <p:txBody>
          <a:bodyPr wrap="none" rtlCol="0">
            <a:spAutoFit/>
          </a:bodyPr>
          <a:lstStyle/>
          <a:p>
            <a:r>
              <a:rPr lang="en-GB" sz="1100" dirty="0"/>
              <a:t>65</a:t>
            </a:r>
            <a:r>
              <a:rPr lang="en-GB" sz="1100" baseline="30000" dirty="0"/>
              <a:t>o</a:t>
            </a:r>
            <a:endParaRPr lang="en-GB" sz="1100" dirty="0"/>
          </a:p>
        </p:txBody>
      </p:sp>
      <p:pic>
        <p:nvPicPr>
          <p:cNvPr id="59" name="Picture 58" descr="A person cutting a piece of wood&#10;&#10;Description automatically generated with low confidence">
            <a:extLst>
              <a:ext uri="{FF2B5EF4-FFF2-40B4-BE49-F238E27FC236}">
                <a16:creationId xmlns:a16="http://schemas.microsoft.com/office/drawing/2014/main" id="{5E0D356D-4F98-4827-A5FA-806C2873B0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8633" y="3157873"/>
            <a:ext cx="2122556" cy="1194999"/>
          </a:xfrm>
          <a:prstGeom prst="ellipse">
            <a:avLst/>
          </a:prstGeom>
          <a:ln>
            <a:noFill/>
          </a:ln>
          <a:effectLst>
            <a:softEdge rad="112500"/>
          </a:effectLst>
        </p:spPr>
      </p:pic>
      <p:sp>
        <p:nvSpPr>
          <p:cNvPr id="60" name="TextBox 59">
            <a:extLst>
              <a:ext uri="{FF2B5EF4-FFF2-40B4-BE49-F238E27FC236}">
                <a16:creationId xmlns:a16="http://schemas.microsoft.com/office/drawing/2014/main" id="{A88B0D63-E4FD-49A2-91F2-EE1C8CF9D63D}"/>
              </a:ext>
            </a:extLst>
          </p:cNvPr>
          <p:cNvSpPr txBox="1"/>
          <p:nvPr/>
        </p:nvSpPr>
        <p:spPr>
          <a:xfrm>
            <a:off x="2004833" y="5554162"/>
            <a:ext cx="1155031" cy="369332"/>
          </a:xfrm>
          <a:prstGeom prst="rect">
            <a:avLst/>
          </a:prstGeom>
          <a:noFill/>
        </p:spPr>
        <p:txBody>
          <a:bodyPr wrap="square" rtlCol="0">
            <a:spAutoFit/>
          </a:bodyPr>
          <a:lstStyle/>
          <a:p>
            <a:r>
              <a:rPr lang="en-GB" dirty="0">
                <a:solidFill>
                  <a:srgbClr val="FF0000"/>
                </a:solidFill>
              </a:rPr>
              <a:t>1”/25mm</a:t>
            </a:r>
          </a:p>
        </p:txBody>
      </p:sp>
      <p:pic>
        <p:nvPicPr>
          <p:cNvPr id="2" name="Picture 1">
            <a:extLst>
              <a:ext uri="{FF2B5EF4-FFF2-40B4-BE49-F238E27FC236}">
                <a16:creationId xmlns:a16="http://schemas.microsoft.com/office/drawing/2014/main" id="{5ECA4101-B1AA-9ADB-A36C-0E7EC57F90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spTree>
    <p:extLst>
      <p:ext uri="{BB962C8B-B14F-4D97-AF65-F5344CB8AC3E}">
        <p14:creationId xmlns:p14="http://schemas.microsoft.com/office/powerpoint/2010/main" val="2025314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Top Corners Snipped 44">
            <a:extLst>
              <a:ext uri="{FF2B5EF4-FFF2-40B4-BE49-F238E27FC236}">
                <a16:creationId xmlns:a16="http://schemas.microsoft.com/office/drawing/2014/main" id="{51C9B307-AEAA-4B7E-B1F7-014CA7860714}"/>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8922C6-9F9D-44BC-B083-B31729A7EDC2}"/>
              </a:ext>
            </a:extLst>
          </p:cNvPr>
          <p:cNvSpPr/>
          <p:nvPr/>
        </p:nvSpPr>
        <p:spPr>
          <a:xfrm>
            <a:off x="0" y="212272"/>
            <a:ext cx="6223000" cy="584775"/>
          </a:xfrm>
          <a:prstGeom prst="rect">
            <a:avLst/>
          </a:prstGeom>
          <a:noFill/>
        </p:spPr>
        <p:txBody>
          <a:bodyPr wrap="square" lIns="91440" tIns="45720" rIns="91440" bIns="45720">
            <a:spAutoFit/>
          </a:bodyPr>
          <a:lstStyle/>
          <a:p>
            <a:r>
              <a:rPr lang="en-US" sz="3200" b="0" cap="none" spc="0" dirty="0">
                <a:ln w="0"/>
                <a:solidFill>
                  <a:schemeClr val="bg1"/>
                </a:solidFill>
                <a:effectLst>
                  <a:outerShdw blurRad="38100" dist="19050" dir="2700000" algn="tl" rotWithShape="0">
                    <a:schemeClr val="dk1">
                      <a:alpha val="40000"/>
                    </a:schemeClr>
                  </a:outerShdw>
                </a:effectLst>
              </a:rPr>
              <a:t>Hand Saws – Rip Saw.</a:t>
            </a:r>
          </a:p>
        </p:txBody>
      </p:sp>
      <p:sp>
        <p:nvSpPr>
          <p:cNvPr id="6" name="Rectangle: Rounded Corners 5">
            <a:extLst>
              <a:ext uri="{FF2B5EF4-FFF2-40B4-BE49-F238E27FC236}">
                <a16:creationId xmlns:a16="http://schemas.microsoft.com/office/drawing/2014/main" id="{399D1B74-1263-4C8A-BA43-5765901556E3}"/>
              </a:ext>
            </a:extLst>
          </p:cNvPr>
          <p:cNvSpPr/>
          <p:nvPr/>
        </p:nvSpPr>
        <p:spPr>
          <a:xfrm>
            <a:off x="8097669" y="212272"/>
            <a:ext cx="3996259" cy="954107"/>
          </a:xfrm>
          <a:prstGeom prst="roundRect">
            <a:avLst/>
          </a:prstGeom>
          <a:solidFill>
            <a:srgbClr val="FBE3BD"/>
          </a:solidFill>
          <a:ln w="38100">
            <a:solidFill>
              <a:srgbClr val="5A3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538D596-E85F-4531-9820-9A5E9AD2FC0C}"/>
              </a:ext>
            </a:extLst>
          </p:cNvPr>
          <p:cNvSpPr/>
          <p:nvPr/>
        </p:nvSpPr>
        <p:spPr>
          <a:xfrm>
            <a:off x="8106816" y="215812"/>
            <a:ext cx="3696846" cy="954107"/>
          </a:xfrm>
          <a:prstGeom prst="rect">
            <a:avLst/>
          </a:prstGeom>
          <a:noFill/>
        </p:spPr>
        <p:txBody>
          <a:bodyPr wrap="none" lIns="91440" tIns="45720" rIns="91440" bIns="45720">
            <a:spAutoFit/>
          </a:bodyPr>
          <a:lstStyle/>
          <a:p>
            <a:r>
              <a:rPr lang="en-US" sz="2800" b="0" cap="none" spc="0" dirty="0">
                <a:ln w="0"/>
                <a:solidFill>
                  <a:schemeClr val="tx1"/>
                </a:solidFill>
                <a:effectLst>
                  <a:outerShdw blurRad="38100" dist="19050" dir="2700000" algn="tl" rotWithShape="0">
                    <a:schemeClr val="dk1">
                      <a:alpha val="40000"/>
                    </a:schemeClr>
                  </a:outerShdw>
                </a:effectLst>
              </a:rPr>
              <a:t>Blade: 650mm - </a:t>
            </a:r>
            <a:r>
              <a:rPr lang="en-US" sz="2800" dirty="0">
                <a:ln w="0"/>
                <a:effectLst>
                  <a:outerShdw blurRad="38100" dist="19050" dir="2700000" algn="tl" rotWithShape="0">
                    <a:schemeClr val="dk1">
                      <a:alpha val="40000"/>
                    </a:schemeClr>
                  </a:outerShdw>
                </a:effectLst>
              </a:rPr>
              <a:t>7</a:t>
            </a:r>
            <a:r>
              <a:rPr lang="en-US" sz="2800" b="0" cap="none" spc="0" dirty="0">
                <a:ln w="0"/>
                <a:solidFill>
                  <a:schemeClr val="tx1"/>
                </a:solidFill>
                <a:effectLst>
                  <a:outerShdw blurRad="38100" dist="19050" dir="2700000" algn="tl" rotWithShape="0">
                    <a:schemeClr val="dk1">
                      <a:alpha val="40000"/>
                    </a:schemeClr>
                  </a:outerShdw>
                </a:effectLst>
              </a:rPr>
              <a:t>50mm</a:t>
            </a:r>
          </a:p>
          <a:p>
            <a:r>
              <a:rPr lang="en-US" sz="2800" dirty="0">
                <a:ln w="0"/>
                <a:effectLst>
                  <a:outerShdw blurRad="38100" dist="19050" dir="2700000" algn="tl" rotWithShape="0">
                    <a:schemeClr val="dk1">
                      <a:alpha val="40000"/>
                    </a:schemeClr>
                  </a:outerShdw>
                </a:effectLst>
              </a:rPr>
              <a:t>TPI: 4.5-6tpi </a:t>
            </a:r>
            <a:endParaRPr lang="en-US" sz="2800" b="0" cap="none" spc="0" dirty="0">
              <a:ln w="0"/>
              <a:solidFill>
                <a:schemeClr val="tx1"/>
              </a:solidFill>
              <a:effectLst>
                <a:outerShdw blurRad="38100" dist="19050" dir="2700000" algn="tl" rotWithShape="0">
                  <a:schemeClr val="dk1">
                    <a:alpha val="40000"/>
                  </a:schemeClr>
                </a:outerShdw>
              </a:effectLst>
            </a:endParaRPr>
          </a:p>
        </p:txBody>
      </p:sp>
      <p:pic>
        <p:nvPicPr>
          <p:cNvPr id="8" name="Picture 7" descr="A picture containing text, weapon, knife&#10;&#10;Description automatically generated">
            <a:extLst>
              <a:ext uri="{FF2B5EF4-FFF2-40B4-BE49-F238E27FC236}">
                <a16:creationId xmlns:a16="http://schemas.microsoft.com/office/drawing/2014/main" id="{2F20159F-A4A7-4126-A946-FC3B210B5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982" y="1271361"/>
            <a:ext cx="5040000" cy="504000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9D2A2208-D8F9-4E1C-B6DF-0B08325B9DCB}"/>
              </a:ext>
            </a:extLst>
          </p:cNvPr>
          <p:cNvSpPr txBox="1"/>
          <p:nvPr/>
        </p:nvSpPr>
        <p:spPr>
          <a:xfrm>
            <a:off x="8711178" y="1478361"/>
            <a:ext cx="851515" cy="369332"/>
          </a:xfrm>
          <a:prstGeom prst="rect">
            <a:avLst/>
          </a:prstGeom>
          <a:noFill/>
        </p:spPr>
        <p:txBody>
          <a:bodyPr wrap="none" rtlCol="0">
            <a:spAutoFit/>
          </a:bodyPr>
          <a:lstStyle/>
          <a:p>
            <a:r>
              <a:rPr lang="en-GB" dirty="0"/>
              <a:t>Handle</a:t>
            </a:r>
          </a:p>
        </p:txBody>
      </p:sp>
      <p:sp>
        <p:nvSpPr>
          <p:cNvPr id="10" name="TextBox 9">
            <a:extLst>
              <a:ext uri="{FF2B5EF4-FFF2-40B4-BE49-F238E27FC236}">
                <a16:creationId xmlns:a16="http://schemas.microsoft.com/office/drawing/2014/main" id="{D654ECA3-E2D3-451A-B499-4146EC0BFBE7}"/>
              </a:ext>
            </a:extLst>
          </p:cNvPr>
          <p:cNvSpPr txBox="1"/>
          <p:nvPr/>
        </p:nvSpPr>
        <p:spPr>
          <a:xfrm>
            <a:off x="11176648" y="3322771"/>
            <a:ext cx="612668" cy="369332"/>
          </a:xfrm>
          <a:prstGeom prst="rect">
            <a:avLst/>
          </a:prstGeom>
          <a:noFill/>
        </p:spPr>
        <p:txBody>
          <a:bodyPr wrap="none" rtlCol="0">
            <a:spAutoFit/>
          </a:bodyPr>
          <a:lstStyle/>
          <a:p>
            <a:r>
              <a:rPr lang="en-GB" dirty="0"/>
              <a:t>Heel</a:t>
            </a:r>
          </a:p>
        </p:txBody>
      </p:sp>
      <p:sp>
        <p:nvSpPr>
          <p:cNvPr id="11" name="TextBox 10">
            <a:extLst>
              <a:ext uri="{FF2B5EF4-FFF2-40B4-BE49-F238E27FC236}">
                <a16:creationId xmlns:a16="http://schemas.microsoft.com/office/drawing/2014/main" id="{E36DA66C-403B-43CB-9194-12956B4DB185}"/>
              </a:ext>
            </a:extLst>
          </p:cNvPr>
          <p:cNvSpPr txBox="1"/>
          <p:nvPr/>
        </p:nvSpPr>
        <p:spPr>
          <a:xfrm>
            <a:off x="7795673" y="2418376"/>
            <a:ext cx="622286" cy="369332"/>
          </a:xfrm>
          <a:prstGeom prst="rect">
            <a:avLst/>
          </a:prstGeom>
          <a:noFill/>
        </p:spPr>
        <p:txBody>
          <a:bodyPr wrap="none" rtlCol="0">
            <a:spAutoFit/>
          </a:bodyPr>
          <a:lstStyle/>
          <a:p>
            <a:r>
              <a:rPr lang="en-GB" dirty="0"/>
              <a:t>Back</a:t>
            </a:r>
          </a:p>
        </p:txBody>
      </p:sp>
      <p:sp>
        <p:nvSpPr>
          <p:cNvPr id="12" name="TextBox 11">
            <a:extLst>
              <a:ext uri="{FF2B5EF4-FFF2-40B4-BE49-F238E27FC236}">
                <a16:creationId xmlns:a16="http://schemas.microsoft.com/office/drawing/2014/main" id="{5B4A1C7F-0CEB-49A6-8635-A138C4E3981F}"/>
              </a:ext>
            </a:extLst>
          </p:cNvPr>
          <p:cNvSpPr txBox="1"/>
          <p:nvPr/>
        </p:nvSpPr>
        <p:spPr>
          <a:xfrm>
            <a:off x="10691190" y="4449629"/>
            <a:ext cx="710451" cy="369332"/>
          </a:xfrm>
          <a:prstGeom prst="rect">
            <a:avLst/>
          </a:prstGeom>
          <a:noFill/>
        </p:spPr>
        <p:txBody>
          <a:bodyPr wrap="none" rtlCol="0">
            <a:spAutoFit/>
          </a:bodyPr>
          <a:lstStyle/>
          <a:p>
            <a:r>
              <a:rPr lang="en-GB" dirty="0"/>
              <a:t>Blade</a:t>
            </a:r>
          </a:p>
        </p:txBody>
      </p:sp>
      <p:sp>
        <p:nvSpPr>
          <p:cNvPr id="13" name="TextBox 12">
            <a:extLst>
              <a:ext uri="{FF2B5EF4-FFF2-40B4-BE49-F238E27FC236}">
                <a16:creationId xmlns:a16="http://schemas.microsoft.com/office/drawing/2014/main" id="{4431F79A-6BAB-482B-92CE-DE1297C24AE1}"/>
              </a:ext>
            </a:extLst>
          </p:cNvPr>
          <p:cNvSpPr txBox="1"/>
          <p:nvPr/>
        </p:nvSpPr>
        <p:spPr>
          <a:xfrm>
            <a:off x="8956003" y="5782971"/>
            <a:ext cx="704745" cy="369332"/>
          </a:xfrm>
          <a:prstGeom prst="rect">
            <a:avLst/>
          </a:prstGeom>
          <a:noFill/>
        </p:spPr>
        <p:txBody>
          <a:bodyPr wrap="none" rtlCol="0">
            <a:spAutoFit/>
          </a:bodyPr>
          <a:lstStyle/>
          <a:p>
            <a:r>
              <a:rPr lang="en-GB" dirty="0"/>
              <a:t>Teeth</a:t>
            </a:r>
          </a:p>
        </p:txBody>
      </p:sp>
      <p:sp>
        <p:nvSpPr>
          <p:cNvPr id="14" name="TextBox 13">
            <a:extLst>
              <a:ext uri="{FF2B5EF4-FFF2-40B4-BE49-F238E27FC236}">
                <a16:creationId xmlns:a16="http://schemas.microsoft.com/office/drawing/2014/main" id="{1E46C1E4-02A2-4ECD-8FB1-81358EBEC7DA}"/>
              </a:ext>
            </a:extLst>
          </p:cNvPr>
          <p:cNvSpPr txBox="1"/>
          <p:nvPr/>
        </p:nvSpPr>
        <p:spPr>
          <a:xfrm>
            <a:off x="6500346" y="6171414"/>
            <a:ext cx="513602" cy="369332"/>
          </a:xfrm>
          <a:prstGeom prst="rect">
            <a:avLst/>
          </a:prstGeom>
          <a:noFill/>
        </p:spPr>
        <p:txBody>
          <a:bodyPr wrap="none" rtlCol="0">
            <a:spAutoFit/>
          </a:bodyPr>
          <a:lstStyle/>
          <a:p>
            <a:r>
              <a:rPr lang="en-GB" dirty="0"/>
              <a:t>Toe</a:t>
            </a:r>
          </a:p>
        </p:txBody>
      </p:sp>
      <p:cxnSp>
        <p:nvCxnSpPr>
          <p:cNvPr id="15" name="Straight Arrow Connector 14">
            <a:extLst>
              <a:ext uri="{FF2B5EF4-FFF2-40B4-BE49-F238E27FC236}">
                <a16:creationId xmlns:a16="http://schemas.microsoft.com/office/drawing/2014/main" id="{2119CF32-9C1B-4048-B9C7-79BCC72BF7C7}"/>
              </a:ext>
            </a:extLst>
          </p:cNvPr>
          <p:cNvCxnSpPr>
            <a:cxnSpLocks/>
            <a:stCxn id="9" idx="2"/>
          </p:cNvCxnSpPr>
          <p:nvPr/>
        </p:nvCxnSpPr>
        <p:spPr>
          <a:xfrm>
            <a:off x="9136936" y="1847693"/>
            <a:ext cx="935386" cy="384439"/>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184AF15-A07F-4053-9A76-598E4CB6112A}"/>
              </a:ext>
            </a:extLst>
          </p:cNvPr>
          <p:cNvCxnSpPr>
            <a:cxnSpLocks/>
            <a:stCxn id="10" idx="1"/>
          </p:cNvCxnSpPr>
          <p:nvPr/>
        </p:nvCxnSpPr>
        <p:spPr>
          <a:xfrm flipH="1" flipV="1">
            <a:off x="10953750" y="2841922"/>
            <a:ext cx="222898" cy="665515"/>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FA37BF6-D219-4B31-9EF4-BA5249086E26}"/>
              </a:ext>
            </a:extLst>
          </p:cNvPr>
          <p:cNvCxnSpPr>
            <a:cxnSpLocks/>
            <a:stCxn id="12" idx="1"/>
          </p:cNvCxnSpPr>
          <p:nvPr/>
        </p:nvCxnSpPr>
        <p:spPr>
          <a:xfrm flipH="1" flipV="1">
            <a:off x="9136936" y="4112649"/>
            <a:ext cx="1554254" cy="521646"/>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B915080-F4EF-4DFB-B72A-D19260E4695E}"/>
              </a:ext>
            </a:extLst>
          </p:cNvPr>
          <p:cNvCxnSpPr>
            <a:cxnSpLocks/>
            <a:stCxn id="13" idx="0"/>
          </p:cNvCxnSpPr>
          <p:nvPr/>
        </p:nvCxnSpPr>
        <p:spPr>
          <a:xfrm flipH="1" flipV="1">
            <a:off x="8482118" y="4742451"/>
            <a:ext cx="826258" cy="1040520"/>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8064FED-5F2F-4984-A15A-809EFAB3691D}"/>
              </a:ext>
            </a:extLst>
          </p:cNvPr>
          <p:cNvCxnSpPr>
            <a:cxnSpLocks/>
            <a:stCxn id="14" idx="0"/>
          </p:cNvCxnSpPr>
          <p:nvPr/>
        </p:nvCxnSpPr>
        <p:spPr>
          <a:xfrm flipV="1">
            <a:off x="6757147" y="5586639"/>
            <a:ext cx="0" cy="584775"/>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CB601FC-4E8E-45DC-9516-EC17447D9516}"/>
              </a:ext>
            </a:extLst>
          </p:cNvPr>
          <p:cNvCxnSpPr>
            <a:cxnSpLocks/>
            <a:stCxn id="11" idx="2"/>
          </p:cNvCxnSpPr>
          <p:nvPr/>
        </p:nvCxnSpPr>
        <p:spPr>
          <a:xfrm>
            <a:off x="8106816" y="2787708"/>
            <a:ext cx="138249" cy="1040520"/>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356684A-734A-4B8C-9ABE-2EF1F4FB7C3A}"/>
              </a:ext>
            </a:extLst>
          </p:cNvPr>
          <p:cNvSpPr txBox="1"/>
          <p:nvPr/>
        </p:nvSpPr>
        <p:spPr>
          <a:xfrm>
            <a:off x="180347" y="1326484"/>
            <a:ext cx="7105695" cy="2677656"/>
          </a:xfrm>
          <a:prstGeom prst="rect">
            <a:avLst/>
          </a:prstGeom>
          <a:noFill/>
        </p:spPr>
        <p:txBody>
          <a:bodyPr wrap="square" rtlCol="0">
            <a:spAutoFit/>
          </a:bodyPr>
          <a:lstStyle/>
          <a:p>
            <a:r>
              <a:rPr lang="en-GB" sz="2400" dirty="0"/>
              <a:t>Rip saws are the bigger of the hand saws,. Teeth are much larger and this is because they have the hardest job which is to cut the wood along the grain. The kerf created by the blade is slightly wider than the blade itself so when sawing its best to keep to the waste side of the line. Rip saws have 4.5 to 6tpi. Teeth are set at 60-90</a:t>
            </a:r>
            <a:r>
              <a:rPr lang="en-GB" sz="2400" baseline="30000" dirty="0"/>
              <a:t>o </a:t>
            </a:r>
            <a:r>
              <a:rPr lang="en-GB" sz="2400" dirty="0"/>
              <a:t> in relation to the cutting edge.</a:t>
            </a:r>
          </a:p>
        </p:txBody>
      </p:sp>
      <p:pic>
        <p:nvPicPr>
          <p:cNvPr id="27" name="Picture 26">
            <a:extLst>
              <a:ext uri="{FF2B5EF4-FFF2-40B4-BE49-F238E27FC236}">
                <a16:creationId xmlns:a16="http://schemas.microsoft.com/office/drawing/2014/main" id="{41BA085E-A6E2-4E63-AC2C-FEA2D6DBD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85" y="6032630"/>
            <a:ext cx="5081158" cy="508116"/>
          </a:xfrm>
          <a:prstGeom prst="rect">
            <a:avLst/>
          </a:prstGeom>
        </p:spPr>
      </p:pic>
      <p:pic>
        <p:nvPicPr>
          <p:cNvPr id="29" name="Picture 28" descr="Shape, arrow&#10;&#10;Description automatically generated">
            <a:extLst>
              <a:ext uri="{FF2B5EF4-FFF2-40B4-BE49-F238E27FC236}">
                <a16:creationId xmlns:a16="http://schemas.microsoft.com/office/drawing/2014/main" id="{64B16C3A-7AED-4550-B043-67CC9FF2FC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421" y="4325603"/>
            <a:ext cx="5081158" cy="1524347"/>
          </a:xfrm>
          <a:prstGeom prst="rect">
            <a:avLst/>
          </a:prstGeom>
        </p:spPr>
      </p:pic>
      <p:cxnSp>
        <p:nvCxnSpPr>
          <p:cNvPr id="31" name="Straight Arrow Connector 30">
            <a:extLst>
              <a:ext uri="{FF2B5EF4-FFF2-40B4-BE49-F238E27FC236}">
                <a16:creationId xmlns:a16="http://schemas.microsoft.com/office/drawing/2014/main" id="{038D20EF-1DC0-450B-8FBA-D2ADEE3778B7}"/>
              </a:ext>
            </a:extLst>
          </p:cNvPr>
          <p:cNvCxnSpPr/>
          <p:nvPr/>
        </p:nvCxnSpPr>
        <p:spPr>
          <a:xfrm flipH="1">
            <a:off x="552450" y="4346078"/>
            <a:ext cx="80962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B443BBB-EC5D-4BAB-9BCB-712D7044BBED}"/>
              </a:ext>
            </a:extLst>
          </p:cNvPr>
          <p:cNvSpPr txBox="1"/>
          <p:nvPr/>
        </p:nvSpPr>
        <p:spPr>
          <a:xfrm>
            <a:off x="1335740" y="4169024"/>
            <a:ext cx="506870" cy="369332"/>
          </a:xfrm>
          <a:prstGeom prst="rect">
            <a:avLst/>
          </a:prstGeom>
          <a:noFill/>
        </p:spPr>
        <p:txBody>
          <a:bodyPr wrap="none" rtlCol="0">
            <a:spAutoFit/>
          </a:bodyPr>
          <a:lstStyle/>
          <a:p>
            <a:r>
              <a:rPr lang="en-GB" dirty="0"/>
              <a:t>Cut</a:t>
            </a:r>
          </a:p>
        </p:txBody>
      </p:sp>
      <p:cxnSp>
        <p:nvCxnSpPr>
          <p:cNvPr id="33" name="Straight Connector 32">
            <a:extLst>
              <a:ext uri="{FF2B5EF4-FFF2-40B4-BE49-F238E27FC236}">
                <a16:creationId xmlns:a16="http://schemas.microsoft.com/office/drawing/2014/main" id="{5F8B0D20-4A00-408D-B55C-F52532E1EE8A}"/>
              </a:ext>
            </a:extLst>
          </p:cNvPr>
          <p:cNvCxnSpPr>
            <a:cxnSpLocks/>
          </p:cNvCxnSpPr>
          <p:nvPr/>
        </p:nvCxnSpPr>
        <p:spPr>
          <a:xfrm>
            <a:off x="3020732" y="5782971"/>
            <a:ext cx="0" cy="492664"/>
          </a:xfrm>
          <a:prstGeom prst="line">
            <a:avLst/>
          </a:prstGeom>
          <a:ln w="12700"/>
        </p:spPr>
        <p:style>
          <a:lnRef idx="1">
            <a:schemeClr val="dk1"/>
          </a:lnRef>
          <a:fillRef idx="0">
            <a:schemeClr val="dk1"/>
          </a:fillRef>
          <a:effectRef idx="0">
            <a:schemeClr val="dk1"/>
          </a:effectRef>
          <a:fontRef idx="minor">
            <a:schemeClr val="tx1"/>
          </a:fontRef>
        </p:style>
      </p:cxnSp>
      <p:sp>
        <p:nvSpPr>
          <p:cNvPr id="34" name="Arc 33">
            <a:extLst>
              <a:ext uri="{FF2B5EF4-FFF2-40B4-BE49-F238E27FC236}">
                <a16:creationId xmlns:a16="http://schemas.microsoft.com/office/drawing/2014/main" id="{1711E90D-B28B-4D1F-93AC-2A8890A4FFD9}"/>
              </a:ext>
            </a:extLst>
          </p:cNvPr>
          <p:cNvSpPr/>
          <p:nvPr/>
        </p:nvSpPr>
        <p:spPr>
          <a:xfrm>
            <a:off x="2719363" y="5848731"/>
            <a:ext cx="585729" cy="592332"/>
          </a:xfrm>
          <a:prstGeom prst="arc">
            <a:avLst>
              <a:gd name="adj1" fmla="val 10414749"/>
              <a:gd name="adj2" fmla="val 1602707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a:extLst>
              <a:ext uri="{FF2B5EF4-FFF2-40B4-BE49-F238E27FC236}">
                <a16:creationId xmlns:a16="http://schemas.microsoft.com/office/drawing/2014/main" id="{D1E68261-5A4E-4AFA-AA16-EE6DDDADE030}"/>
              </a:ext>
            </a:extLst>
          </p:cNvPr>
          <p:cNvSpPr txBox="1"/>
          <p:nvPr/>
        </p:nvSpPr>
        <p:spPr>
          <a:xfrm>
            <a:off x="2703704" y="5921682"/>
            <a:ext cx="378630" cy="261610"/>
          </a:xfrm>
          <a:prstGeom prst="rect">
            <a:avLst/>
          </a:prstGeom>
          <a:noFill/>
        </p:spPr>
        <p:txBody>
          <a:bodyPr wrap="none" rtlCol="0">
            <a:spAutoFit/>
          </a:bodyPr>
          <a:lstStyle/>
          <a:p>
            <a:r>
              <a:rPr lang="en-GB" sz="1100" dirty="0"/>
              <a:t>90</a:t>
            </a:r>
            <a:r>
              <a:rPr lang="en-GB" sz="1100" baseline="30000" dirty="0"/>
              <a:t>o</a:t>
            </a:r>
            <a:endParaRPr lang="en-GB" sz="1100" dirty="0"/>
          </a:p>
        </p:txBody>
      </p:sp>
      <p:cxnSp>
        <p:nvCxnSpPr>
          <p:cNvPr id="38" name="Straight Arrow Connector 37">
            <a:extLst>
              <a:ext uri="{FF2B5EF4-FFF2-40B4-BE49-F238E27FC236}">
                <a16:creationId xmlns:a16="http://schemas.microsoft.com/office/drawing/2014/main" id="{0A81A5E4-F6C0-40B1-89AB-C6D03F99CBA2}"/>
              </a:ext>
            </a:extLst>
          </p:cNvPr>
          <p:cNvCxnSpPr/>
          <p:nvPr/>
        </p:nvCxnSpPr>
        <p:spPr>
          <a:xfrm>
            <a:off x="552450" y="5847679"/>
            <a:ext cx="3828719"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7F53AC1-444D-4E82-AC7B-90FE97571466}"/>
              </a:ext>
            </a:extLst>
          </p:cNvPr>
          <p:cNvCxnSpPr/>
          <p:nvPr/>
        </p:nvCxnSpPr>
        <p:spPr>
          <a:xfrm flipV="1">
            <a:off x="7123480" y="3105603"/>
            <a:ext cx="4162700" cy="294104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A131B44-7816-43DF-9964-4CB44B2AFAC9}"/>
              </a:ext>
            </a:extLst>
          </p:cNvPr>
          <p:cNvSpPr txBox="1"/>
          <p:nvPr/>
        </p:nvSpPr>
        <p:spPr>
          <a:xfrm rot="19439444">
            <a:off x="8442581" y="4630265"/>
            <a:ext cx="1845377" cy="369332"/>
          </a:xfrm>
          <a:prstGeom prst="rect">
            <a:avLst/>
          </a:prstGeom>
          <a:noFill/>
        </p:spPr>
        <p:txBody>
          <a:bodyPr wrap="none" rtlCol="0">
            <a:spAutoFit/>
          </a:bodyPr>
          <a:lstStyle/>
          <a:p>
            <a:r>
              <a:rPr lang="en-GB" dirty="0">
                <a:solidFill>
                  <a:srgbClr val="FF0000"/>
                </a:solidFill>
              </a:rPr>
              <a:t>650mm – 750mm</a:t>
            </a:r>
          </a:p>
        </p:txBody>
      </p:sp>
      <p:pic>
        <p:nvPicPr>
          <p:cNvPr id="1026" name="Picture 2" descr="How to Resaw by Hand – Bob Rozaieski Fine Woodworking">
            <a:extLst>
              <a:ext uri="{FF2B5EF4-FFF2-40B4-BE49-F238E27FC236}">
                <a16:creationId xmlns:a16="http://schemas.microsoft.com/office/drawing/2014/main" id="{62ACE9D9-701B-41B6-A227-0BA19A017E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0998" y="3709569"/>
            <a:ext cx="1865680" cy="1241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5184F7F7-FCAE-4215-9D4B-E136F72CE22A}"/>
              </a:ext>
            </a:extLst>
          </p:cNvPr>
          <p:cNvSpPr txBox="1"/>
          <p:nvPr/>
        </p:nvSpPr>
        <p:spPr>
          <a:xfrm>
            <a:off x="2004833" y="5554162"/>
            <a:ext cx="1155031" cy="369332"/>
          </a:xfrm>
          <a:prstGeom prst="rect">
            <a:avLst/>
          </a:prstGeom>
          <a:noFill/>
        </p:spPr>
        <p:txBody>
          <a:bodyPr wrap="square" rtlCol="0">
            <a:spAutoFit/>
          </a:bodyPr>
          <a:lstStyle/>
          <a:p>
            <a:r>
              <a:rPr lang="en-GB" dirty="0">
                <a:solidFill>
                  <a:srgbClr val="FF0000"/>
                </a:solidFill>
              </a:rPr>
              <a:t>1”/25mm</a:t>
            </a:r>
          </a:p>
        </p:txBody>
      </p:sp>
      <p:pic>
        <p:nvPicPr>
          <p:cNvPr id="2" name="Picture 1">
            <a:extLst>
              <a:ext uri="{FF2B5EF4-FFF2-40B4-BE49-F238E27FC236}">
                <a16:creationId xmlns:a16="http://schemas.microsoft.com/office/drawing/2014/main" id="{B1911268-A384-9400-BD46-DA34265F1C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spTree>
    <p:extLst>
      <p:ext uri="{BB962C8B-B14F-4D97-AF65-F5344CB8AC3E}">
        <p14:creationId xmlns:p14="http://schemas.microsoft.com/office/powerpoint/2010/main" val="32762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Top Corners Snipped 44">
            <a:extLst>
              <a:ext uri="{FF2B5EF4-FFF2-40B4-BE49-F238E27FC236}">
                <a16:creationId xmlns:a16="http://schemas.microsoft.com/office/drawing/2014/main" id="{51C9B307-AEAA-4B7E-B1F7-014CA7860714}"/>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8922C6-9F9D-44BC-B083-B31729A7EDC2}"/>
              </a:ext>
            </a:extLst>
          </p:cNvPr>
          <p:cNvSpPr/>
          <p:nvPr/>
        </p:nvSpPr>
        <p:spPr>
          <a:xfrm>
            <a:off x="0" y="212272"/>
            <a:ext cx="6223000" cy="584775"/>
          </a:xfrm>
          <a:prstGeom prst="rect">
            <a:avLst/>
          </a:prstGeom>
          <a:noFill/>
        </p:spPr>
        <p:txBody>
          <a:bodyPr wrap="square" lIns="91440" tIns="45720" rIns="91440" bIns="45720">
            <a:spAutoFit/>
          </a:bodyPr>
          <a:lstStyle/>
          <a:p>
            <a:r>
              <a:rPr lang="en-US" sz="3200" b="0" cap="none" spc="0" dirty="0">
                <a:ln w="0"/>
                <a:solidFill>
                  <a:schemeClr val="bg1"/>
                </a:solidFill>
                <a:effectLst>
                  <a:outerShdw blurRad="38100" dist="19050" dir="2700000" algn="tl" rotWithShape="0">
                    <a:schemeClr val="dk1">
                      <a:alpha val="40000"/>
                    </a:schemeClr>
                  </a:outerShdw>
                </a:effectLst>
              </a:rPr>
              <a:t>Hand Saws </a:t>
            </a:r>
            <a:r>
              <a:rPr lang="en-US" sz="3200" dirty="0">
                <a:ln w="0"/>
                <a:solidFill>
                  <a:schemeClr val="bg1"/>
                </a:solidFill>
                <a:effectLst>
                  <a:outerShdw blurRad="38100" dist="19050" dir="2700000" algn="tl" rotWithShape="0">
                    <a:schemeClr val="dk1">
                      <a:alpha val="40000"/>
                    </a:schemeClr>
                  </a:outerShdw>
                </a:effectLst>
              </a:rPr>
              <a:t>– Details Table</a:t>
            </a:r>
            <a:r>
              <a:rPr lang="en-US" sz="3200" b="0" cap="none" spc="0" dirty="0">
                <a:ln w="0"/>
                <a:solidFill>
                  <a:schemeClr val="bg1"/>
                </a:solidFill>
                <a:effectLst>
                  <a:outerShdw blurRad="38100" dist="19050" dir="2700000" algn="tl" rotWithShape="0">
                    <a:schemeClr val="dk1">
                      <a:alpha val="40000"/>
                    </a:schemeClr>
                  </a:outerShdw>
                </a:effectLst>
              </a:rPr>
              <a:t>.</a:t>
            </a:r>
          </a:p>
        </p:txBody>
      </p:sp>
      <p:graphicFrame>
        <p:nvGraphicFramePr>
          <p:cNvPr id="2" name="Table 2">
            <a:extLst>
              <a:ext uri="{FF2B5EF4-FFF2-40B4-BE49-F238E27FC236}">
                <a16:creationId xmlns:a16="http://schemas.microsoft.com/office/drawing/2014/main" id="{9663B8AC-1D56-46C6-A864-4EA1DB8BAC0F}"/>
              </a:ext>
            </a:extLst>
          </p:cNvPr>
          <p:cNvGraphicFramePr>
            <a:graphicFrameLocks noGrp="1"/>
          </p:cNvGraphicFramePr>
          <p:nvPr>
            <p:extLst>
              <p:ext uri="{D42A27DB-BD31-4B8C-83A1-F6EECF244321}">
                <p14:modId xmlns:p14="http://schemas.microsoft.com/office/powerpoint/2010/main" val="2314746487"/>
              </p:ext>
            </p:extLst>
          </p:nvPr>
        </p:nvGraphicFramePr>
        <p:xfrm>
          <a:off x="855578" y="1673249"/>
          <a:ext cx="10480844" cy="4654720"/>
        </p:xfrm>
        <a:graphic>
          <a:graphicData uri="http://schemas.openxmlformats.org/drawingml/2006/table">
            <a:tbl>
              <a:tblPr firstRow="1" bandRow="1">
                <a:solidFill>
                  <a:srgbClr val="FBE3BD"/>
                </a:solidFill>
                <a:tableStyleId>{5C22544A-7EE6-4342-B048-85BDC9FD1C3A}</a:tableStyleId>
              </a:tblPr>
              <a:tblGrid>
                <a:gridCol w="2620211">
                  <a:extLst>
                    <a:ext uri="{9D8B030D-6E8A-4147-A177-3AD203B41FA5}">
                      <a16:colId xmlns:a16="http://schemas.microsoft.com/office/drawing/2014/main" val="4090580352"/>
                    </a:ext>
                  </a:extLst>
                </a:gridCol>
                <a:gridCol w="2620211">
                  <a:extLst>
                    <a:ext uri="{9D8B030D-6E8A-4147-A177-3AD203B41FA5}">
                      <a16:colId xmlns:a16="http://schemas.microsoft.com/office/drawing/2014/main" val="2175619487"/>
                    </a:ext>
                  </a:extLst>
                </a:gridCol>
                <a:gridCol w="2620211">
                  <a:extLst>
                    <a:ext uri="{9D8B030D-6E8A-4147-A177-3AD203B41FA5}">
                      <a16:colId xmlns:a16="http://schemas.microsoft.com/office/drawing/2014/main" val="3151986150"/>
                    </a:ext>
                  </a:extLst>
                </a:gridCol>
                <a:gridCol w="2620211">
                  <a:extLst>
                    <a:ext uri="{9D8B030D-6E8A-4147-A177-3AD203B41FA5}">
                      <a16:colId xmlns:a16="http://schemas.microsoft.com/office/drawing/2014/main" val="2719930151"/>
                    </a:ext>
                  </a:extLst>
                </a:gridCol>
              </a:tblGrid>
              <a:tr h="675997">
                <a:tc>
                  <a:txBody>
                    <a:bodyPr/>
                    <a:lstStyle/>
                    <a:p>
                      <a:pPr algn="ctr"/>
                      <a:r>
                        <a:rPr lang="en-GB" dirty="0"/>
                        <a:t>Saw</a:t>
                      </a:r>
                    </a:p>
                  </a:txBody>
                  <a:tcPr>
                    <a:lnL w="12700" cap="flat" cmpd="sng" algn="ctr">
                      <a:solidFill>
                        <a:srgbClr val="5A3A06"/>
                      </a:solidFill>
                      <a:prstDash val="solid"/>
                      <a:round/>
                      <a:headEnd type="none" w="med" len="med"/>
                      <a:tailEnd type="none" w="med" len="med"/>
                    </a:lnL>
                    <a:lnR w="12700" cap="flat" cmpd="sng" algn="ctr">
                      <a:solidFill>
                        <a:srgbClr val="FBE3BD"/>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5A3A06"/>
                    </a:solidFill>
                  </a:tcPr>
                </a:tc>
                <a:tc>
                  <a:txBody>
                    <a:bodyPr/>
                    <a:lstStyle/>
                    <a:p>
                      <a:pPr algn="ctr"/>
                      <a:r>
                        <a:rPr lang="en-GB" dirty="0"/>
                        <a:t>Length</a:t>
                      </a:r>
                    </a:p>
                  </a:txBody>
                  <a:tcPr>
                    <a:lnL w="12700" cap="flat" cmpd="sng" algn="ctr">
                      <a:solidFill>
                        <a:srgbClr val="FBE3BD"/>
                      </a:solidFill>
                      <a:prstDash val="solid"/>
                      <a:round/>
                      <a:headEnd type="none" w="med" len="med"/>
                      <a:tailEnd type="none" w="med" len="med"/>
                    </a:lnL>
                    <a:lnR w="12700" cap="flat" cmpd="sng" algn="ctr">
                      <a:solidFill>
                        <a:srgbClr val="FBE3BD"/>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5A3A06"/>
                    </a:solidFill>
                  </a:tcPr>
                </a:tc>
                <a:tc>
                  <a:txBody>
                    <a:bodyPr/>
                    <a:lstStyle/>
                    <a:p>
                      <a:pPr algn="ctr"/>
                      <a:r>
                        <a:rPr lang="en-GB" dirty="0"/>
                        <a:t>Tpi (teeth per inch/teeth per 25mm)</a:t>
                      </a:r>
                    </a:p>
                  </a:txBody>
                  <a:tcPr>
                    <a:lnL w="12700" cap="flat" cmpd="sng" algn="ctr">
                      <a:solidFill>
                        <a:srgbClr val="FBE3BD"/>
                      </a:solidFill>
                      <a:prstDash val="solid"/>
                      <a:round/>
                      <a:headEnd type="none" w="med" len="med"/>
                      <a:tailEnd type="none" w="med" len="med"/>
                    </a:lnL>
                    <a:lnR w="12700" cap="flat" cmpd="sng" algn="ctr">
                      <a:solidFill>
                        <a:srgbClr val="FBE3BD"/>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5A3A06"/>
                    </a:solidFill>
                  </a:tcPr>
                </a:tc>
                <a:tc>
                  <a:txBody>
                    <a:bodyPr/>
                    <a:lstStyle/>
                    <a:p>
                      <a:pPr algn="ctr"/>
                      <a:r>
                        <a:rPr lang="en-GB" dirty="0"/>
                        <a:t>Use</a:t>
                      </a:r>
                    </a:p>
                  </a:txBody>
                  <a:tcPr>
                    <a:lnL w="12700" cap="flat" cmpd="sng" algn="ctr">
                      <a:solidFill>
                        <a:srgbClr val="FBE3BD"/>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5A3A06"/>
                    </a:solidFill>
                  </a:tcPr>
                </a:tc>
                <a:extLst>
                  <a:ext uri="{0D108BD9-81ED-4DB2-BD59-A6C34878D82A}">
                    <a16:rowId xmlns:a16="http://schemas.microsoft.com/office/drawing/2014/main" val="1745133346"/>
                  </a:ext>
                </a:extLst>
              </a:tr>
              <a:tr h="930001">
                <a:tc>
                  <a:txBody>
                    <a:bodyPr/>
                    <a:lstStyle/>
                    <a:p>
                      <a:r>
                        <a:rPr lang="en-GB" dirty="0"/>
                        <a:t>Rip saw</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FBE3BD"/>
                    </a:solidFill>
                  </a:tcPr>
                </a:tc>
                <a:tc>
                  <a:txBody>
                    <a:bodyPr/>
                    <a:lstStyle/>
                    <a:p>
                      <a:r>
                        <a:rPr lang="en-GB" dirty="0"/>
                        <a:t>650mm-750mm</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FBE3BD"/>
                    </a:solidFill>
                  </a:tcPr>
                </a:tc>
                <a:tc>
                  <a:txBody>
                    <a:bodyPr/>
                    <a:lstStyle/>
                    <a:p>
                      <a:r>
                        <a:rPr lang="en-GB" dirty="0"/>
                        <a:t>4.5-6 tpi</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FBE3BD"/>
                    </a:solidFill>
                  </a:tcPr>
                </a:tc>
                <a:tc>
                  <a:txBody>
                    <a:bodyPr/>
                    <a:lstStyle/>
                    <a:p>
                      <a:r>
                        <a:rPr lang="en-GB" dirty="0"/>
                        <a:t>Cutting boards along grain to width, </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FBE3BD"/>
                    </a:solidFill>
                  </a:tcPr>
                </a:tc>
                <a:extLst>
                  <a:ext uri="{0D108BD9-81ED-4DB2-BD59-A6C34878D82A}">
                    <a16:rowId xmlns:a16="http://schemas.microsoft.com/office/drawing/2014/main" val="3533948934"/>
                  </a:ext>
                </a:extLst>
              </a:tr>
              <a:tr h="930001">
                <a:tc>
                  <a:txBody>
                    <a:bodyPr/>
                    <a:lstStyle/>
                    <a:p>
                      <a:r>
                        <a:rPr lang="en-GB" dirty="0"/>
                        <a:t>Crosscut Saw</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noFill/>
                  </a:tcPr>
                </a:tc>
                <a:tc>
                  <a:txBody>
                    <a:bodyPr/>
                    <a:lstStyle/>
                    <a:p>
                      <a:r>
                        <a:rPr lang="en-GB" dirty="0"/>
                        <a:t>600mm-650mm</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noFill/>
                  </a:tcPr>
                </a:tc>
                <a:tc>
                  <a:txBody>
                    <a:bodyPr/>
                    <a:lstStyle/>
                    <a:p>
                      <a:r>
                        <a:rPr lang="en-GB" dirty="0"/>
                        <a:t>8-10 tpi</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noFill/>
                  </a:tcPr>
                </a:tc>
                <a:tc>
                  <a:txBody>
                    <a:bodyPr/>
                    <a:lstStyle/>
                    <a:p>
                      <a:r>
                        <a:rPr lang="en-GB" dirty="0"/>
                        <a:t>Floor joists and other large sections of timber required to be cut to length</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noFill/>
                  </a:tcPr>
                </a:tc>
                <a:extLst>
                  <a:ext uri="{0D108BD9-81ED-4DB2-BD59-A6C34878D82A}">
                    <a16:rowId xmlns:a16="http://schemas.microsoft.com/office/drawing/2014/main" val="178501115"/>
                  </a:ext>
                </a:extLst>
              </a:tr>
              <a:tr h="930001">
                <a:tc>
                  <a:txBody>
                    <a:bodyPr/>
                    <a:lstStyle/>
                    <a:p>
                      <a:r>
                        <a:rPr lang="en-GB" dirty="0"/>
                        <a:t>Universal Panel Saw (Disposable)</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FBE3BD"/>
                    </a:solidFill>
                  </a:tcPr>
                </a:tc>
                <a:tc>
                  <a:txBody>
                    <a:bodyPr/>
                    <a:lstStyle/>
                    <a:p>
                      <a:r>
                        <a:rPr lang="en-GB" dirty="0"/>
                        <a:t>500mm-550mm</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FBE3BD"/>
                    </a:solidFill>
                  </a:tcPr>
                </a:tc>
                <a:tc>
                  <a:txBody>
                    <a:bodyPr/>
                    <a:lstStyle/>
                    <a:p>
                      <a:r>
                        <a:rPr lang="en-GB" dirty="0"/>
                        <a:t>8-12 tpi</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FBE3BD"/>
                    </a:solidFill>
                  </a:tcPr>
                </a:tc>
                <a:tc>
                  <a:txBody>
                    <a:bodyPr/>
                    <a:lstStyle/>
                    <a:p>
                      <a:r>
                        <a:rPr lang="en-GB" dirty="0"/>
                        <a:t>Floorboards, skirting, architraves, manufactured boards</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FBE3BD"/>
                    </a:solidFill>
                  </a:tcPr>
                </a:tc>
                <a:extLst>
                  <a:ext uri="{0D108BD9-81ED-4DB2-BD59-A6C34878D82A}">
                    <a16:rowId xmlns:a16="http://schemas.microsoft.com/office/drawing/2014/main" val="2146223577"/>
                  </a:ext>
                </a:extLst>
              </a:tr>
              <a:tr h="930001">
                <a:tc>
                  <a:txBody>
                    <a:bodyPr/>
                    <a:lstStyle/>
                    <a:p>
                      <a:r>
                        <a:rPr lang="en-GB" dirty="0"/>
                        <a:t>Panel Saw</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FBE3BD"/>
                    </a:solidFill>
                  </a:tcPr>
                </a:tc>
                <a:tc>
                  <a:txBody>
                    <a:bodyPr/>
                    <a:lstStyle/>
                    <a:p>
                      <a:r>
                        <a:rPr lang="en-GB" dirty="0"/>
                        <a:t>500mm-550mm</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FBE3BD"/>
                    </a:solidFill>
                  </a:tcPr>
                </a:tc>
                <a:tc>
                  <a:txBody>
                    <a:bodyPr/>
                    <a:lstStyle/>
                    <a:p>
                      <a:r>
                        <a:rPr lang="en-GB" dirty="0"/>
                        <a:t>8-12 tpi</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FBE3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Floorboards, skirting, architraves, manufactured boards</a:t>
                      </a:r>
                    </a:p>
                  </a:txBody>
                  <a:tcPr>
                    <a:lnL w="12700" cap="flat" cmpd="sng" algn="ctr">
                      <a:solidFill>
                        <a:srgbClr val="5A3A06"/>
                      </a:solidFill>
                      <a:prstDash val="solid"/>
                      <a:round/>
                      <a:headEnd type="none" w="med" len="med"/>
                      <a:tailEnd type="none" w="med" len="med"/>
                    </a:lnL>
                    <a:lnR w="12700" cap="flat" cmpd="sng" algn="ctr">
                      <a:solidFill>
                        <a:srgbClr val="5A3A06"/>
                      </a:solidFill>
                      <a:prstDash val="solid"/>
                      <a:round/>
                      <a:headEnd type="none" w="med" len="med"/>
                      <a:tailEnd type="none" w="med" len="med"/>
                    </a:lnR>
                    <a:lnT w="12700" cap="flat" cmpd="sng" algn="ctr">
                      <a:solidFill>
                        <a:srgbClr val="5A3A06"/>
                      </a:solidFill>
                      <a:prstDash val="solid"/>
                      <a:round/>
                      <a:headEnd type="none" w="med" len="med"/>
                      <a:tailEnd type="none" w="med" len="med"/>
                    </a:lnT>
                    <a:lnB w="12700" cap="flat" cmpd="sng" algn="ctr">
                      <a:solidFill>
                        <a:srgbClr val="5A3A06"/>
                      </a:solidFill>
                      <a:prstDash val="solid"/>
                      <a:round/>
                      <a:headEnd type="none" w="med" len="med"/>
                      <a:tailEnd type="none" w="med" len="med"/>
                    </a:lnB>
                    <a:solidFill>
                      <a:srgbClr val="FBE3BD"/>
                    </a:solidFill>
                  </a:tcPr>
                </a:tc>
                <a:extLst>
                  <a:ext uri="{0D108BD9-81ED-4DB2-BD59-A6C34878D82A}">
                    <a16:rowId xmlns:a16="http://schemas.microsoft.com/office/drawing/2014/main" val="3342597717"/>
                  </a:ext>
                </a:extLst>
              </a:tr>
            </a:tbl>
          </a:graphicData>
        </a:graphic>
      </p:graphicFrame>
      <p:pic>
        <p:nvPicPr>
          <p:cNvPr id="3" name="Picture 2">
            <a:extLst>
              <a:ext uri="{FF2B5EF4-FFF2-40B4-BE49-F238E27FC236}">
                <a16:creationId xmlns:a16="http://schemas.microsoft.com/office/drawing/2014/main" id="{C5792652-5AC9-6A0F-51A1-161FCE4B16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spTree>
    <p:extLst>
      <p:ext uri="{BB962C8B-B14F-4D97-AF65-F5344CB8AC3E}">
        <p14:creationId xmlns:p14="http://schemas.microsoft.com/office/powerpoint/2010/main" val="3674346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Top Corners Snipped 44">
            <a:extLst>
              <a:ext uri="{FF2B5EF4-FFF2-40B4-BE49-F238E27FC236}">
                <a16:creationId xmlns:a16="http://schemas.microsoft.com/office/drawing/2014/main" id="{51C9B307-AEAA-4B7E-B1F7-014CA7860714}"/>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8922C6-9F9D-44BC-B083-B31729A7EDC2}"/>
              </a:ext>
            </a:extLst>
          </p:cNvPr>
          <p:cNvSpPr/>
          <p:nvPr/>
        </p:nvSpPr>
        <p:spPr>
          <a:xfrm>
            <a:off x="0" y="212272"/>
            <a:ext cx="6223000" cy="584775"/>
          </a:xfrm>
          <a:prstGeom prst="rect">
            <a:avLst/>
          </a:prstGeom>
          <a:noFill/>
        </p:spPr>
        <p:txBody>
          <a:bodyPr wrap="square" lIns="91440" tIns="45720" rIns="91440" bIns="45720">
            <a:spAutoFit/>
          </a:bodyPr>
          <a:lstStyle/>
          <a:p>
            <a:r>
              <a:rPr lang="en-US" sz="3200" b="0" cap="none" spc="0" dirty="0">
                <a:ln w="0"/>
                <a:solidFill>
                  <a:schemeClr val="bg1"/>
                </a:solidFill>
                <a:effectLst>
                  <a:outerShdw blurRad="38100" dist="19050" dir="2700000" algn="tl" rotWithShape="0">
                    <a:schemeClr val="dk1">
                      <a:alpha val="40000"/>
                    </a:schemeClr>
                  </a:outerShdw>
                </a:effectLst>
              </a:rPr>
              <a:t>Back Saws.</a:t>
            </a:r>
          </a:p>
        </p:txBody>
      </p:sp>
      <p:sp>
        <p:nvSpPr>
          <p:cNvPr id="2" name="TextBox 1">
            <a:extLst>
              <a:ext uri="{FF2B5EF4-FFF2-40B4-BE49-F238E27FC236}">
                <a16:creationId xmlns:a16="http://schemas.microsoft.com/office/drawing/2014/main" id="{328B0EB8-B31E-453D-94F9-B26D19438A59}"/>
              </a:ext>
            </a:extLst>
          </p:cNvPr>
          <p:cNvSpPr txBox="1"/>
          <p:nvPr/>
        </p:nvSpPr>
        <p:spPr>
          <a:xfrm>
            <a:off x="176463" y="1443841"/>
            <a:ext cx="6160169" cy="4893647"/>
          </a:xfrm>
          <a:prstGeom prst="rect">
            <a:avLst/>
          </a:prstGeom>
          <a:noFill/>
        </p:spPr>
        <p:txBody>
          <a:bodyPr wrap="square" rtlCol="0">
            <a:spAutoFit/>
          </a:bodyPr>
          <a:lstStyle/>
          <a:p>
            <a:r>
              <a:rPr lang="en-GB" sz="2400" dirty="0"/>
              <a:t>There are several types of backsaw, the name is given to them because of the heavy brass or steel strip that runs along the back of the blade. This provides stability for the blade. These types of saws are similar to cross cut saws in that they are for cutting stock to length. The types of back saws available are:</a:t>
            </a:r>
          </a:p>
          <a:p>
            <a:endParaRPr lang="en-GB" sz="2400" dirty="0"/>
          </a:p>
          <a:p>
            <a:pPr marL="285750" indent="-285750">
              <a:buFont typeface="Arial" panose="020B0604020202020204" pitchFamily="34" charset="0"/>
              <a:buChar char="•"/>
            </a:pPr>
            <a:r>
              <a:rPr lang="en-GB" sz="2400" dirty="0"/>
              <a:t>Tenon Saw</a:t>
            </a:r>
          </a:p>
          <a:p>
            <a:pPr marL="285750" indent="-285750">
              <a:buFont typeface="Arial" panose="020B0604020202020204" pitchFamily="34" charset="0"/>
              <a:buChar char="•"/>
            </a:pPr>
            <a:r>
              <a:rPr lang="en-GB" sz="2400" dirty="0"/>
              <a:t>Dovetail Saw</a:t>
            </a:r>
          </a:p>
          <a:p>
            <a:pPr marL="285750" indent="-285750">
              <a:buFont typeface="Arial" panose="020B0604020202020204" pitchFamily="34" charset="0"/>
              <a:buChar char="•"/>
            </a:pPr>
            <a:r>
              <a:rPr lang="en-GB" sz="2400" dirty="0"/>
              <a:t>Gents Saw</a:t>
            </a:r>
          </a:p>
          <a:p>
            <a:pPr marL="285750" indent="-285750">
              <a:buFont typeface="Arial" panose="020B0604020202020204" pitchFamily="34" charset="0"/>
              <a:buChar char="•"/>
            </a:pPr>
            <a:r>
              <a:rPr lang="en-GB" sz="2400" dirty="0"/>
              <a:t>Bead Saw</a:t>
            </a:r>
          </a:p>
          <a:p>
            <a:pPr marL="285750" indent="-285750">
              <a:buFont typeface="Arial" panose="020B0604020202020204" pitchFamily="34" charset="0"/>
              <a:buChar char="•"/>
            </a:pPr>
            <a:r>
              <a:rPr lang="en-GB" sz="2400" dirty="0"/>
              <a:t>Razor or Blitz Saw</a:t>
            </a:r>
          </a:p>
        </p:txBody>
      </p:sp>
      <p:pic>
        <p:nvPicPr>
          <p:cNvPr id="7" name="Picture 6" descr="A picture containing text&#10;&#10;Description automatically generated">
            <a:extLst>
              <a:ext uri="{FF2B5EF4-FFF2-40B4-BE49-F238E27FC236}">
                <a16:creationId xmlns:a16="http://schemas.microsoft.com/office/drawing/2014/main" id="{8D7BFE6F-BA4F-4B09-BF2A-A087DE524D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0462" y="504658"/>
            <a:ext cx="3536117" cy="3536117"/>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text, tool&#10;&#10;Description automatically generated">
            <a:extLst>
              <a:ext uri="{FF2B5EF4-FFF2-40B4-BE49-F238E27FC236}">
                <a16:creationId xmlns:a16="http://schemas.microsoft.com/office/drawing/2014/main" id="{288A21D2-606A-444B-9609-F6366535F9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2212" y="2203038"/>
            <a:ext cx="2451923" cy="2451923"/>
          </a:xfrm>
          <a:prstGeom prst="rect">
            <a:avLst/>
          </a:prstGeom>
          <a:ln>
            <a:noFill/>
          </a:ln>
          <a:effectLst>
            <a:outerShdw blurRad="292100" dist="139700" dir="2700000" algn="tl" rotWithShape="0">
              <a:srgbClr val="333333">
                <a:alpha val="65000"/>
              </a:srgbClr>
            </a:outerShdw>
          </a:effectLst>
        </p:spPr>
      </p:pic>
      <p:pic>
        <p:nvPicPr>
          <p:cNvPr id="11" name="Picture 10" descr="A picture containing person&#10;&#10;Description automatically generated">
            <a:extLst>
              <a:ext uri="{FF2B5EF4-FFF2-40B4-BE49-F238E27FC236}">
                <a16:creationId xmlns:a16="http://schemas.microsoft.com/office/drawing/2014/main" id="{E8DCAE5B-C446-4677-B1AA-1AEBFD71B9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979" y="3564659"/>
            <a:ext cx="2160000" cy="2160000"/>
          </a:xfrm>
          <a:prstGeom prst="rect">
            <a:avLst/>
          </a:prstGeom>
          <a:ln>
            <a:noFill/>
          </a:ln>
          <a:effectLst>
            <a:outerShdw blurRad="292100" dist="139700" dir="2700000" algn="tl" rotWithShape="0">
              <a:srgbClr val="333333">
                <a:alpha val="65000"/>
              </a:srgbClr>
            </a:outerShdw>
          </a:effectLst>
        </p:spPr>
      </p:pic>
      <p:pic>
        <p:nvPicPr>
          <p:cNvPr id="13" name="Picture 12" descr="A picture containing weapon, knife&#10;&#10;Description automatically generated">
            <a:extLst>
              <a:ext uri="{FF2B5EF4-FFF2-40B4-BE49-F238E27FC236}">
                <a16:creationId xmlns:a16="http://schemas.microsoft.com/office/drawing/2014/main" id="{4E6A0C34-86E3-49D5-8BB1-421393C27D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7053" y="4373341"/>
            <a:ext cx="2272369" cy="1980000"/>
          </a:xfrm>
          <a:prstGeom prst="rect">
            <a:avLst/>
          </a:prstGeom>
          <a:ln>
            <a:noFill/>
          </a:ln>
          <a:effectLst>
            <a:outerShdw blurRad="292100" dist="139700" dir="2700000" algn="tl" rotWithShape="0">
              <a:srgbClr val="333333">
                <a:alpha val="65000"/>
              </a:srgbClr>
            </a:outerShdw>
          </a:effectLst>
        </p:spPr>
      </p:pic>
      <p:pic>
        <p:nvPicPr>
          <p:cNvPr id="15" name="Picture 14" descr="A close - up of a sword&#10;&#10;Description automatically generated with low confidence">
            <a:extLst>
              <a:ext uri="{FF2B5EF4-FFF2-40B4-BE49-F238E27FC236}">
                <a16:creationId xmlns:a16="http://schemas.microsoft.com/office/drawing/2014/main" id="{200BE928-E93C-4E86-B4F0-52B4484B5C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19314" y="4929155"/>
            <a:ext cx="1620000" cy="1620000"/>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691855D0-8AB9-4742-9FD0-0D748DE415ED}"/>
              </a:ext>
            </a:extLst>
          </p:cNvPr>
          <p:cNvSpPr txBox="1"/>
          <p:nvPr/>
        </p:nvSpPr>
        <p:spPr>
          <a:xfrm>
            <a:off x="7214381" y="1379389"/>
            <a:ext cx="1555041" cy="461665"/>
          </a:xfrm>
          <a:prstGeom prst="rect">
            <a:avLst/>
          </a:prstGeom>
          <a:noFill/>
        </p:spPr>
        <p:txBody>
          <a:bodyPr wrap="none" rtlCol="0">
            <a:spAutoFit/>
          </a:bodyPr>
          <a:lstStyle/>
          <a:p>
            <a:r>
              <a:rPr lang="en-GB" sz="2400" b="1" dirty="0"/>
              <a:t>Tenon Saw</a:t>
            </a:r>
          </a:p>
        </p:txBody>
      </p:sp>
      <p:sp>
        <p:nvSpPr>
          <p:cNvPr id="18" name="TextBox 17">
            <a:extLst>
              <a:ext uri="{FF2B5EF4-FFF2-40B4-BE49-F238E27FC236}">
                <a16:creationId xmlns:a16="http://schemas.microsoft.com/office/drawing/2014/main" id="{DC871A7A-6981-4580-922F-CD967576C093}"/>
              </a:ext>
            </a:extLst>
          </p:cNvPr>
          <p:cNvSpPr txBox="1"/>
          <p:nvPr/>
        </p:nvSpPr>
        <p:spPr>
          <a:xfrm>
            <a:off x="10119094" y="4278145"/>
            <a:ext cx="1840440" cy="461665"/>
          </a:xfrm>
          <a:prstGeom prst="rect">
            <a:avLst/>
          </a:prstGeom>
          <a:noFill/>
        </p:spPr>
        <p:txBody>
          <a:bodyPr wrap="none" rtlCol="0">
            <a:spAutoFit/>
          </a:bodyPr>
          <a:lstStyle/>
          <a:p>
            <a:r>
              <a:rPr lang="en-GB" sz="2400" b="1" dirty="0"/>
              <a:t>Dovetail Saw</a:t>
            </a:r>
          </a:p>
        </p:txBody>
      </p:sp>
      <p:sp>
        <p:nvSpPr>
          <p:cNvPr id="19" name="TextBox 18">
            <a:extLst>
              <a:ext uri="{FF2B5EF4-FFF2-40B4-BE49-F238E27FC236}">
                <a16:creationId xmlns:a16="http://schemas.microsoft.com/office/drawing/2014/main" id="{B798BA52-120D-47A8-BC96-5EB397658F71}"/>
              </a:ext>
            </a:extLst>
          </p:cNvPr>
          <p:cNvSpPr txBox="1"/>
          <p:nvPr/>
        </p:nvSpPr>
        <p:spPr>
          <a:xfrm>
            <a:off x="4053145" y="4072204"/>
            <a:ext cx="1522661" cy="461665"/>
          </a:xfrm>
          <a:prstGeom prst="rect">
            <a:avLst/>
          </a:prstGeom>
          <a:noFill/>
        </p:spPr>
        <p:txBody>
          <a:bodyPr wrap="none" rtlCol="0">
            <a:spAutoFit/>
          </a:bodyPr>
          <a:lstStyle/>
          <a:p>
            <a:r>
              <a:rPr lang="en-GB" sz="2400" b="1" dirty="0"/>
              <a:t>Gents Saw</a:t>
            </a:r>
          </a:p>
        </p:txBody>
      </p:sp>
      <p:sp>
        <p:nvSpPr>
          <p:cNvPr id="20" name="TextBox 19">
            <a:extLst>
              <a:ext uri="{FF2B5EF4-FFF2-40B4-BE49-F238E27FC236}">
                <a16:creationId xmlns:a16="http://schemas.microsoft.com/office/drawing/2014/main" id="{8EB2E198-ED43-484D-9487-6D551199059D}"/>
              </a:ext>
            </a:extLst>
          </p:cNvPr>
          <p:cNvSpPr txBox="1"/>
          <p:nvPr/>
        </p:nvSpPr>
        <p:spPr>
          <a:xfrm>
            <a:off x="6144551" y="5010231"/>
            <a:ext cx="1424557" cy="461665"/>
          </a:xfrm>
          <a:prstGeom prst="rect">
            <a:avLst/>
          </a:prstGeom>
          <a:noFill/>
        </p:spPr>
        <p:txBody>
          <a:bodyPr wrap="none" rtlCol="0">
            <a:spAutoFit/>
          </a:bodyPr>
          <a:lstStyle/>
          <a:p>
            <a:r>
              <a:rPr lang="en-GB" sz="2400" b="1" dirty="0"/>
              <a:t>Bead Saw</a:t>
            </a:r>
          </a:p>
        </p:txBody>
      </p:sp>
      <p:sp>
        <p:nvSpPr>
          <p:cNvPr id="21" name="TextBox 20">
            <a:extLst>
              <a:ext uri="{FF2B5EF4-FFF2-40B4-BE49-F238E27FC236}">
                <a16:creationId xmlns:a16="http://schemas.microsoft.com/office/drawing/2014/main" id="{FDE9D778-8170-4CC6-BB85-4743C0BBB701}"/>
              </a:ext>
            </a:extLst>
          </p:cNvPr>
          <p:cNvSpPr txBox="1"/>
          <p:nvPr/>
        </p:nvSpPr>
        <p:spPr>
          <a:xfrm>
            <a:off x="8474892" y="5232810"/>
            <a:ext cx="1494640" cy="461665"/>
          </a:xfrm>
          <a:prstGeom prst="rect">
            <a:avLst/>
          </a:prstGeom>
          <a:noFill/>
        </p:spPr>
        <p:txBody>
          <a:bodyPr wrap="none" rtlCol="0">
            <a:spAutoFit/>
          </a:bodyPr>
          <a:lstStyle/>
          <a:p>
            <a:r>
              <a:rPr lang="en-GB" sz="2400" b="1" dirty="0"/>
              <a:t>Razor Saw</a:t>
            </a:r>
          </a:p>
        </p:txBody>
      </p:sp>
      <p:pic>
        <p:nvPicPr>
          <p:cNvPr id="3" name="Picture 2">
            <a:extLst>
              <a:ext uri="{FF2B5EF4-FFF2-40B4-BE49-F238E27FC236}">
                <a16:creationId xmlns:a16="http://schemas.microsoft.com/office/drawing/2014/main" id="{8E4011ED-0021-FF57-673C-774F429665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spTree>
    <p:extLst>
      <p:ext uri="{BB962C8B-B14F-4D97-AF65-F5344CB8AC3E}">
        <p14:creationId xmlns:p14="http://schemas.microsoft.com/office/powerpoint/2010/main" val="3049403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Top Corners Snipped 44">
            <a:extLst>
              <a:ext uri="{FF2B5EF4-FFF2-40B4-BE49-F238E27FC236}">
                <a16:creationId xmlns:a16="http://schemas.microsoft.com/office/drawing/2014/main" id="{51C9B307-AEAA-4B7E-B1F7-014CA7860714}"/>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8922C6-9F9D-44BC-B083-B31729A7EDC2}"/>
              </a:ext>
            </a:extLst>
          </p:cNvPr>
          <p:cNvSpPr/>
          <p:nvPr/>
        </p:nvSpPr>
        <p:spPr>
          <a:xfrm>
            <a:off x="0" y="212272"/>
            <a:ext cx="6223000" cy="584775"/>
          </a:xfrm>
          <a:prstGeom prst="rect">
            <a:avLst/>
          </a:prstGeom>
          <a:noFill/>
        </p:spPr>
        <p:txBody>
          <a:bodyPr wrap="square" lIns="91440" tIns="45720" rIns="91440" bIns="45720">
            <a:spAutoFit/>
          </a:bodyPr>
          <a:lstStyle/>
          <a:p>
            <a:r>
              <a:rPr lang="en-US" sz="3200" b="0" cap="none" spc="0" dirty="0">
                <a:ln w="0"/>
                <a:solidFill>
                  <a:schemeClr val="bg1"/>
                </a:solidFill>
                <a:effectLst>
                  <a:outerShdw blurRad="38100" dist="19050" dir="2700000" algn="tl" rotWithShape="0">
                    <a:schemeClr val="dk1">
                      <a:alpha val="40000"/>
                    </a:schemeClr>
                  </a:outerShdw>
                </a:effectLst>
              </a:rPr>
              <a:t>Back Saws – Tenon Saw.</a:t>
            </a:r>
          </a:p>
        </p:txBody>
      </p:sp>
      <p:pic>
        <p:nvPicPr>
          <p:cNvPr id="6" name="Picture 5" descr="A picture containing text&#10;&#10;Description automatically generated">
            <a:extLst>
              <a:ext uri="{FF2B5EF4-FFF2-40B4-BE49-F238E27FC236}">
                <a16:creationId xmlns:a16="http://schemas.microsoft.com/office/drawing/2014/main" id="{36EFD2B5-43CA-457E-937F-5DA7A40F7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8988" y="1296969"/>
            <a:ext cx="5040000" cy="5040000"/>
          </a:xfrm>
          <a:prstGeom prst="rect">
            <a:avLst/>
          </a:prstGeom>
        </p:spPr>
      </p:pic>
      <p:sp>
        <p:nvSpPr>
          <p:cNvPr id="7" name="TextBox 6">
            <a:extLst>
              <a:ext uri="{FF2B5EF4-FFF2-40B4-BE49-F238E27FC236}">
                <a16:creationId xmlns:a16="http://schemas.microsoft.com/office/drawing/2014/main" id="{8A3FDBE5-1C93-4684-B7E6-EBEF4D0800DD}"/>
              </a:ext>
            </a:extLst>
          </p:cNvPr>
          <p:cNvSpPr txBox="1"/>
          <p:nvPr/>
        </p:nvSpPr>
        <p:spPr>
          <a:xfrm>
            <a:off x="8711178" y="1478361"/>
            <a:ext cx="851515" cy="369332"/>
          </a:xfrm>
          <a:prstGeom prst="rect">
            <a:avLst/>
          </a:prstGeom>
          <a:noFill/>
        </p:spPr>
        <p:txBody>
          <a:bodyPr wrap="none" rtlCol="0">
            <a:spAutoFit/>
          </a:bodyPr>
          <a:lstStyle/>
          <a:p>
            <a:r>
              <a:rPr lang="en-GB" dirty="0"/>
              <a:t>Handle</a:t>
            </a:r>
          </a:p>
        </p:txBody>
      </p:sp>
      <p:sp>
        <p:nvSpPr>
          <p:cNvPr id="8" name="TextBox 7">
            <a:extLst>
              <a:ext uri="{FF2B5EF4-FFF2-40B4-BE49-F238E27FC236}">
                <a16:creationId xmlns:a16="http://schemas.microsoft.com/office/drawing/2014/main" id="{42886D27-B5FF-46FC-8480-0DEDB59E9E0D}"/>
              </a:ext>
            </a:extLst>
          </p:cNvPr>
          <p:cNvSpPr txBox="1"/>
          <p:nvPr/>
        </p:nvSpPr>
        <p:spPr>
          <a:xfrm>
            <a:off x="11176648" y="3322771"/>
            <a:ext cx="612668" cy="369332"/>
          </a:xfrm>
          <a:prstGeom prst="rect">
            <a:avLst/>
          </a:prstGeom>
          <a:noFill/>
        </p:spPr>
        <p:txBody>
          <a:bodyPr wrap="none" rtlCol="0">
            <a:spAutoFit/>
          </a:bodyPr>
          <a:lstStyle/>
          <a:p>
            <a:r>
              <a:rPr lang="en-GB" dirty="0"/>
              <a:t>Heel</a:t>
            </a:r>
          </a:p>
        </p:txBody>
      </p:sp>
      <p:sp>
        <p:nvSpPr>
          <p:cNvPr id="9" name="TextBox 8">
            <a:extLst>
              <a:ext uri="{FF2B5EF4-FFF2-40B4-BE49-F238E27FC236}">
                <a16:creationId xmlns:a16="http://schemas.microsoft.com/office/drawing/2014/main" id="{6D375A19-2EE7-41A1-BE1C-EAF55BED6E87}"/>
              </a:ext>
            </a:extLst>
          </p:cNvPr>
          <p:cNvSpPr txBox="1"/>
          <p:nvPr/>
        </p:nvSpPr>
        <p:spPr>
          <a:xfrm>
            <a:off x="7190078" y="2909279"/>
            <a:ext cx="1165768" cy="369332"/>
          </a:xfrm>
          <a:prstGeom prst="rect">
            <a:avLst/>
          </a:prstGeom>
          <a:noFill/>
        </p:spPr>
        <p:txBody>
          <a:bodyPr wrap="none" rtlCol="0">
            <a:spAutoFit/>
          </a:bodyPr>
          <a:lstStyle/>
          <a:p>
            <a:r>
              <a:rPr lang="en-GB" dirty="0"/>
              <a:t>Brass Back</a:t>
            </a:r>
          </a:p>
        </p:txBody>
      </p:sp>
      <p:sp>
        <p:nvSpPr>
          <p:cNvPr id="10" name="TextBox 9">
            <a:extLst>
              <a:ext uri="{FF2B5EF4-FFF2-40B4-BE49-F238E27FC236}">
                <a16:creationId xmlns:a16="http://schemas.microsoft.com/office/drawing/2014/main" id="{78B290DA-05E1-4F48-A2BD-F38860851ACC}"/>
              </a:ext>
            </a:extLst>
          </p:cNvPr>
          <p:cNvSpPr txBox="1"/>
          <p:nvPr/>
        </p:nvSpPr>
        <p:spPr>
          <a:xfrm>
            <a:off x="10691190" y="4449629"/>
            <a:ext cx="710451" cy="369332"/>
          </a:xfrm>
          <a:prstGeom prst="rect">
            <a:avLst/>
          </a:prstGeom>
          <a:noFill/>
        </p:spPr>
        <p:txBody>
          <a:bodyPr wrap="none" rtlCol="0">
            <a:spAutoFit/>
          </a:bodyPr>
          <a:lstStyle/>
          <a:p>
            <a:r>
              <a:rPr lang="en-GB" dirty="0"/>
              <a:t>Blade</a:t>
            </a:r>
          </a:p>
        </p:txBody>
      </p:sp>
      <p:sp>
        <p:nvSpPr>
          <p:cNvPr id="11" name="TextBox 10">
            <a:extLst>
              <a:ext uri="{FF2B5EF4-FFF2-40B4-BE49-F238E27FC236}">
                <a16:creationId xmlns:a16="http://schemas.microsoft.com/office/drawing/2014/main" id="{11C37548-86E5-435F-A8B0-8322962C46F3}"/>
              </a:ext>
            </a:extLst>
          </p:cNvPr>
          <p:cNvSpPr txBox="1"/>
          <p:nvPr/>
        </p:nvSpPr>
        <p:spPr>
          <a:xfrm>
            <a:off x="8956003" y="5782971"/>
            <a:ext cx="704745" cy="369332"/>
          </a:xfrm>
          <a:prstGeom prst="rect">
            <a:avLst/>
          </a:prstGeom>
          <a:noFill/>
        </p:spPr>
        <p:txBody>
          <a:bodyPr wrap="none" rtlCol="0">
            <a:spAutoFit/>
          </a:bodyPr>
          <a:lstStyle/>
          <a:p>
            <a:r>
              <a:rPr lang="en-GB" dirty="0"/>
              <a:t>Teeth</a:t>
            </a:r>
          </a:p>
        </p:txBody>
      </p:sp>
      <p:sp>
        <p:nvSpPr>
          <p:cNvPr id="12" name="TextBox 11">
            <a:extLst>
              <a:ext uri="{FF2B5EF4-FFF2-40B4-BE49-F238E27FC236}">
                <a16:creationId xmlns:a16="http://schemas.microsoft.com/office/drawing/2014/main" id="{A44B63DF-A348-4EDF-A07E-9DBD329A061D}"/>
              </a:ext>
            </a:extLst>
          </p:cNvPr>
          <p:cNvSpPr txBox="1"/>
          <p:nvPr/>
        </p:nvSpPr>
        <p:spPr>
          <a:xfrm>
            <a:off x="6500346" y="6171414"/>
            <a:ext cx="513602" cy="369332"/>
          </a:xfrm>
          <a:prstGeom prst="rect">
            <a:avLst/>
          </a:prstGeom>
          <a:noFill/>
        </p:spPr>
        <p:txBody>
          <a:bodyPr wrap="none" rtlCol="0">
            <a:spAutoFit/>
          </a:bodyPr>
          <a:lstStyle/>
          <a:p>
            <a:r>
              <a:rPr lang="en-GB" dirty="0"/>
              <a:t>Toe</a:t>
            </a:r>
          </a:p>
        </p:txBody>
      </p:sp>
      <p:cxnSp>
        <p:nvCxnSpPr>
          <p:cNvPr id="13" name="Straight Arrow Connector 12">
            <a:extLst>
              <a:ext uri="{FF2B5EF4-FFF2-40B4-BE49-F238E27FC236}">
                <a16:creationId xmlns:a16="http://schemas.microsoft.com/office/drawing/2014/main" id="{7C17BDAE-890F-440C-9753-871065185D8A}"/>
              </a:ext>
            </a:extLst>
          </p:cNvPr>
          <p:cNvCxnSpPr>
            <a:cxnSpLocks/>
            <a:stCxn id="7" idx="2"/>
          </p:cNvCxnSpPr>
          <p:nvPr/>
        </p:nvCxnSpPr>
        <p:spPr>
          <a:xfrm>
            <a:off x="9136936" y="1847693"/>
            <a:ext cx="935386" cy="384439"/>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6DA27A8-EE50-44D5-A4E3-CAAF8727AD4D}"/>
              </a:ext>
            </a:extLst>
          </p:cNvPr>
          <p:cNvCxnSpPr>
            <a:cxnSpLocks/>
            <a:stCxn id="8" idx="1"/>
          </p:cNvCxnSpPr>
          <p:nvPr/>
        </p:nvCxnSpPr>
        <p:spPr>
          <a:xfrm flipH="1" flipV="1">
            <a:off x="10363200" y="3429000"/>
            <a:ext cx="813448" cy="78437"/>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AD8C8FB-7AEF-4F3F-A49E-5385FBF0846A}"/>
              </a:ext>
            </a:extLst>
          </p:cNvPr>
          <p:cNvCxnSpPr>
            <a:cxnSpLocks/>
            <a:stCxn id="10" idx="1"/>
          </p:cNvCxnSpPr>
          <p:nvPr/>
        </p:nvCxnSpPr>
        <p:spPr>
          <a:xfrm flipH="1" flipV="1">
            <a:off x="9136936" y="4112649"/>
            <a:ext cx="1554254" cy="521646"/>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9ECD914-6090-4231-A9A0-0C07AB12E62D}"/>
              </a:ext>
            </a:extLst>
          </p:cNvPr>
          <p:cNvCxnSpPr>
            <a:cxnSpLocks/>
            <a:stCxn id="11" idx="0"/>
          </p:cNvCxnSpPr>
          <p:nvPr/>
        </p:nvCxnSpPr>
        <p:spPr>
          <a:xfrm flipH="1" flipV="1">
            <a:off x="8689939" y="5047812"/>
            <a:ext cx="618437" cy="735159"/>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18B94A8-3B82-4D70-A6AD-8A2FD94178DA}"/>
              </a:ext>
            </a:extLst>
          </p:cNvPr>
          <p:cNvCxnSpPr>
            <a:cxnSpLocks/>
            <a:stCxn id="12" idx="0"/>
          </p:cNvCxnSpPr>
          <p:nvPr/>
        </p:nvCxnSpPr>
        <p:spPr>
          <a:xfrm flipV="1">
            <a:off x="6757147" y="5561031"/>
            <a:ext cx="505269" cy="610383"/>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1D554A5-8E71-4033-97BE-DADBF24B0680}"/>
              </a:ext>
            </a:extLst>
          </p:cNvPr>
          <p:cNvCxnSpPr>
            <a:cxnSpLocks/>
            <a:stCxn id="9" idx="2"/>
          </p:cNvCxnSpPr>
          <p:nvPr/>
        </p:nvCxnSpPr>
        <p:spPr>
          <a:xfrm flipH="1">
            <a:off x="7639472" y="3278611"/>
            <a:ext cx="133490" cy="1121407"/>
          </a:xfrm>
          <a:prstGeom prst="straightConnector1">
            <a:avLst/>
          </a:prstGeom>
          <a:ln>
            <a:solidFill>
              <a:srgbClr val="5A3A06"/>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21FE3722-4936-4746-8622-9055BF6434D1}"/>
              </a:ext>
            </a:extLst>
          </p:cNvPr>
          <p:cNvSpPr/>
          <p:nvPr/>
        </p:nvSpPr>
        <p:spPr>
          <a:xfrm>
            <a:off x="8097669" y="212272"/>
            <a:ext cx="3996259" cy="954107"/>
          </a:xfrm>
          <a:prstGeom prst="roundRect">
            <a:avLst/>
          </a:prstGeom>
          <a:solidFill>
            <a:srgbClr val="FBE3BD"/>
          </a:solidFill>
          <a:ln w="38100">
            <a:solidFill>
              <a:srgbClr val="5A3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FB6A8D4-EB53-4218-8765-CE818511797B}"/>
              </a:ext>
            </a:extLst>
          </p:cNvPr>
          <p:cNvSpPr/>
          <p:nvPr/>
        </p:nvSpPr>
        <p:spPr>
          <a:xfrm>
            <a:off x="8106816" y="215812"/>
            <a:ext cx="3696846" cy="954107"/>
          </a:xfrm>
          <a:prstGeom prst="rect">
            <a:avLst/>
          </a:prstGeom>
          <a:noFill/>
        </p:spPr>
        <p:txBody>
          <a:bodyPr wrap="none" lIns="91440" tIns="45720" rIns="91440" bIns="45720">
            <a:spAutoFit/>
          </a:bodyPr>
          <a:lstStyle/>
          <a:p>
            <a:r>
              <a:rPr lang="en-US" sz="2800" b="0" cap="none" spc="0" dirty="0">
                <a:ln w="0"/>
                <a:solidFill>
                  <a:schemeClr val="tx1"/>
                </a:solidFill>
                <a:effectLst>
                  <a:outerShdw blurRad="38100" dist="19050" dir="2700000" algn="tl" rotWithShape="0">
                    <a:schemeClr val="dk1">
                      <a:alpha val="40000"/>
                    </a:schemeClr>
                  </a:outerShdw>
                </a:effectLst>
              </a:rPr>
              <a:t>Blade: 200mm - 350mm</a:t>
            </a:r>
          </a:p>
          <a:p>
            <a:r>
              <a:rPr lang="en-US" sz="2800" dirty="0">
                <a:ln w="0"/>
                <a:effectLst>
                  <a:outerShdw blurRad="38100" dist="19050" dir="2700000" algn="tl" rotWithShape="0">
                    <a:schemeClr val="dk1">
                      <a:alpha val="40000"/>
                    </a:schemeClr>
                  </a:outerShdw>
                </a:effectLst>
              </a:rPr>
              <a:t>TPI: 13-15tpi </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2" name="TextBox 21">
            <a:extLst>
              <a:ext uri="{FF2B5EF4-FFF2-40B4-BE49-F238E27FC236}">
                <a16:creationId xmlns:a16="http://schemas.microsoft.com/office/drawing/2014/main" id="{DD8250F0-02A3-4AEE-8A11-22A43B5A1428}"/>
              </a:ext>
            </a:extLst>
          </p:cNvPr>
          <p:cNvSpPr txBox="1"/>
          <p:nvPr/>
        </p:nvSpPr>
        <p:spPr>
          <a:xfrm>
            <a:off x="312737" y="1495090"/>
            <a:ext cx="6664462" cy="2308324"/>
          </a:xfrm>
          <a:prstGeom prst="rect">
            <a:avLst/>
          </a:prstGeom>
          <a:noFill/>
        </p:spPr>
        <p:txBody>
          <a:bodyPr wrap="square" rtlCol="0">
            <a:spAutoFit/>
          </a:bodyPr>
          <a:lstStyle/>
          <a:p>
            <a:r>
              <a:rPr lang="en-GB" sz="2400" dirty="0"/>
              <a:t>Tenon saws are the biggest of the Back saw family. With 13-15tpi they can cut through quite hefty wood. It is also use for more precise work within workshops to cut tenons in softwood. The teeth are set similar to the cross cut saw only smaller with more teeth per inch.</a:t>
            </a:r>
          </a:p>
        </p:txBody>
      </p:sp>
      <p:pic>
        <p:nvPicPr>
          <p:cNvPr id="26" name="Picture 25" descr="A white object on a black background&#10;&#10;Description automatically generated with low confidence">
            <a:extLst>
              <a:ext uri="{FF2B5EF4-FFF2-40B4-BE49-F238E27FC236}">
                <a16:creationId xmlns:a16="http://schemas.microsoft.com/office/drawing/2014/main" id="{58CD9E89-9D8F-4E56-98EF-C606331AA4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4419" y="5065474"/>
            <a:ext cx="709559" cy="709559"/>
          </a:xfrm>
          <a:prstGeom prst="rect">
            <a:avLst/>
          </a:prstGeom>
        </p:spPr>
      </p:pic>
      <p:pic>
        <p:nvPicPr>
          <p:cNvPr id="28" name="Picture 27" descr="A close - up of a logo&#10;&#10;Description automatically generated with medium confidence">
            <a:extLst>
              <a:ext uri="{FF2B5EF4-FFF2-40B4-BE49-F238E27FC236}">
                <a16:creationId xmlns:a16="http://schemas.microsoft.com/office/drawing/2014/main" id="{8D1C00B7-1B8E-4ECA-9FA7-DE55C903B5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581" y="6332976"/>
            <a:ext cx="3524124" cy="352413"/>
          </a:xfrm>
          <a:prstGeom prst="rect">
            <a:avLst/>
          </a:prstGeom>
        </p:spPr>
      </p:pic>
      <p:pic>
        <p:nvPicPr>
          <p:cNvPr id="30" name="Picture 29" descr="A picture containing arrow&#10;&#10;Description automatically generated">
            <a:extLst>
              <a:ext uri="{FF2B5EF4-FFF2-40B4-BE49-F238E27FC236}">
                <a16:creationId xmlns:a16="http://schemas.microsoft.com/office/drawing/2014/main" id="{93486AD1-3E73-4F4F-91CD-2019AC50D6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909" y="5073412"/>
            <a:ext cx="3547796" cy="709559"/>
          </a:xfrm>
          <a:prstGeom prst="rect">
            <a:avLst/>
          </a:prstGeom>
        </p:spPr>
      </p:pic>
      <p:pic>
        <p:nvPicPr>
          <p:cNvPr id="32" name="Picture 31" descr="A picture containing person&#10;&#10;Description automatically generated">
            <a:extLst>
              <a:ext uri="{FF2B5EF4-FFF2-40B4-BE49-F238E27FC236}">
                <a16:creationId xmlns:a16="http://schemas.microsoft.com/office/drawing/2014/main" id="{3401D4DD-155C-4167-BE53-41536B9BE7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1199" y="3440644"/>
            <a:ext cx="1812594" cy="1607167"/>
          </a:xfrm>
          <a:prstGeom prst="ellipse">
            <a:avLst/>
          </a:prstGeom>
          <a:ln>
            <a:noFill/>
          </a:ln>
          <a:effectLst>
            <a:softEdge rad="112500"/>
          </a:effectLst>
        </p:spPr>
      </p:pic>
      <p:cxnSp>
        <p:nvCxnSpPr>
          <p:cNvPr id="34" name="Straight Arrow Connector 33">
            <a:extLst>
              <a:ext uri="{FF2B5EF4-FFF2-40B4-BE49-F238E27FC236}">
                <a16:creationId xmlns:a16="http://schemas.microsoft.com/office/drawing/2014/main" id="{F0EE4EEF-E0BC-4A35-845D-C950B47981D1}"/>
              </a:ext>
            </a:extLst>
          </p:cNvPr>
          <p:cNvCxnSpPr>
            <a:cxnSpLocks/>
          </p:cNvCxnSpPr>
          <p:nvPr/>
        </p:nvCxnSpPr>
        <p:spPr>
          <a:xfrm>
            <a:off x="373909" y="6013884"/>
            <a:ext cx="3547796"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15E63F8-4823-48B6-852A-7F0E9705D68E}"/>
              </a:ext>
            </a:extLst>
          </p:cNvPr>
          <p:cNvSpPr txBox="1"/>
          <p:nvPr/>
        </p:nvSpPr>
        <p:spPr>
          <a:xfrm>
            <a:off x="1570291" y="6013884"/>
            <a:ext cx="1155031" cy="369332"/>
          </a:xfrm>
          <a:prstGeom prst="rect">
            <a:avLst/>
          </a:prstGeom>
          <a:noFill/>
        </p:spPr>
        <p:txBody>
          <a:bodyPr wrap="square" rtlCol="0">
            <a:spAutoFit/>
          </a:bodyPr>
          <a:lstStyle/>
          <a:p>
            <a:r>
              <a:rPr lang="en-GB" dirty="0">
                <a:solidFill>
                  <a:srgbClr val="FF0000"/>
                </a:solidFill>
              </a:rPr>
              <a:t>1”/25mm</a:t>
            </a:r>
          </a:p>
        </p:txBody>
      </p:sp>
      <p:cxnSp>
        <p:nvCxnSpPr>
          <p:cNvPr id="41" name="Straight Arrow Connector 40">
            <a:extLst>
              <a:ext uri="{FF2B5EF4-FFF2-40B4-BE49-F238E27FC236}">
                <a16:creationId xmlns:a16="http://schemas.microsoft.com/office/drawing/2014/main" id="{6ACECEB6-DBCE-4C92-9D5E-49FC5FEB2F57}"/>
              </a:ext>
            </a:extLst>
          </p:cNvPr>
          <p:cNvCxnSpPr/>
          <p:nvPr/>
        </p:nvCxnSpPr>
        <p:spPr>
          <a:xfrm flipH="1">
            <a:off x="443647" y="5000025"/>
            <a:ext cx="80962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B79E09F-AEFA-481D-845B-BAFF6F95CC45}"/>
              </a:ext>
            </a:extLst>
          </p:cNvPr>
          <p:cNvSpPr txBox="1"/>
          <p:nvPr/>
        </p:nvSpPr>
        <p:spPr>
          <a:xfrm>
            <a:off x="1226937" y="4822971"/>
            <a:ext cx="506870" cy="369332"/>
          </a:xfrm>
          <a:prstGeom prst="rect">
            <a:avLst/>
          </a:prstGeom>
          <a:noFill/>
        </p:spPr>
        <p:txBody>
          <a:bodyPr wrap="none" rtlCol="0">
            <a:spAutoFit/>
          </a:bodyPr>
          <a:lstStyle/>
          <a:p>
            <a:r>
              <a:rPr lang="en-GB" dirty="0"/>
              <a:t>Cut</a:t>
            </a:r>
          </a:p>
        </p:txBody>
      </p:sp>
      <p:pic>
        <p:nvPicPr>
          <p:cNvPr id="3" name="Picture 2" descr="A close - up of a stapler&#10;&#10;Description automatically generated with low confidence">
            <a:extLst>
              <a:ext uri="{FF2B5EF4-FFF2-40B4-BE49-F238E27FC236}">
                <a16:creationId xmlns:a16="http://schemas.microsoft.com/office/drawing/2014/main" id="{8C5D8220-D729-48C9-8932-1C6FA9E9B1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02964">
            <a:off x="10323617" y="5113317"/>
            <a:ext cx="1445595" cy="1445595"/>
          </a:xfrm>
          <a:prstGeom prst="rect">
            <a:avLst/>
          </a:prstGeom>
          <a:ln>
            <a:noFill/>
          </a:ln>
          <a:effectLst>
            <a:outerShdw blurRad="292100" dist="139700" dir="2700000" algn="tl" rotWithShape="0">
              <a:srgbClr val="333333">
                <a:alpha val="65000"/>
              </a:srgbClr>
            </a:outerShdw>
          </a:effectLst>
        </p:spPr>
      </p:pic>
      <p:sp>
        <p:nvSpPr>
          <p:cNvPr id="31" name="TextBox 30">
            <a:extLst>
              <a:ext uri="{FF2B5EF4-FFF2-40B4-BE49-F238E27FC236}">
                <a16:creationId xmlns:a16="http://schemas.microsoft.com/office/drawing/2014/main" id="{CCC9F4A1-C825-4500-AEE1-4ADB1B69DB76}"/>
              </a:ext>
            </a:extLst>
          </p:cNvPr>
          <p:cNvSpPr txBox="1"/>
          <p:nvPr/>
        </p:nvSpPr>
        <p:spPr>
          <a:xfrm>
            <a:off x="9427495" y="6435939"/>
            <a:ext cx="1800942" cy="307777"/>
          </a:xfrm>
          <a:prstGeom prst="rect">
            <a:avLst/>
          </a:prstGeom>
          <a:noFill/>
        </p:spPr>
        <p:txBody>
          <a:bodyPr wrap="none" rtlCol="0">
            <a:spAutoFit/>
          </a:bodyPr>
          <a:lstStyle/>
          <a:p>
            <a:r>
              <a:rPr lang="en-GB" sz="1400" dirty="0"/>
              <a:t>Disposable Tenon Saw</a:t>
            </a:r>
          </a:p>
        </p:txBody>
      </p:sp>
      <p:pic>
        <p:nvPicPr>
          <p:cNvPr id="2" name="Picture 1">
            <a:extLst>
              <a:ext uri="{FF2B5EF4-FFF2-40B4-BE49-F238E27FC236}">
                <a16:creationId xmlns:a16="http://schemas.microsoft.com/office/drawing/2014/main" id="{82106417-501B-B579-B1F1-A85F4F9B10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spTree>
    <p:extLst>
      <p:ext uri="{BB962C8B-B14F-4D97-AF65-F5344CB8AC3E}">
        <p14:creationId xmlns:p14="http://schemas.microsoft.com/office/powerpoint/2010/main" val="1543942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A7727AD88E6946832B9591B713209C" ma:contentTypeVersion="10" ma:contentTypeDescription="Create a new document." ma:contentTypeScope="" ma:versionID="27f19edc706293b5188884a8804730d7">
  <xsd:schema xmlns:xsd="http://www.w3.org/2001/XMLSchema" xmlns:xs="http://www.w3.org/2001/XMLSchema" xmlns:p="http://schemas.microsoft.com/office/2006/metadata/properties" xmlns:ns3="ad3c1c15-cd87-4632-9b0a-b5f8b3b18f8a" targetNamespace="http://schemas.microsoft.com/office/2006/metadata/properties" ma:root="true" ma:fieldsID="d27bc0b1ca650841e2f72b7fbdeff166" ns3:_="">
    <xsd:import namespace="ad3c1c15-cd87-4632-9b0a-b5f8b3b18f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3c1c15-cd87-4632-9b0a-b5f8b3b18f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A19B04-BFE0-4714-8631-8B75B0B14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3c1c15-cd87-4632-9b0a-b5f8b3b18f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E185DE-35C1-4E3B-9142-9663B76DC50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d3c1c15-cd87-4632-9b0a-b5f8b3b18f8a"/>
    <ds:schemaRef ds:uri="http://www.w3.org/XML/1998/namespace"/>
    <ds:schemaRef ds:uri="http://purl.org/dc/dcmitype/"/>
  </ds:schemaRefs>
</ds:datastoreItem>
</file>

<file path=customXml/itemProps3.xml><?xml version="1.0" encoding="utf-8"?>
<ds:datastoreItem xmlns:ds="http://schemas.openxmlformats.org/officeDocument/2006/customXml" ds:itemID="{05F83E56-F7EA-4241-AFF1-5CE30CBAE4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3230</TotalTime>
  <Words>1601</Words>
  <Application>Microsoft Office PowerPoint</Application>
  <PresentationFormat>Widescreen</PresentationFormat>
  <Paragraphs>253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Rix</dc:creator>
  <cp:lastModifiedBy>James Rix</cp:lastModifiedBy>
  <cp:revision>31</cp:revision>
  <dcterms:created xsi:type="dcterms:W3CDTF">2019-07-27T04:11:20Z</dcterms:created>
  <dcterms:modified xsi:type="dcterms:W3CDTF">2026-06-02T18:42:48Z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0x0101008EA7727AD88E6946832B9591B713209C</vt:lpwstr>
  </property>
</Properties>
</file>