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handoutMasterIdLst>
    <p:handoutMasterId r:id="rId51"/>
  </p:handoutMasterIdLst>
  <p:sldIdLst>
    <p:sldId id="256" r:id="rId5"/>
    <p:sldId id="257" r:id="rId6"/>
    <p:sldId id="287" r:id="rId7"/>
    <p:sldId id="258" r:id="rId8"/>
    <p:sldId id="312" r:id="rId9"/>
    <p:sldId id="313" r:id="rId10"/>
    <p:sldId id="317" r:id="rId11"/>
    <p:sldId id="316" r:id="rId12"/>
    <p:sldId id="319" r:id="rId13"/>
    <p:sldId id="314" r:id="rId14"/>
    <p:sldId id="318" r:id="rId15"/>
    <p:sldId id="315" r:id="rId16"/>
    <p:sldId id="320" r:id="rId17"/>
    <p:sldId id="324" r:id="rId18"/>
    <p:sldId id="321" r:id="rId19"/>
    <p:sldId id="322" r:id="rId20"/>
    <p:sldId id="323" r:id="rId21"/>
    <p:sldId id="311" r:id="rId22"/>
    <p:sldId id="310" r:id="rId23"/>
    <p:sldId id="288" r:id="rId24"/>
    <p:sldId id="289" r:id="rId25"/>
    <p:sldId id="290" r:id="rId26"/>
    <p:sldId id="291" r:id="rId27"/>
    <p:sldId id="292" r:id="rId28"/>
    <p:sldId id="294" r:id="rId29"/>
    <p:sldId id="293" r:id="rId30"/>
    <p:sldId id="295" r:id="rId31"/>
    <p:sldId id="296" r:id="rId32"/>
    <p:sldId id="297" r:id="rId33"/>
    <p:sldId id="285" r:id="rId34"/>
    <p:sldId id="299" r:id="rId35"/>
    <p:sldId id="301" r:id="rId36"/>
    <p:sldId id="300" r:id="rId37"/>
    <p:sldId id="303" r:id="rId38"/>
    <p:sldId id="304" r:id="rId39"/>
    <p:sldId id="286" r:id="rId40"/>
    <p:sldId id="305" r:id="rId41"/>
    <p:sldId id="306" r:id="rId42"/>
    <p:sldId id="308" r:id="rId43"/>
    <p:sldId id="307" r:id="rId44"/>
    <p:sldId id="298" r:id="rId45"/>
    <p:sldId id="309" r:id="rId46"/>
    <p:sldId id="263" r:id="rId47"/>
    <p:sldId id="260" r:id="rId48"/>
    <p:sldId id="262"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A23A536-75A8-4939-A7FE-880A07F7A7F1}">
          <p14:sldIdLst>
            <p14:sldId id="256"/>
            <p14:sldId id="257"/>
          </p14:sldIdLst>
        </p14:section>
        <p14:section name="Drawing Tools &amp; Equipment" id="{9DED61C5-1AA8-48EB-8194-43BB826743A3}">
          <p14:sldIdLst>
            <p14:sldId id="287"/>
            <p14:sldId id="258"/>
            <p14:sldId id="312"/>
            <p14:sldId id="313"/>
            <p14:sldId id="317"/>
            <p14:sldId id="316"/>
            <p14:sldId id="319"/>
            <p14:sldId id="314"/>
            <p14:sldId id="318"/>
            <p14:sldId id="315"/>
            <p14:sldId id="320"/>
            <p14:sldId id="324"/>
            <p14:sldId id="321"/>
            <p14:sldId id="322"/>
            <p14:sldId id="323"/>
          </p14:sldIdLst>
        </p14:section>
        <p14:section name="BS1192 Standards" id="{3C8BC1A1-C629-42D2-9AB1-E0F2F5C6E5EC}">
          <p14:sldIdLst>
            <p14:sldId id="311"/>
            <p14:sldId id="310"/>
            <p14:sldId id="288"/>
            <p14:sldId id="289"/>
            <p14:sldId id="290"/>
            <p14:sldId id="291"/>
          </p14:sldIdLst>
        </p14:section>
        <p14:section name="Drawing Projections" id="{B0CD1574-294E-4C41-A336-3A840103E3A7}">
          <p14:sldIdLst>
            <p14:sldId id="292"/>
            <p14:sldId id="294"/>
            <p14:sldId id="293"/>
            <p14:sldId id="295"/>
            <p14:sldId id="296"/>
            <p14:sldId id="297"/>
          </p14:sldIdLst>
        </p14:section>
        <p14:section name="Scales and Measurements" id="{C86CBE25-34D1-4408-8E4E-C2C8917698E9}">
          <p14:sldIdLst>
            <p14:sldId id="285"/>
            <p14:sldId id="299"/>
            <p14:sldId id="301"/>
            <p14:sldId id="300"/>
            <p14:sldId id="303"/>
            <p14:sldId id="304"/>
          </p14:sldIdLst>
        </p14:section>
        <p14:section name="Hatchings Symbols and Abbreviations" id="{6A01B5AA-43BC-44C7-8A53-34C20344BE93}">
          <p14:sldIdLst>
            <p14:sldId id="286"/>
            <p14:sldId id="305"/>
            <p14:sldId id="306"/>
            <p14:sldId id="308"/>
            <p14:sldId id="307"/>
            <p14:sldId id="298"/>
            <p14:sldId id="309"/>
          </p14:sldIdLst>
        </p14:section>
        <p14:section name="Outro" id="{21132CAB-3AD4-46EB-8D41-A16625AA55BC}">
          <p14:sldIdLst>
            <p14:sldId id="263"/>
            <p14:sldId id="260"/>
            <p14:sldId id="26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3A06"/>
    <a:srgbClr val="BEC2C5"/>
    <a:srgbClr val="FBE3BD"/>
    <a:srgbClr val="996633"/>
    <a:srgbClr val="FCE303"/>
    <a:srgbClr val="006600"/>
    <a:srgbClr val="8000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8D28AD-FDCB-4141-9F98-4C86A2D1D966}" v="1" dt="2024-07-23T11:30:41.3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p:scale>
          <a:sx n="80" d="100"/>
          <a:sy n="80" d="100"/>
        </p:scale>
        <p:origin x="189" y="11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Rix" userId="cb545cd9-4117-4a28-ae57-51585a740fdd" providerId="ADAL" clId="{2ACAF594-7BE8-4F86-82CA-09BA1106527D}"/>
    <pc:docChg chg="undo custSel addSld delSld modSld">
      <pc:chgData name="James Rix" userId="cb545cd9-4117-4a28-ae57-51585a740fdd" providerId="ADAL" clId="{2ACAF594-7BE8-4F86-82CA-09BA1106527D}" dt="2021-01-12T23:02:34.629" v="818" actId="20577"/>
      <pc:docMkLst>
        <pc:docMk/>
      </pc:docMkLst>
      <pc:sldChg chg="modSp mod">
        <pc:chgData name="James Rix" userId="cb545cd9-4117-4a28-ae57-51585a740fdd" providerId="ADAL" clId="{2ACAF594-7BE8-4F86-82CA-09BA1106527D}" dt="2021-01-12T23:01:46.468" v="801" actId="20577"/>
        <pc:sldMkLst>
          <pc:docMk/>
          <pc:sldMk cId="3739796611" sldId="257"/>
        </pc:sldMkLst>
        <pc:spChg chg="mod">
          <ac:chgData name="James Rix" userId="cb545cd9-4117-4a28-ae57-51585a740fdd" providerId="ADAL" clId="{2ACAF594-7BE8-4F86-82CA-09BA1106527D}" dt="2021-01-12T23:01:46.468" v="801" actId="20577"/>
          <ac:spMkLst>
            <pc:docMk/>
            <pc:sldMk cId="3739796611" sldId="257"/>
            <ac:spMk id="6" creationId="{CE2D540A-3B24-4667-B785-57D2CEC083BD}"/>
          </ac:spMkLst>
        </pc:spChg>
      </pc:sldChg>
      <pc:sldChg chg="addSp modSp mod">
        <pc:chgData name="James Rix" userId="cb545cd9-4117-4a28-ae57-51585a740fdd" providerId="ADAL" clId="{2ACAF594-7BE8-4F86-82CA-09BA1106527D}" dt="2021-01-12T22:39:16.393" v="236" actId="20577"/>
        <pc:sldMkLst>
          <pc:docMk/>
          <pc:sldMk cId="3826089465" sldId="258"/>
        </pc:sldMkLst>
        <pc:spChg chg="mod">
          <ac:chgData name="James Rix" userId="cb545cd9-4117-4a28-ae57-51585a740fdd" providerId="ADAL" clId="{2ACAF594-7BE8-4F86-82CA-09BA1106527D}" dt="2021-01-12T22:30:10.968" v="206" actId="20577"/>
          <ac:spMkLst>
            <pc:docMk/>
            <pc:sldMk cId="3826089465" sldId="258"/>
            <ac:spMk id="4" creationId="{2E8922C6-9F9D-44BC-B083-B31729A7EDC2}"/>
          </ac:spMkLst>
        </pc:spChg>
        <pc:spChg chg="add mod">
          <ac:chgData name="James Rix" userId="cb545cd9-4117-4a28-ae57-51585a740fdd" providerId="ADAL" clId="{2ACAF594-7BE8-4F86-82CA-09BA1106527D}" dt="2021-01-12T22:39:16.393" v="236" actId="20577"/>
          <ac:spMkLst>
            <pc:docMk/>
            <pc:sldMk cId="3826089465" sldId="258"/>
            <ac:spMk id="6" creationId="{08189289-D1E2-4377-96C4-EC265BC91471}"/>
          </ac:spMkLst>
        </pc:spChg>
        <pc:picChg chg="add mod">
          <ac:chgData name="James Rix" userId="cb545cd9-4117-4a28-ae57-51585a740fdd" providerId="ADAL" clId="{2ACAF594-7BE8-4F86-82CA-09BA1106527D}" dt="2021-01-12T22:38:49.364" v="229" actId="1076"/>
          <ac:picMkLst>
            <pc:docMk/>
            <pc:sldMk cId="3826089465" sldId="258"/>
            <ac:picMk id="7" creationId="{094AF3D7-92A2-44F9-A708-D6C65AE413ED}"/>
          </ac:picMkLst>
        </pc:picChg>
      </pc:sldChg>
      <pc:sldChg chg="addSp modSp mod modAnim">
        <pc:chgData name="James Rix" userId="cb545cd9-4117-4a28-ae57-51585a740fdd" providerId="ADAL" clId="{2ACAF594-7BE8-4F86-82CA-09BA1106527D}" dt="2021-01-12T23:02:34.629" v="818" actId="20577"/>
        <pc:sldMkLst>
          <pc:docMk/>
          <pc:sldMk cId="1556525386" sldId="263"/>
        </pc:sldMkLst>
        <pc:spChg chg="add mod">
          <ac:chgData name="James Rix" userId="cb545cd9-4117-4a28-ae57-51585a740fdd" providerId="ADAL" clId="{2ACAF594-7BE8-4F86-82CA-09BA1106527D}" dt="2021-01-12T23:02:11.334" v="802"/>
          <ac:spMkLst>
            <pc:docMk/>
            <pc:sldMk cId="1556525386" sldId="263"/>
            <ac:spMk id="8" creationId="{713B1A05-F36B-4ACA-BB8A-0F4696AA2A30}"/>
          </ac:spMkLst>
        </pc:spChg>
        <pc:spChg chg="add mod">
          <ac:chgData name="James Rix" userId="cb545cd9-4117-4a28-ae57-51585a740fdd" providerId="ADAL" clId="{2ACAF594-7BE8-4F86-82CA-09BA1106527D}" dt="2021-01-12T23:02:34.629" v="818" actId="20577"/>
          <ac:spMkLst>
            <pc:docMk/>
            <pc:sldMk cId="1556525386" sldId="263"/>
            <ac:spMk id="9" creationId="{F26A0F25-1C7C-40D0-B397-99D5CBC192BE}"/>
          </ac:spMkLst>
        </pc:spChg>
      </pc:sldChg>
      <pc:sldChg chg="addSp delSp modSp mod">
        <pc:chgData name="James Rix" userId="cb545cd9-4117-4a28-ae57-51585a740fdd" providerId="ADAL" clId="{2ACAF594-7BE8-4F86-82CA-09BA1106527D}" dt="2021-01-12T22:55:06.210" v="605" actId="1076"/>
        <pc:sldMkLst>
          <pc:docMk/>
          <pc:sldMk cId="669962062" sldId="264"/>
        </pc:sldMkLst>
        <pc:spChg chg="mod">
          <ac:chgData name="James Rix" userId="cb545cd9-4117-4a28-ae57-51585a740fdd" providerId="ADAL" clId="{2ACAF594-7BE8-4F86-82CA-09BA1106527D}" dt="2021-01-12T22:43:36.391" v="372" actId="20577"/>
          <ac:spMkLst>
            <pc:docMk/>
            <pc:sldMk cId="669962062" sldId="264"/>
            <ac:spMk id="4" creationId="{2E8922C6-9F9D-44BC-B083-B31729A7EDC2}"/>
          </ac:spMkLst>
        </pc:spChg>
        <pc:spChg chg="add mod">
          <ac:chgData name="James Rix" userId="cb545cd9-4117-4a28-ae57-51585a740fdd" providerId="ADAL" clId="{2ACAF594-7BE8-4F86-82CA-09BA1106527D}" dt="2021-01-12T22:53:36.371" v="434" actId="1076"/>
          <ac:spMkLst>
            <pc:docMk/>
            <pc:sldMk cId="669962062" sldId="264"/>
            <ac:spMk id="16" creationId="{2C5A794E-A5CC-422C-A6DA-2D4D091E062D}"/>
          </ac:spMkLst>
        </pc:spChg>
        <pc:spChg chg="add mod">
          <ac:chgData name="James Rix" userId="cb545cd9-4117-4a28-ae57-51585a740fdd" providerId="ADAL" clId="{2ACAF594-7BE8-4F86-82CA-09BA1106527D}" dt="2021-01-12T22:55:06.210" v="605" actId="1076"/>
          <ac:spMkLst>
            <pc:docMk/>
            <pc:sldMk cId="669962062" sldId="264"/>
            <ac:spMk id="17" creationId="{AAC7C471-F056-412E-82AA-C69F4086D0C8}"/>
          </ac:spMkLst>
        </pc:spChg>
        <pc:spChg chg="add mod">
          <ac:chgData name="James Rix" userId="cb545cd9-4117-4a28-ae57-51585a740fdd" providerId="ADAL" clId="{2ACAF594-7BE8-4F86-82CA-09BA1106527D}" dt="2021-01-12T22:53:47.715" v="442" actId="1076"/>
          <ac:spMkLst>
            <pc:docMk/>
            <pc:sldMk cId="669962062" sldId="264"/>
            <ac:spMk id="18" creationId="{59011107-54C5-4F85-A6E0-EF4BCACC1B05}"/>
          </ac:spMkLst>
        </pc:spChg>
        <pc:spChg chg="add mod">
          <ac:chgData name="James Rix" userId="cb545cd9-4117-4a28-ae57-51585a740fdd" providerId="ADAL" clId="{2ACAF594-7BE8-4F86-82CA-09BA1106527D}" dt="2021-01-12T22:54:00.851" v="450" actId="1076"/>
          <ac:spMkLst>
            <pc:docMk/>
            <pc:sldMk cId="669962062" sldId="264"/>
            <ac:spMk id="19" creationId="{DB6A4E7F-318C-4E81-B2D6-A87138EEC8AF}"/>
          </ac:spMkLst>
        </pc:spChg>
        <pc:spChg chg="add mod">
          <ac:chgData name="James Rix" userId="cb545cd9-4117-4a28-ae57-51585a740fdd" providerId="ADAL" clId="{2ACAF594-7BE8-4F86-82CA-09BA1106527D}" dt="2021-01-12T22:54:06.133" v="455" actId="20577"/>
          <ac:spMkLst>
            <pc:docMk/>
            <pc:sldMk cId="669962062" sldId="264"/>
            <ac:spMk id="20" creationId="{24F5D637-ABD0-414C-8E98-E7004CA7F481}"/>
          </ac:spMkLst>
        </pc:spChg>
        <pc:spChg chg="add mod">
          <ac:chgData name="James Rix" userId="cb545cd9-4117-4a28-ae57-51585a740fdd" providerId="ADAL" clId="{2ACAF594-7BE8-4F86-82CA-09BA1106527D}" dt="2021-01-12T22:54:13.381" v="461" actId="20577"/>
          <ac:spMkLst>
            <pc:docMk/>
            <pc:sldMk cId="669962062" sldId="264"/>
            <ac:spMk id="21" creationId="{BCB24823-9A79-4224-85B4-C3D406F87223}"/>
          </ac:spMkLst>
        </pc:spChg>
        <pc:picChg chg="add del mod">
          <ac:chgData name="James Rix" userId="cb545cd9-4117-4a28-ae57-51585a740fdd" providerId="ADAL" clId="{2ACAF594-7BE8-4F86-82CA-09BA1106527D}" dt="2021-01-12T22:44:22.294" v="376" actId="478"/>
          <ac:picMkLst>
            <pc:docMk/>
            <pc:sldMk cId="669962062" sldId="264"/>
            <ac:picMk id="3" creationId="{C2F06C4B-E196-4A65-8EF7-8D37FBC4826F}"/>
          </ac:picMkLst>
        </pc:picChg>
        <pc:picChg chg="add mod">
          <ac:chgData name="James Rix" userId="cb545cd9-4117-4a28-ae57-51585a740fdd" providerId="ADAL" clId="{2ACAF594-7BE8-4F86-82CA-09BA1106527D}" dt="2021-01-12T22:53:14.603" v="411" actId="1440"/>
          <ac:picMkLst>
            <pc:docMk/>
            <pc:sldMk cId="669962062" sldId="264"/>
            <ac:picMk id="7" creationId="{004DE558-BDD3-4718-943E-B263CC64DD91}"/>
          </ac:picMkLst>
        </pc:picChg>
        <pc:picChg chg="add mod">
          <ac:chgData name="James Rix" userId="cb545cd9-4117-4a28-ae57-51585a740fdd" providerId="ADAL" clId="{2ACAF594-7BE8-4F86-82CA-09BA1106527D}" dt="2021-01-12T22:53:49.826" v="443" actId="1076"/>
          <ac:picMkLst>
            <pc:docMk/>
            <pc:sldMk cId="669962062" sldId="264"/>
            <ac:picMk id="9" creationId="{1FCB3CE6-1E9F-4E41-9A57-862C6AEAC061}"/>
          </ac:picMkLst>
        </pc:picChg>
        <pc:picChg chg="add mod">
          <ac:chgData name="James Rix" userId="cb545cd9-4117-4a28-ae57-51585a740fdd" providerId="ADAL" clId="{2ACAF594-7BE8-4F86-82CA-09BA1106527D}" dt="2021-01-12T22:53:11.683" v="410" actId="1440"/>
          <ac:picMkLst>
            <pc:docMk/>
            <pc:sldMk cId="669962062" sldId="264"/>
            <ac:picMk id="11" creationId="{1D3F9CF4-59B4-45A8-B574-D24D931AA812}"/>
          </ac:picMkLst>
        </pc:picChg>
        <pc:picChg chg="add mod">
          <ac:chgData name="James Rix" userId="cb545cd9-4117-4a28-ae57-51585a740fdd" providerId="ADAL" clId="{2ACAF594-7BE8-4F86-82CA-09BA1106527D}" dt="2021-01-12T22:53:00.051" v="406" actId="1076"/>
          <ac:picMkLst>
            <pc:docMk/>
            <pc:sldMk cId="669962062" sldId="264"/>
            <ac:picMk id="13" creationId="{360EBB91-18FD-483F-88ED-4B482813A7C7}"/>
          </ac:picMkLst>
        </pc:picChg>
        <pc:picChg chg="add mod">
          <ac:chgData name="James Rix" userId="cb545cd9-4117-4a28-ae57-51585a740fdd" providerId="ADAL" clId="{2ACAF594-7BE8-4F86-82CA-09BA1106527D}" dt="2021-01-12T22:52:42.314" v="400" actId="1076"/>
          <ac:picMkLst>
            <pc:docMk/>
            <pc:sldMk cId="669962062" sldId="264"/>
            <ac:picMk id="15" creationId="{8DF7615A-CA0A-4DB5-9B25-CECA670F6BC3}"/>
          </ac:picMkLst>
        </pc:picChg>
      </pc:sldChg>
      <pc:sldChg chg="del">
        <pc:chgData name="James Rix" userId="cb545cd9-4117-4a28-ae57-51585a740fdd" providerId="ADAL" clId="{2ACAF594-7BE8-4F86-82CA-09BA1106527D}" dt="2021-01-12T22:52:54.599" v="404" actId="47"/>
        <pc:sldMkLst>
          <pc:docMk/>
          <pc:sldMk cId="463290805" sldId="265"/>
        </pc:sldMkLst>
      </pc:sldChg>
      <pc:sldChg chg="addSp modSp add mod">
        <pc:chgData name="James Rix" userId="cb545cd9-4117-4a28-ae57-51585a740fdd" providerId="ADAL" clId="{2ACAF594-7BE8-4F86-82CA-09BA1106527D}" dt="2021-01-12T22:43:20.231" v="360" actId="20577"/>
        <pc:sldMkLst>
          <pc:docMk/>
          <pc:sldMk cId="2801368241" sldId="266"/>
        </pc:sldMkLst>
        <pc:spChg chg="mod">
          <ac:chgData name="James Rix" userId="cb545cd9-4117-4a28-ae57-51585a740fdd" providerId="ADAL" clId="{2ACAF594-7BE8-4F86-82CA-09BA1106527D}" dt="2021-01-12T22:39:33.574" v="239" actId="20577"/>
          <ac:spMkLst>
            <pc:docMk/>
            <pc:sldMk cId="2801368241" sldId="266"/>
            <ac:spMk id="4" creationId="{2E8922C6-9F9D-44BC-B083-B31729A7EDC2}"/>
          </ac:spMkLst>
        </pc:spChg>
        <pc:spChg chg="add mod">
          <ac:chgData name="James Rix" userId="cb545cd9-4117-4a28-ae57-51585a740fdd" providerId="ADAL" clId="{2ACAF594-7BE8-4F86-82CA-09BA1106527D}" dt="2021-01-12T22:40:15.057" v="243" actId="403"/>
          <ac:spMkLst>
            <pc:docMk/>
            <pc:sldMk cId="2801368241" sldId="266"/>
            <ac:spMk id="6" creationId="{F341979F-28C4-4324-B46F-5C95D428216E}"/>
          </ac:spMkLst>
        </pc:spChg>
        <pc:spChg chg="add mod">
          <ac:chgData name="James Rix" userId="cb545cd9-4117-4a28-ae57-51585a740fdd" providerId="ADAL" clId="{2ACAF594-7BE8-4F86-82CA-09BA1106527D}" dt="2021-01-12T22:42:26.955" v="284" actId="1076"/>
          <ac:spMkLst>
            <pc:docMk/>
            <pc:sldMk cId="2801368241" sldId="266"/>
            <ac:spMk id="18" creationId="{68CD2D43-44ED-4526-B067-785D128B8B16}"/>
          </ac:spMkLst>
        </pc:spChg>
        <pc:spChg chg="add mod">
          <ac:chgData name="James Rix" userId="cb545cd9-4117-4a28-ae57-51585a740fdd" providerId="ADAL" clId="{2ACAF594-7BE8-4F86-82CA-09BA1106527D}" dt="2021-01-12T22:43:20.231" v="360" actId="20577"/>
          <ac:spMkLst>
            <pc:docMk/>
            <pc:sldMk cId="2801368241" sldId="266"/>
            <ac:spMk id="20" creationId="{458345DB-E126-4338-8E3D-516B048C1BB3}"/>
          </ac:spMkLst>
        </pc:spChg>
        <pc:spChg chg="add mod">
          <ac:chgData name="James Rix" userId="cb545cd9-4117-4a28-ae57-51585a740fdd" providerId="ADAL" clId="{2ACAF594-7BE8-4F86-82CA-09BA1106527D}" dt="2021-01-12T22:43:15.464" v="352" actId="20577"/>
          <ac:spMkLst>
            <pc:docMk/>
            <pc:sldMk cId="2801368241" sldId="266"/>
            <ac:spMk id="21" creationId="{D6349BEA-F3B2-447E-A5A0-D3CA4765704F}"/>
          </ac:spMkLst>
        </pc:spChg>
        <pc:spChg chg="add mod">
          <ac:chgData name="James Rix" userId="cb545cd9-4117-4a28-ae57-51585a740fdd" providerId="ADAL" clId="{2ACAF594-7BE8-4F86-82CA-09BA1106527D}" dt="2021-01-12T22:43:08.775" v="339" actId="20577"/>
          <ac:spMkLst>
            <pc:docMk/>
            <pc:sldMk cId="2801368241" sldId="266"/>
            <ac:spMk id="22" creationId="{121CC571-F721-45B9-A756-3ED62F90CCBB}"/>
          </ac:spMkLst>
        </pc:spChg>
        <pc:spChg chg="add mod">
          <ac:chgData name="James Rix" userId="cb545cd9-4117-4a28-ae57-51585a740fdd" providerId="ADAL" clId="{2ACAF594-7BE8-4F86-82CA-09BA1106527D}" dt="2021-01-12T22:43:03.689" v="327" actId="20577"/>
          <ac:spMkLst>
            <pc:docMk/>
            <pc:sldMk cId="2801368241" sldId="266"/>
            <ac:spMk id="23" creationId="{4AD9EC00-2DD7-4612-A508-AC156E598F7D}"/>
          </ac:spMkLst>
        </pc:spChg>
        <pc:spChg chg="add mod">
          <ac:chgData name="James Rix" userId="cb545cd9-4117-4a28-ae57-51585a740fdd" providerId="ADAL" clId="{2ACAF594-7BE8-4F86-82CA-09BA1106527D}" dt="2021-01-12T22:42:56.566" v="314" actId="20577"/>
          <ac:spMkLst>
            <pc:docMk/>
            <pc:sldMk cId="2801368241" sldId="266"/>
            <ac:spMk id="24" creationId="{95470219-6C63-4FB0-B351-EAD9E7650AD1}"/>
          </ac:spMkLst>
        </pc:spChg>
        <pc:picChg chg="add mod">
          <ac:chgData name="James Rix" userId="cb545cd9-4117-4a28-ae57-51585a740fdd" providerId="ADAL" clId="{2ACAF594-7BE8-4F86-82CA-09BA1106527D}" dt="2021-01-12T22:41:54.755" v="267" actId="1076"/>
          <ac:picMkLst>
            <pc:docMk/>
            <pc:sldMk cId="2801368241" sldId="266"/>
            <ac:picMk id="7" creationId="{10012A2F-8D12-4960-A2D5-6330721D9B61}"/>
          </ac:picMkLst>
        </pc:picChg>
        <pc:picChg chg="add mod">
          <ac:chgData name="James Rix" userId="cb545cd9-4117-4a28-ae57-51585a740fdd" providerId="ADAL" clId="{2ACAF594-7BE8-4F86-82CA-09BA1106527D}" dt="2021-01-12T22:42:07.339" v="269" actId="1076"/>
          <ac:picMkLst>
            <pc:docMk/>
            <pc:sldMk cId="2801368241" sldId="266"/>
            <ac:picMk id="9" creationId="{5C743E1E-AB6E-4B0E-974F-D70755A3DC7F}"/>
          </ac:picMkLst>
        </pc:picChg>
        <pc:picChg chg="add mod">
          <ac:chgData name="James Rix" userId="cb545cd9-4117-4a28-ae57-51585a740fdd" providerId="ADAL" clId="{2ACAF594-7BE8-4F86-82CA-09BA1106527D}" dt="2021-01-12T22:41:47.171" v="265" actId="1076"/>
          <ac:picMkLst>
            <pc:docMk/>
            <pc:sldMk cId="2801368241" sldId="266"/>
            <ac:picMk id="11" creationId="{6258D889-CD62-4009-A440-8A4A6B94BD43}"/>
          </ac:picMkLst>
        </pc:picChg>
        <pc:picChg chg="add mod">
          <ac:chgData name="James Rix" userId="cb545cd9-4117-4a28-ae57-51585a740fdd" providerId="ADAL" clId="{2ACAF594-7BE8-4F86-82CA-09BA1106527D}" dt="2021-01-12T22:41:41.515" v="264" actId="1076"/>
          <ac:picMkLst>
            <pc:docMk/>
            <pc:sldMk cId="2801368241" sldId="266"/>
            <ac:picMk id="13" creationId="{08F51CAB-F3B3-4813-AA52-D6EA59EDA448}"/>
          </ac:picMkLst>
        </pc:picChg>
        <pc:picChg chg="add mod">
          <ac:chgData name="James Rix" userId="cb545cd9-4117-4a28-ae57-51585a740fdd" providerId="ADAL" clId="{2ACAF594-7BE8-4F86-82CA-09BA1106527D}" dt="2021-01-12T22:41:50.531" v="266" actId="1076"/>
          <ac:picMkLst>
            <pc:docMk/>
            <pc:sldMk cId="2801368241" sldId="266"/>
            <ac:picMk id="15" creationId="{6F60C169-CF3D-470B-8423-A946E8CC0436}"/>
          </ac:picMkLst>
        </pc:picChg>
        <pc:picChg chg="add mod">
          <ac:chgData name="James Rix" userId="cb545cd9-4117-4a28-ae57-51585a740fdd" providerId="ADAL" clId="{2ACAF594-7BE8-4F86-82CA-09BA1106527D}" dt="2021-01-12T22:41:56.507" v="268" actId="1076"/>
          <ac:picMkLst>
            <pc:docMk/>
            <pc:sldMk cId="2801368241" sldId="266"/>
            <ac:picMk id="17" creationId="{F451D16D-D6E5-4797-9677-E8C1AE1810DD}"/>
          </ac:picMkLst>
        </pc:picChg>
      </pc:sldChg>
      <pc:sldChg chg="addSp delSp modSp add mod">
        <pc:chgData name="James Rix" userId="cb545cd9-4117-4a28-ae57-51585a740fdd" providerId="ADAL" clId="{2ACAF594-7BE8-4F86-82CA-09BA1106527D}" dt="2021-01-12T23:00:21.692" v="739" actId="208"/>
        <pc:sldMkLst>
          <pc:docMk/>
          <pc:sldMk cId="17965685" sldId="267"/>
        </pc:sldMkLst>
        <pc:spChg chg="mod">
          <ac:chgData name="James Rix" userId="cb545cd9-4117-4a28-ae57-51585a740fdd" providerId="ADAL" clId="{2ACAF594-7BE8-4F86-82CA-09BA1106527D}" dt="2021-01-12T22:56:43.349" v="629" actId="20577"/>
          <ac:spMkLst>
            <pc:docMk/>
            <pc:sldMk cId="17965685" sldId="267"/>
            <ac:spMk id="4" creationId="{2E8922C6-9F9D-44BC-B083-B31729A7EDC2}"/>
          </ac:spMkLst>
        </pc:spChg>
        <pc:spChg chg="add mod">
          <ac:chgData name="James Rix" userId="cb545cd9-4117-4a28-ae57-51585a740fdd" providerId="ADAL" clId="{2ACAF594-7BE8-4F86-82CA-09BA1106527D}" dt="2021-01-12T23:00:21.692" v="739" actId="208"/>
          <ac:spMkLst>
            <pc:docMk/>
            <pc:sldMk cId="17965685" sldId="267"/>
            <ac:spMk id="6" creationId="{021E224C-F37C-4200-B2B7-76A974591DDB}"/>
          </ac:spMkLst>
        </pc:spChg>
        <pc:spChg chg="del">
          <ac:chgData name="James Rix" userId="cb545cd9-4117-4a28-ae57-51585a740fdd" providerId="ADAL" clId="{2ACAF594-7BE8-4F86-82CA-09BA1106527D}" dt="2021-01-12T22:56:32.358" v="608" actId="478"/>
          <ac:spMkLst>
            <pc:docMk/>
            <pc:sldMk cId="17965685" sldId="267"/>
            <ac:spMk id="16" creationId="{2C5A794E-A5CC-422C-A6DA-2D4D091E062D}"/>
          </ac:spMkLst>
        </pc:spChg>
        <pc:spChg chg="del">
          <ac:chgData name="James Rix" userId="cb545cd9-4117-4a28-ae57-51585a740fdd" providerId="ADAL" clId="{2ACAF594-7BE8-4F86-82CA-09BA1106527D}" dt="2021-01-12T22:56:32.358" v="608" actId="478"/>
          <ac:spMkLst>
            <pc:docMk/>
            <pc:sldMk cId="17965685" sldId="267"/>
            <ac:spMk id="17" creationId="{AAC7C471-F056-412E-82AA-C69F4086D0C8}"/>
          </ac:spMkLst>
        </pc:spChg>
        <pc:spChg chg="del">
          <ac:chgData name="James Rix" userId="cb545cd9-4117-4a28-ae57-51585a740fdd" providerId="ADAL" clId="{2ACAF594-7BE8-4F86-82CA-09BA1106527D}" dt="2021-01-12T22:56:32.358" v="608" actId="478"/>
          <ac:spMkLst>
            <pc:docMk/>
            <pc:sldMk cId="17965685" sldId="267"/>
            <ac:spMk id="18" creationId="{59011107-54C5-4F85-A6E0-EF4BCACC1B05}"/>
          </ac:spMkLst>
        </pc:spChg>
        <pc:spChg chg="del">
          <ac:chgData name="James Rix" userId="cb545cd9-4117-4a28-ae57-51585a740fdd" providerId="ADAL" clId="{2ACAF594-7BE8-4F86-82CA-09BA1106527D}" dt="2021-01-12T22:56:32.358" v="608" actId="478"/>
          <ac:spMkLst>
            <pc:docMk/>
            <pc:sldMk cId="17965685" sldId="267"/>
            <ac:spMk id="19" creationId="{DB6A4E7F-318C-4E81-B2D6-A87138EEC8AF}"/>
          </ac:spMkLst>
        </pc:spChg>
        <pc:spChg chg="del">
          <ac:chgData name="James Rix" userId="cb545cd9-4117-4a28-ae57-51585a740fdd" providerId="ADAL" clId="{2ACAF594-7BE8-4F86-82CA-09BA1106527D}" dt="2021-01-12T22:56:32.358" v="608" actId="478"/>
          <ac:spMkLst>
            <pc:docMk/>
            <pc:sldMk cId="17965685" sldId="267"/>
            <ac:spMk id="20" creationId="{24F5D637-ABD0-414C-8E98-E7004CA7F481}"/>
          </ac:spMkLst>
        </pc:spChg>
        <pc:spChg chg="del">
          <ac:chgData name="James Rix" userId="cb545cd9-4117-4a28-ae57-51585a740fdd" providerId="ADAL" clId="{2ACAF594-7BE8-4F86-82CA-09BA1106527D}" dt="2021-01-12T22:56:32.358" v="608" actId="478"/>
          <ac:spMkLst>
            <pc:docMk/>
            <pc:sldMk cId="17965685" sldId="267"/>
            <ac:spMk id="21" creationId="{BCB24823-9A79-4224-85B4-C3D406F87223}"/>
          </ac:spMkLst>
        </pc:spChg>
        <pc:spChg chg="add mod">
          <ac:chgData name="James Rix" userId="cb545cd9-4117-4a28-ae57-51585a740fdd" providerId="ADAL" clId="{2ACAF594-7BE8-4F86-82CA-09BA1106527D}" dt="2021-01-12T23:00:21.692" v="739" actId="208"/>
          <ac:spMkLst>
            <pc:docMk/>
            <pc:sldMk cId="17965685" sldId="267"/>
            <ac:spMk id="22" creationId="{C6F5722B-B68A-409A-B66E-E1B811C4712F}"/>
          </ac:spMkLst>
        </pc:spChg>
        <pc:picChg chg="add mod">
          <ac:chgData name="James Rix" userId="cb545cd9-4117-4a28-ae57-51585a740fdd" providerId="ADAL" clId="{2ACAF594-7BE8-4F86-82CA-09BA1106527D}" dt="2021-01-12T22:56:55.778" v="635" actId="1076"/>
          <ac:picMkLst>
            <pc:docMk/>
            <pc:sldMk cId="17965685" sldId="267"/>
            <ac:picMk id="3" creationId="{C338D8E6-3448-4249-B3AA-4F326B265842}"/>
          </ac:picMkLst>
        </pc:picChg>
        <pc:picChg chg="del">
          <ac:chgData name="James Rix" userId="cb545cd9-4117-4a28-ae57-51585a740fdd" providerId="ADAL" clId="{2ACAF594-7BE8-4F86-82CA-09BA1106527D}" dt="2021-01-12T22:56:25.718" v="607" actId="478"/>
          <ac:picMkLst>
            <pc:docMk/>
            <pc:sldMk cId="17965685" sldId="267"/>
            <ac:picMk id="7" creationId="{004DE558-BDD3-4718-943E-B263CC64DD91}"/>
          </ac:picMkLst>
        </pc:picChg>
        <pc:picChg chg="del">
          <ac:chgData name="James Rix" userId="cb545cd9-4117-4a28-ae57-51585a740fdd" providerId="ADAL" clId="{2ACAF594-7BE8-4F86-82CA-09BA1106527D}" dt="2021-01-12T22:56:25.718" v="607" actId="478"/>
          <ac:picMkLst>
            <pc:docMk/>
            <pc:sldMk cId="17965685" sldId="267"/>
            <ac:picMk id="9" creationId="{1FCB3CE6-1E9F-4E41-9A57-862C6AEAC061}"/>
          </ac:picMkLst>
        </pc:picChg>
        <pc:picChg chg="add mod">
          <ac:chgData name="James Rix" userId="cb545cd9-4117-4a28-ae57-51585a740fdd" providerId="ADAL" clId="{2ACAF594-7BE8-4F86-82CA-09BA1106527D}" dt="2021-01-12T22:59:37.290" v="733" actId="14100"/>
          <ac:picMkLst>
            <pc:docMk/>
            <pc:sldMk cId="17965685" sldId="267"/>
            <ac:picMk id="10" creationId="{27DD5A13-1243-49E1-A497-321BEB80CECD}"/>
          </ac:picMkLst>
        </pc:picChg>
        <pc:picChg chg="del">
          <ac:chgData name="James Rix" userId="cb545cd9-4117-4a28-ae57-51585a740fdd" providerId="ADAL" clId="{2ACAF594-7BE8-4F86-82CA-09BA1106527D}" dt="2021-01-12T22:56:25.718" v="607" actId="478"/>
          <ac:picMkLst>
            <pc:docMk/>
            <pc:sldMk cId="17965685" sldId="267"/>
            <ac:picMk id="11" creationId="{1D3F9CF4-59B4-45A8-B574-D24D931AA812}"/>
          </ac:picMkLst>
        </pc:picChg>
        <pc:picChg chg="del">
          <ac:chgData name="James Rix" userId="cb545cd9-4117-4a28-ae57-51585a740fdd" providerId="ADAL" clId="{2ACAF594-7BE8-4F86-82CA-09BA1106527D}" dt="2021-01-12T22:56:25.718" v="607" actId="478"/>
          <ac:picMkLst>
            <pc:docMk/>
            <pc:sldMk cId="17965685" sldId="267"/>
            <ac:picMk id="13" creationId="{360EBB91-18FD-483F-88ED-4B482813A7C7}"/>
          </ac:picMkLst>
        </pc:picChg>
        <pc:picChg chg="del">
          <ac:chgData name="James Rix" userId="cb545cd9-4117-4a28-ae57-51585a740fdd" providerId="ADAL" clId="{2ACAF594-7BE8-4F86-82CA-09BA1106527D}" dt="2021-01-12T22:56:25.718" v="607" actId="478"/>
          <ac:picMkLst>
            <pc:docMk/>
            <pc:sldMk cId="17965685" sldId="267"/>
            <ac:picMk id="15" creationId="{8DF7615A-CA0A-4DB5-9B25-CECA670F6BC3}"/>
          </ac:picMkLst>
        </pc:picChg>
      </pc:sldChg>
    </pc:docChg>
  </pc:docChgLst>
  <pc:docChgLst>
    <pc:chgData name="James Rix" userId="e3ea0141-7e86-440c-a9ce-053aa4f44105" providerId="ADAL" clId="{FC8D28AD-FDCB-4141-9F98-4C86A2D1D966}"/>
    <pc:docChg chg="custSel modSld">
      <pc:chgData name="James Rix" userId="e3ea0141-7e86-440c-a9ce-053aa4f44105" providerId="ADAL" clId="{FC8D28AD-FDCB-4141-9F98-4C86A2D1D966}" dt="2024-07-23T11:30:41.329" v="3" actId="5736"/>
      <pc:docMkLst>
        <pc:docMk/>
      </pc:docMkLst>
      <pc:sldChg chg="modSp mod">
        <pc:chgData name="James Rix" userId="e3ea0141-7e86-440c-a9ce-053aa4f44105" providerId="ADAL" clId="{FC8D28AD-FDCB-4141-9F98-4C86A2D1D966}" dt="2024-07-23T11:23:43.194" v="1" actId="33524"/>
        <pc:sldMkLst>
          <pc:docMk/>
          <pc:sldMk cId="3674346675" sldId="274"/>
        </pc:sldMkLst>
        <pc:graphicFrameChg chg="modGraphic">
          <ac:chgData name="James Rix" userId="e3ea0141-7e86-440c-a9ce-053aa4f44105" providerId="ADAL" clId="{FC8D28AD-FDCB-4141-9F98-4C86A2D1D966}" dt="2024-07-23T11:23:43.194" v="1" actId="33524"/>
          <ac:graphicFrameMkLst>
            <pc:docMk/>
            <pc:sldMk cId="3674346675" sldId="274"/>
            <ac:graphicFrameMk id="2" creationId="{9663B8AC-1D56-46C6-A864-4EA1DB8BAC0F}"/>
          </ac:graphicFrameMkLst>
        </pc:graphicFrameChg>
      </pc:sldChg>
      <pc:sldChg chg="modSp mod">
        <pc:chgData name="James Rix" userId="e3ea0141-7e86-440c-a9ce-053aa4f44105" providerId="ADAL" clId="{FC8D28AD-FDCB-4141-9F98-4C86A2D1D966}" dt="2024-07-23T11:30:41.329" v="3" actId="5736"/>
        <pc:sldMkLst>
          <pc:docMk/>
          <pc:sldMk cId="3988572308" sldId="283"/>
        </pc:sldMkLst>
        <pc:graphicFrameChg chg="mod">
          <ac:chgData name="James Rix" userId="e3ea0141-7e86-440c-a9ce-053aa4f44105" providerId="ADAL" clId="{FC8D28AD-FDCB-4141-9F98-4C86A2D1D966}" dt="2024-07-23T11:30:41.329" v="3" actId="5736"/>
          <ac:graphicFrameMkLst>
            <pc:docMk/>
            <pc:sldMk cId="3988572308" sldId="283"/>
            <ac:graphicFrameMk id="2" creationId="{9663B8AC-1D56-46C6-A864-4EA1DB8BAC0F}"/>
          </ac:graphicFrameMkLst>
        </pc:graphicFrameChg>
      </pc:sldChg>
    </pc:docChg>
  </pc:docChgLst>
  <pc:docChgLst>
    <pc:chgData name="James Rix" userId="cb545cd9-4117-4a28-ae57-51585a740fdd" providerId="ADAL" clId="{DD466257-12AD-4FD3-9F8F-8CC8FB8A444F}"/>
    <pc:docChg chg="undo custSel addSld delSld modSld">
      <pc:chgData name="James Rix" userId="cb545cd9-4117-4a28-ae57-51585a740fdd" providerId="ADAL" clId="{DD466257-12AD-4FD3-9F8F-8CC8FB8A444F}" dt="2019-08-23T16:11:46.235" v="92"/>
      <pc:docMkLst>
        <pc:docMk/>
      </pc:docMkLst>
      <pc:sldChg chg="addSp delSp modSp setBg">
        <pc:chgData name="James Rix" userId="cb545cd9-4117-4a28-ae57-51585a740fdd" providerId="ADAL" clId="{DD466257-12AD-4FD3-9F8F-8CC8FB8A444F}" dt="2019-08-23T16:07:54.783" v="34"/>
        <pc:sldMkLst>
          <pc:docMk/>
          <pc:sldMk cId="439974191" sldId="256"/>
        </pc:sldMkLst>
        <pc:spChg chg="mod">
          <ac:chgData name="James Rix" userId="cb545cd9-4117-4a28-ae57-51585a740fdd" providerId="ADAL" clId="{DD466257-12AD-4FD3-9F8F-8CC8FB8A444F}" dt="2019-08-23T16:05:13.598" v="6" actId="208"/>
          <ac:spMkLst>
            <pc:docMk/>
            <pc:sldMk cId="439974191" sldId="256"/>
            <ac:spMk id="4" creationId="{C89538B8-1B1D-4877-8E53-A364BED51804}"/>
          </ac:spMkLst>
        </pc:spChg>
        <pc:spChg chg="mod">
          <ac:chgData name="James Rix" userId="cb545cd9-4117-4a28-ae57-51585a740fdd" providerId="ADAL" clId="{DD466257-12AD-4FD3-9F8F-8CC8FB8A444F}" dt="2019-08-23T16:05:05.751" v="3" actId="207"/>
          <ac:spMkLst>
            <pc:docMk/>
            <pc:sldMk cId="439974191" sldId="256"/>
            <ac:spMk id="8" creationId="{559813AE-1ADC-4172-8DF3-AC89B6082393}"/>
          </ac:spMkLst>
        </pc:spChg>
        <pc:spChg chg="mod">
          <ac:chgData name="James Rix" userId="cb545cd9-4117-4a28-ae57-51585a740fdd" providerId="ADAL" clId="{DD466257-12AD-4FD3-9F8F-8CC8FB8A444F}" dt="2019-08-23T16:05:02.373" v="2" actId="207"/>
          <ac:spMkLst>
            <pc:docMk/>
            <pc:sldMk cId="439974191" sldId="256"/>
            <ac:spMk id="11" creationId="{3BD93FEA-F16C-4ECE-8122-227CAD76CBCD}"/>
          </ac:spMkLst>
        </pc:spChg>
        <pc:spChg chg="mod">
          <ac:chgData name="James Rix" userId="cb545cd9-4117-4a28-ae57-51585a740fdd" providerId="ADAL" clId="{DD466257-12AD-4FD3-9F8F-8CC8FB8A444F}" dt="2019-08-23T16:04:58.580" v="1" actId="207"/>
          <ac:spMkLst>
            <pc:docMk/>
            <pc:sldMk cId="439974191" sldId="256"/>
            <ac:spMk id="30" creationId="{6709F336-10E9-485A-9AC6-57771741615B}"/>
          </ac:spMkLst>
        </pc:spChg>
        <pc:picChg chg="add mod">
          <ac:chgData name="James Rix" userId="cb545cd9-4117-4a28-ae57-51585a740fdd" providerId="ADAL" clId="{DD466257-12AD-4FD3-9F8F-8CC8FB8A444F}" dt="2019-08-23T16:05:40.218" v="12" actId="1440"/>
          <ac:picMkLst>
            <pc:docMk/>
            <pc:sldMk cId="439974191" sldId="256"/>
            <ac:picMk id="3" creationId="{E5823241-9D85-4319-8F49-FD5A6C7277F6}"/>
          </ac:picMkLst>
        </pc:picChg>
        <pc:picChg chg="del">
          <ac:chgData name="James Rix" userId="cb545cd9-4117-4a28-ae57-51585a740fdd" providerId="ADAL" clId="{DD466257-12AD-4FD3-9F8F-8CC8FB8A444F}" dt="2019-08-23T16:05:16.523" v="7" actId="478"/>
          <ac:picMkLst>
            <pc:docMk/>
            <pc:sldMk cId="439974191" sldId="256"/>
            <ac:picMk id="5" creationId="{57148078-8AAD-4BE6-AA07-C280F0CA0A73}"/>
          </ac:picMkLst>
        </pc:picChg>
      </pc:sldChg>
      <pc:sldChg chg="addSp delSp modSp setBg">
        <pc:chgData name="James Rix" userId="cb545cd9-4117-4a28-ae57-51585a740fdd" providerId="ADAL" clId="{DD466257-12AD-4FD3-9F8F-8CC8FB8A444F}" dt="2019-08-23T16:08:07.533" v="36"/>
        <pc:sldMkLst>
          <pc:docMk/>
          <pc:sldMk cId="3739796611" sldId="257"/>
        </pc:sldMkLst>
        <pc:spChg chg="mod">
          <ac:chgData name="James Rix" userId="cb545cd9-4117-4a28-ae57-51585a740fdd" providerId="ADAL" clId="{DD466257-12AD-4FD3-9F8F-8CC8FB8A444F}" dt="2019-08-23T16:06:04.185" v="14" actId="208"/>
          <ac:spMkLst>
            <pc:docMk/>
            <pc:sldMk cId="3739796611" sldId="257"/>
            <ac:spMk id="2" creationId="{AC3AA610-AE4C-4430-86A7-CC6533FE8BAF}"/>
          </ac:spMkLst>
        </pc:spChg>
        <pc:spChg chg="mod">
          <ac:chgData name="James Rix" userId="cb545cd9-4117-4a28-ae57-51585a740fdd" providerId="ADAL" clId="{DD466257-12AD-4FD3-9F8F-8CC8FB8A444F}" dt="2019-08-23T16:06:08.575" v="15" actId="207"/>
          <ac:spMkLst>
            <pc:docMk/>
            <pc:sldMk cId="3739796611" sldId="257"/>
            <ac:spMk id="3" creationId="{F6B498D7-9700-4166-AF7F-85A1B453D13C}"/>
          </ac:spMkLst>
        </pc:spChg>
        <pc:spChg chg="mod">
          <ac:chgData name="James Rix" userId="cb545cd9-4117-4a28-ae57-51585a740fdd" providerId="ADAL" clId="{DD466257-12AD-4FD3-9F8F-8CC8FB8A444F}" dt="2019-08-23T16:06:19.095" v="16" actId="207"/>
          <ac:spMkLst>
            <pc:docMk/>
            <pc:sldMk cId="3739796611" sldId="257"/>
            <ac:spMk id="4" creationId="{D14C62B3-5A7B-4F8D-BA0C-E934FCB16899}"/>
          </ac:spMkLst>
        </pc:spChg>
        <pc:spChg chg="mod">
          <ac:chgData name="James Rix" userId="cb545cd9-4117-4a28-ae57-51585a740fdd" providerId="ADAL" clId="{DD466257-12AD-4FD3-9F8F-8CC8FB8A444F}" dt="2019-08-23T16:06:19.095" v="16" actId="207"/>
          <ac:spMkLst>
            <pc:docMk/>
            <pc:sldMk cId="3739796611" sldId="257"/>
            <ac:spMk id="5" creationId="{8AD263DF-1D40-48D2-8445-DC4648D8805C}"/>
          </ac:spMkLst>
        </pc:spChg>
        <pc:spChg chg="mod">
          <ac:chgData name="James Rix" userId="cb545cd9-4117-4a28-ae57-51585a740fdd" providerId="ADAL" clId="{DD466257-12AD-4FD3-9F8F-8CC8FB8A444F}" dt="2019-08-23T16:06:19.095" v="16" actId="207"/>
          <ac:spMkLst>
            <pc:docMk/>
            <pc:sldMk cId="3739796611" sldId="257"/>
            <ac:spMk id="6" creationId="{CE2D540A-3B24-4667-B785-57D2CEC083BD}"/>
          </ac:spMkLst>
        </pc:spChg>
        <pc:spChg chg="mod">
          <ac:chgData name="James Rix" userId="cb545cd9-4117-4a28-ae57-51585a740fdd" providerId="ADAL" clId="{DD466257-12AD-4FD3-9F8F-8CC8FB8A444F}" dt="2019-08-23T16:06:19.095" v="16" actId="207"/>
          <ac:spMkLst>
            <pc:docMk/>
            <pc:sldMk cId="3739796611" sldId="257"/>
            <ac:spMk id="7" creationId="{5641234D-9B7A-4F5C-9824-0D76FB5C9025}"/>
          </ac:spMkLst>
        </pc:spChg>
        <pc:picChg chg="del mod">
          <ac:chgData name="James Rix" userId="cb545cd9-4117-4a28-ae57-51585a740fdd" providerId="ADAL" clId="{DD466257-12AD-4FD3-9F8F-8CC8FB8A444F}" dt="2019-08-23T16:06:46.388" v="21" actId="478"/>
          <ac:picMkLst>
            <pc:docMk/>
            <pc:sldMk cId="3739796611" sldId="257"/>
            <ac:picMk id="13" creationId="{40E010D5-B565-49B1-A329-F6656677CC1D}"/>
          </ac:picMkLst>
        </pc:picChg>
        <pc:picChg chg="add mod">
          <ac:chgData name="James Rix" userId="cb545cd9-4117-4a28-ae57-51585a740fdd" providerId="ADAL" clId="{DD466257-12AD-4FD3-9F8F-8CC8FB8A444F}" dt="2019-08-23T16:06:52.563" v="23" actId="1440"/>
          <ac:picMkLst>
            <pc:docMk/>
            <pc:sldMk cId="3739796611" sldId="257"/>
            <ac:picMk id="14" creationId="{6EA8361B-32E4-478A-A268-2169FCFE6773}"/>
          </ac:picMkLst>
        </pc:picChg>
      </pc:sldChg>
      <pc:sldChg chg="addSp delSp modSp setBg">
        <pc:chgData name="James Rix" userId="cb545cd9-4117-4a28-ae57-51585a740fdd" providerId="ADAL" clId="{DD466257-12AD-4FD3-9F8F-8CC8FB8A444F}" dt="2019-08-23T16:08:17.056" v="38"/>
        <pc:sldMkLst>
          <pc:docMk/>
          <pc:sldMk cId="3826089465" sldId="258"/>
        </pc:sldMkLst>
        <pc:spChg chg="mod">
          <ac:chgData name="James Rix" userId="cb545cd9-4117-4a28-ae57-51585a740fdd" providerId="ADAL" clId="{DD466257-12AD-4FD3-9F8F-8CC8FB8A444F}" dt="2019-08-23T16:07:03.059" v="27" actId="207"/>
          <ac:spMkLst>
            <pc:docMk/>
            <pc:sldMk cId="3826089465" sldId="258"/>
            <ac:spMk id="4" creationId="{2E8922C6-9F9D-44BC-B083-B31729A7EDC2}"/>
          </ac:spMkLst>
        </pc:spChg>
        <pc:spChg chg="mod">
          <ac:chgData name="James Rix" userId="cb545cd9-4117-4a28-ae57-51585a740fdd" providerId="ADAL" clId="{DD466257-12AD-4FD3-9F8F-8CC8FB8A444F}" dt="2019-08-23T16:06:59.179" v="26" actId="208"/>
          <ac:spMkLst>
            <pc:docMk/>
            <pc:sldMk cId="3826089465" sldId="258"/>
            <ac:spMk id="45" creationId="{51C9B307-AEAA-4B7E-B1F7-014CA7860714}"/>
          </ac:spMkLst>
        </pc:spChg>
        <pc:picChg chg="add">
          <ac:chgData name="James Rix" userId="cb545cd9-4117-4a28-ae57-51585a740fdd" providerId="ADAL" clId="{DD466257-12AD-4FD3-9F8F-8CC8FB8A444F}" dt="2019-08-23T16:07:13.452" v="30"/>
          <ac:picMkLst>
            <pc:docMk/>
            <pc:sldMk cId="3826089465" sldId="258"/>
            <ac:picMk id="5" creationId="{DE83DF92-6EF1-4ECC-886C-24BD111584C9}"/>
          </ac:picMkLst>
        </pc:picChg>
        <pc:picChg chg="del">
          <ac:chgData name="James Rix" userId="cb545cd9-4117-4a28-ae57-51585a740fdd" providerId="ADAL" clId="{DD466257-12AD-4FD3-9F8F-8CC8FB8A444F}" dt="2019-08-23T16:06:56.565" v="24" actId="478"/>
          <ac:picMkLst>
            <pc:docMk/>
            <pc:sldMk cId="3826089465" sldId="258"/>
            <ac:picMk id="46" creationId="{C5BBE277-9C65-4F19-B25A-B6CDEA730609}"/>
          </ac:picMkLst>
        </pc:picChg>
      </pc:sldChg>
      <pc:sldChg chg="addSp delSp modSp setBg">
        <pc:chgData name="James Rix" userId="cb545cd9-4117-4a28-ae57-51585a740fdd" providerId="ADAL" clId="{DD466257-12AD-4FD3-9F8F-8CC8FB8A444F}" dt="2019-08-23T16:11:43.875" v="90"/>
        <pc:sldMkLst>
          <pc:docMk/>
          <pc:sldMk cId="832815923" sldId="260"/>
        </pc:sldMkLst>
        <pc:spChg chg="mod">
          <ac:chgData name="James Rix" userId="cb545cd9-4117-4a28-ae57-51585a740fdd" providerId="ADAL" clId="{DD466257-12AD-4FD3-9F8F-8CC8FB8A444F}" dt="2019-08-23T16:09:47.114" v="66" actId="207"/>
          <ac:spMkLst>
            <pc:docMk/>
            <pc:sldMk cId="832815923" sldId="260"/>
            <ac:spMk id="4" creationId="{2E8922C6-9F9D-44BC-B083-B31729A7EDC2}"/>
          </ac:spMkLst>
        </pc:spChg>
        <pc:spChg chg="mod">
          <ac:chgData name="James Rix" userId="cb545cd9-4117-4a28-ae57-51585a740fdd" providerId="ADAL" clId="{DD466257-12AD-4FD3-9F8F-8CC8FB8A444F}" dt="2019-08-23T16:09:41.035" v="64" actId="207"/>
          <ac:spMkLst>
            <pc:docMk/>
            <pc:sldMk cId="832815923" sldId="260"/>
            <ac:spMk id="9" creationId="{96D10F3D-E420-4437-9273-E5E3E7D422A9}"/>
          </ac:spMkLst>
        </pc:spChg>
        <pc:spChg chg="mod">
          <ac:chgData name="James Rix" userId="cb545cd9-4117-4a28-ae57-51585a740fdd" providerId="ADAL" clId="{DD466257-12AD-4FD3-9F8F-8CC8FB8A444F}" dt="2019-08-23T16:09:43.535" v="65" actId="207"/>
          <ac:spMkLst>
            <pc:docMk/>
            <pc:sldMk cId="832815923" sldId="260"/>
            <ac:spMk id="10" creationId="{FB18CF2E-59E0-4EBB-8B91-E8823E02A94E}"/>
          </ac:spMkLst>
        </pc:spChg>
        <pc:spChg chg="mod">
          <ac:chgData name="James Rix" userId="cb545cd9-4117-4a28-ae57-51585a740fdd" providerId="ADAL" clId="{DD466257-12AD-4FD3-9F8F-8CC8FB8A444F}" dt="2019-08-23T16:09:50.782" v="68" actId="208"/>
          <ac:spMkLst>
            <pc:docMk/>
            <pc:sldMk cId="832815923" sldId="260"/>
            <ac:spMk id="12" creationId="{691FD5AA-D7C1-422D-9605-AD6A2E3F19F6}"/>
          </ac:spMkLst>
        </pc:spChg>
        <pc:picChg chg="add mod">
          <ac:chgData name="James Rix" userId="cb545cd9-4117-4a28-ae57-51585a740fdd" providerId="ADAL" clId="{DD466257-12AD-4FD3-9F8F-8CC8FB8A444F}" dt="2019-08-23T16:09:35.247" v="63" actId="1440"/>
          <ac:picMkLst>
            <pc:docMk/>
            <pc:sldMk cId="832815923" sldId="260"/>
            <ac:picMk id="3" creationId="{D5ED1A10-34BB-4E6B-B72C-CBA54050854B}"/>
          </ac:picMkLst>
        </pc:picChg>
        <pc:picChg chg="del">
          <ac:chgData name="James Rix" userId="cb545cd9-4117-4a28-ae57-51585a740fdd" providerId="ADAL" clId="{DD466257-12AD-4FD3-9F8F-8CC8FB8A444F}" dt="2019-08-23T16:09:31.309" v="61" actId="478"/>
          <ac:picMkLst>
            <pc:docMk/>
            <pc:sldMk cId="832815923" sldId="260"/>
            <ac:picMk id="5" creationId="{609681B4-29E3-4420-B453-A6FE737163C7}"/>
          </ac:picMkLst>
        </pc:picChg>
        <pc:picChg chg="add">
          <ac:chgData name="James Rix" userId="cb545cd9-4117-4a28-ae57-51585a740fdd" providerId="ADAL" clId="{DD466257-12AD-4FD3-9F8F-8CC8FB8A444F}" dt="2019-08-23T16:11:43.875" v="90"/>
          <ac:picMkLst>
            <pc:docMk/>
            <pc:sldMk cId="832815923" sldId="260"/>
            <ac:picMk id="11" creationId="{E61D53E4-A22A-4AC6-AF79-284A191776D2}"/>
          </ac:picMkLst>
        </pc:picChg>
        <pc:picChg chg="del">
          <ac:chgData name="James Rix" userId="cb545cd9-4117-4a28-ae57-51585a740fdd" providerId="ADAL" clId="{DD466257-12AD-4FD3-9F8F-8CC8FB8A444F}" dt="2019-08-23T16:09:52.303" v="69" actId="478"/>
          <ac:picMkLst>
            <pc:docMk/>
            <pc:sldMk cId="832815923" sldId="260"/>
            <ac:picMk id="13" creationId="{2DF18F32-9354-4E1B-B8DD-802D92974856}"/>
          </ac:picMkLst>
        </pc:picChg>
      </pc:sldChg>
      <pc:sldChg chg="addSp delSp modSp setBg">
        <pc:chgData name="James Rix" userId="cb545cd9-4117-4a28-ae57-51585a740fdd" providerId="ADAL" clId="{DD466257-12AD-4FD3-9F8F-8CC8FB8A444F}" dt="2019-08-23T16:11:45.625" v="91"/>
        <pc:sldMkLst>
          <pc:docMk/>
          <pc:sldMk cId="954916814" sldId="261"/>
        </pc:sldMkLst>
        <pc:spChg chg="mod">
          <ac:chgData name="James Rix" userId="cb545cd9-4117-4a28-ae57-51585a740fdd" providerId="ADAL" clId="{DD466257-12AD-4FD3-9F8F-8CC8FB8A444F}" dt="2019-08-23T16:10:05.705" v="72" actId="207"/>
          <ac:spMkLst>
            <pc:docMk/>
            <pc:sldMk cId="954916814" sldId="261"/>
            <ac:spMk id="4" creationId="{2E8922C6-9F9D-44BC-B083-B31729A7EDC2}"/>
          </ac:spMkLst>
        </pc:spChg>
        <pc:spChg chg="mod">
          <ac:chgData name="James Rix" userId="cb545cd9-4117-4a28-ae57-51585a740fdd" providerId="ADAL" clId="{DD466257-12AD-4FD3-9F8F-8CC8FB8A444F}" dt="2019-08-23T16:10:24.308" v="78" actId="208"/>
          <ac:spMkLst>
            <pc:docMk/>
            <pc:sldMk cId="954916814" sldId="261"/>
            <ac:spMk id="13" creationId="{3AAB50BA-2613-4CAA-AAAE-E17C8BB10684}"/>
          </ac:spMkLst>
        </pc:spChg>
        <pc:spChg chg="mod">
          <ac:chgData name="James Rix" userId="cb545cd9-4117-4a28-ae57-51585a740fdd" providerId="ADAL" clId="{DD466257-12AD-4FD3-9F8F-8CC8FB8A444F}" dt="2019-08-23T16:10:24.308" v="78" actId="208"/>
          <ac:spMkLst>
            <pc:docMk/>
            <pc:sldMk cId="954916814" sldId="261"/>
            <ac:spMk id="14" creationId="{ADAAC70C-5208-4BF9-B283-9967D5E1453A}"/>
          </ac:spMkLst>
        </pc:spChg>
        <pc:spChg chg="mod">
          <ac:chgData name="James Rix" userId="cb545cd9-4117-4a28-ae57-51585a740fdd" providerId="ADAL" clId="{DD466257-12AD-4FD3-9F8F-8CC8FB8A444F}" dt="2019-08-23T16:10:24.308" v="78" actId="208"/>
          <ac:spMkLst>
            <pc:docMk/>
            <pc:sldMk cId="954916814" sldId="261"/>
            <ac:spMk id="15" creationId="{B6231DB5-56CC-4A61-B786-CD52843DCD74}"/>
          </ac:spMkLst>
        </pc:spChg>
        <pc:spChg chg="mod">
          <ac:chgData name="James Rix" userId="cb545cd9-4117-4a28-ae57-51585a740fdd" providerId="ADAL" clId="{DD466257-12AD-4FD3-9F8F-8CC8FB8A444F}" dt="2019-08-23T16:10:24.308" v="78" actId="208"/>
          <ac:spMkLst>
            <pc:docMk/>
            <pc:sldMk cId="954916814" sldId="261"/>
            <ac:spMk id="16" creationId="{BEB5E9D7-F8D5-4FA9-A033-69172ECF855E}"/>
          </ac:spMkLst>
        </pc:spChg>
        <pc:spChg chg="mod">
          <ac:chgData name="James Rix" userId="cb545cd9-4117-4a28-ae57-51585a740fdd" providerId="ADAL" clId="{DD466257-12AD-4FD3-9F8F-8CC8FB8A444F}" dt="2019-08-23T16:10:03.359" v="71" actId="208"/>
          <ac:spMkLst>
            <pc:docMk/>
            <pc:sldMk cId="954916814" sldId="261"/>
            <ac:spMk id="20" creationId="{10B19E75-2924-4979-887B-E547FEE6E48B}"/>
          </ac:spMkLst>
        </pc:spChg>
        <pc:picChg chg="add">
          <ac:chgData name="James Rix" userId="cb545cd9-4117-4a28-ae57-51585a740fdd" providerId="ADAL" clId="{DD466257-12AD-4FD3-9F8F-8CC8FB8A444F}" dt="2019-08-23T16:11:45.625" v="91"/>
          <ac:picMkLst>
            <pc:docMk/>
            <pc:sldMk cId="954916814" sldId="261"/>
            <ac:picMk id="17" creationId="{EF5E3B17-5018-4B88-87EF-6CDF02DDD68A}"/>
          </ac:picMkLst>
        </pc:picChg>
        <pc:picChg chg="del">
          <ac:chgData name="James Rix" userId="cb545cd9-4117-4a28-ae57-51585a740fdd" providerId="ADAL" clId="{DD466257-12AD-4FD3-9F8F-8CC8FB8A444F}" dt="2019-08-23T16:10:07.002" v="73" actId="478"/>
          <ac:picMkLst>
            <pc:docMk/>
            <pc:sldMk cId="954916814" sldId="261"/>
            <ac:picMk id="21" creationId="{592DD395-7D5C-49CF-A670-A03789249BD5}"/>
          </ac:picMkLst>
        </pc:picChg>
      </pc:sldChg>
      <pc:sldChg chg="addSp delSp modSp setBg">
        <pc:chgData name="James Rix" userId="cb545cd9-4117-4a28-ae57-51585a740fdd" providerId="ADAL" clId="{DD466257-12AD-4FD3-9F8F-8CC8FB8A444F}" dt="2019-08-23T16:11:46.235" v="92"/>
        <pc:sldMkLst>
          <pc:docMk/>
          <pc:sldMk cId="4014241831" sldId="262"/>
        </pc:sldMkLst>
        <pc:spChg chg="mod">
          <ac:chgData name="James Rix" userId="cb545cd9-4117-4a28-ae57-51585a740fdd" providerId="ADAL" clId="{DD466257-12AD-4FD3-9F8F-8CC8FB8A444F}" dt="2019-08-23T16:10:13.012" v="76" actId="207"/>
          <ac:spMkLst>
            <pc:docMk/>
            <pc:sldMk cId="4014241831" sldId="262"/>
            <ac:spMk id="4" creationId="{2E8922C6-9F9D-44BC-B083-B31729A7EDC2}"/>
          </ac:spMkLst>
        </pc:spChg>
        <pc:spChg chg="mod">
          <ac:chgData name="James Rix" userId="cb545cd9-4117-4a28-ae57-51585a740fdd" providerId="ADAL" clId="{DD466257-12AD-4FD3-9F8F-8CC8FB8A444F}" dt="2019-08-23T16:11:12.599" v="79" actId="207"/>
          <ac:spMkLst>
            <pc:docMk/>
            <pc:sldMk cId="4014241831" sldId="262"/>
            <ac:spMk id="9" creationId="{04D40EC1-1917-4325-BE40-9FA2DC502203}"/>
          </ac:spMkLst>
        </pc:spChg>
        <pc:spChg chg="mod">
          <ac:chgData name="James Rix" userId="cb545cd9-4117-4a28-ae57-51585a740fdd" providerId="ADAL" clId="{DD466257-12AD-4FD3-9F8F-8CC8FB8A444F}" dt="2019-08-23T16:11:14.756" v="80" actId="207"/>
          <ac:spMkLst>
            <pc:docMk/>
            <pc:sldMk cId="4014241831" sldId="262"/>
            <ac:spMk id="10" creationId="{F4E9812B-97D6-4048-A18A-831D14121B81}"/>
          </ac:spMkLst>
        </pc:spChg>
        <pc:spChg chg="mod">
          <ac:chgData name="James Rix" userId="cb545cd9-4117-4a28-ae57-51585a740fdd" providerId="ADAL" clId="{DD466257-12AD-4FD3-9F8F-8CC8FB8A444F}" dt="2019-08-23T16:10:10.324" v="75" actId="208"/>
          <ac:spMkLst>
            <pc:docMk/>
            <pc:sldMk cId="4014241831" sldId="262"/>
            <ac:spMk id="13" creationId="{7D1C282D-B15D-41B0-93A6-B2A887A701EB}"/>
          </ac:spMkLst>
        </pc:spChg>
        <pc:picChg chg="add mod">
          <ac:chgData name="James Rix" userId="cb545cd9-4117-4a28-ae57-51585a740fdd" providerId="ADAL" clId="{DD466257-12AD-4FD3-9F8F-8CC8FB8A444F}" dt="2019-08-23T16:11:33.249" v="88" actId="1440"/>
          <ac:picMkLst>
            <pc:docMk/>
            <pc:sldMk cId="4014241831" sldId="262"/>
            <ac:picMk id="3" creationId="{4C4DDDE9-C551-415D-A06E-D122B6FFB43D}"/>
          </ac:picMkLst>
        </pc:picChg>
        <pc:picChg chg="del">
          <ac:chgData name="James Rix" userId="cb545cd9-4117-4a28-ae57-51585a740fdd" providerId="ADAL" clId="{DD466257-12AD-4FD3-9F8F-8CC8FB8A444F}" dt="2019-08-23T16:11:29.183" v="85" actId="478"/>
          <ac:picMkLst>
            <pc:docMk/>
            <pc:sldMk cId="4014241831" sldId="262"/>
            <ac:picMk id="5" creationId="{EAB7C0FF-9189-4AE1-8F82-A601FF118027}"/>
          </ac:picMkLst>
        </pc:picChg>
        <pc:picChg chg="add">
          <ac:chgData name="James Rix" userId="cb545cd9-4117-4a28-ae57-51585a740fdd" providerId="ADAL" clId="{DD466257-12AD-4FD3-9F8F-8CC8FB8A444F}" dt="2019-08-23T16:11:46.235" v="92"/>
          <ac:picMkLst>
            <pc:docMk/>
            <pc:sldMk cId="4014241831" sldId="262"/>
            <ac:picMk id="12" creationId="{25880AED-1E6F-4325-919A-819DEF0E4DC6}"/>
          </ac:picMkLst>
        </pc:picChg>
        <pc:picChg chg="del">
          <ac:chgData name="James Rix" userId="cb545cd9-4117-4a28-ae57-51585a740fdd" providerId="ADAL" clId="{DD466257-12AD-4FD3-9F8F-8CC8FB8A444F}" dt="2019-08-23T16:10:14.565" v="77" actId="478"/>
          <ac:picMkLst>
            <pc:docMk/>
            <pc:sldMk cId="4014241831" sldId="262"/>
            <ac:picMk id="14" creationId="{C95DCF94-3F50-48D6-8701-4CB6A3EED051}"/>
          </ac:picMkLst>
        </pc:picChg>
      </pc:sldChg>
      <pc:sldChg chg="addSp delSp modSp setBg">
        <pc:chgData name="James Rix" userId="cb545cd9-4117-4a28-ae57-51585a740fdd" providerId="ADAL" clId="{DD466257-12AD-4FD3-9F8F-8CC8FB8A444F}" dt="2019-08-23T16:11:42.187" v="89"/>
        <pc:sldMkLst>
          <pc:docMk/>
          <pc:sldMk cId="1556525386" sldId="263"/>
        </pc:sldMkLst>
        <pc:spChg chg="mod">
          <ac:chgData name="James Rix" userId="cb545cd9-4117-4a28-ae57-51585a740fdd" providerId="ADAL" clId="{DD466257-12AD-4FD3-9F8F-8CC8FB8A444F}" dt="2019-08-23T16:08:27.503" v="42" actId="207"/>
          <ac:spMkLst>
            <pc:docMk/>
            <pc:sldMk cId="1556525386" sldId="263"/>
            <ac:spMk id="4" creationId="{2E8922C6-9F9D-44BC-B083-B31729A7EDC2}"/>
          </ac:spMkLst>
        </pc:spChg>
        <pc:spChg chg="mod">
          <ac:chgData name="James Rix" userId="cb545cd9-4117-4a28-ae57-51585a740fdd" providerId="ADAL" clId="{DD466257-12AD-4FD3-9F8F-8CC8FB8A444F}" dt="2019-08-23T16:08:25.137" v="41" actId="208"/>
          <ac:spMkLst>
            <pc:docMk/>
            <pc:sldMk cId="1556525386" sldId="263"/>
            <ac:spMk id="7" creationId="{D13E64DD-F64C-4A7E-9CDE-7565F9488B96}"/>
          </ac:spMkLst>
        </pc:spChg>
        <pc:picChg chg="add del mod">
          <ac:chgData name="James Rix" userId="cb545cd9-4117-4a28-ae57-51585a740fdd" providerId="ADAL" clId="{DD466257-12AD-4FD3-9F8F-8CC8FB8A444F}" dt="2019-08-23T16:08:48.458" v="48" actId="931"/>
          <ac:picMkLst>
            <pc:docMk/>
            <pc:sldMk cId="1556525386" sldId="263"/>
            <ac:picMk id="3" creationId="{0BACBF05-BBEE-4E52-8291-3248B96ADE75}"/>
          </ac:picMkLst>
        </pc:picChg>
        <pc:picChg chg="add mod">
          <ac:chgData name="James Rix" userId="cb545cd9-4117-4a28-ae57-51585a740fdd" providerId="ADAL" clId="{DD466257-12AD-4FD3-9F8F-8CC8FB8A444F}" dt="2019-08-23T16:09:12.253" v="56" actId="1440"/>
          <ac:picMkLst>
            <pc:docMk/>
            <pc:sldMk cId="1556525386" sldId="263"/>
            <ac:picMk id="6" creationId="{B805D266-D5C4-41D9-A876-7FD86DCE4674}"/>
          </ac:picMkLst>
        </pc:picChg>
        <pc:picChg chg="del">
          <ac:chgData name="James Rix" userId="cb545cd9-4117-4a28-ae57-51585a740fdd" providerId="ADAL" clId="{DD466257-12AD-4FD3-9F8F-8CC8FB8A444F}" dt="2019-08-23T16:08:22.519" v="39" actId="478"/>
          <ac:picMkLst>
            <pc:docMk/>
            <pc:sldMk cId="1556525386" sldId="263"/>
            <ac:picMk id="8" creationId="{6CD17C28-0814-4E6F-91A9-67788F4968CE}"/>
          </ac:picMkLst>
        </pc:picChg>
        <pc:picChg chg="add del">
          <ac:chgData name="James Rix" userId="cb545cd9-4117-4a28-ae57-51585a740fdd" providerId="ADAL" clId="{DD466257-12AD-4FD3-9F8F-8CC8FB8A444F}" dt="2019-08-23T16:09:02.454" v="54" actId="478"/>
          <ac:picMkLst>
            <pc:docMk/>
            <pc:sldMk cId="1556525386" sldId="263"/>
            <ac:picMk id="10" creationId="{C2B617D0-7A4F-47CA-8A00-E7EABBF0679E}"/>
          </ac:picMkLst>
        </pc:picChg>
        <pc:picChg chg="add">
          <ac:chgData name="James Rix" userId="cb545cd9-4117-4a28-ae57-51585a740fdd" providerId="ADAL" clId="{DD466257-12AD-4FD3-9F8F-8CC8FB8A444F}" dt="2019-08-23T16:11:42.187" v="89"/>
          <ac:picMkLst>
            <pc:docMk/>
            <pc:sldMk cId="1556525386" sldId="263"/>
            <ac:picMk id="11" creationId="{D07BDB49-3229-4D94-87BE-653BE4725556}"/>
          </ac:picMkLst>
        </pc:picChg>
      </pc:sldChg>
      <pc:sldChg chg="add setBg">
        <pc:chgData name="James Rix" userId="cb545cd9-4117-4a28-ae57-51585a740fdd" providerId="ADAL" clId="{DD466257-12AD-4FD3-9F8F-8CC8FB8A444F}" dt="2019-08-23T16:08:17.056" v="38"/>
        <pc:sldMkLst>
          <pc:docMk/>
          <pc:sldMk cId="669962062" sldId="264"/>
        </pc:sldMkLst>
      </pc:sldChg>
      <pc:sldChg chg="add setBg">
        <pc:chgData name="James Rix" userId="cb545cd9-4117-4a28-ae57-51585a740fdd" providerId="ADAL" clId="{DD466257-12AD-4FD3-9F8F-8CC8FB8A444F}" dt="2019-08-23T16:08:17.056" v="38"/>
        <pc:sldMkLst>
          <pc:docMk/>
          <pc:sldMk cId="463290805" sldId="265"/>
        </pc:sldMkLst>
      </pc:sldChg>
      <pc:sldChg chg="del">
        <pc:chgData name="James Rix" userId="cb545cd9-4117-4a28-ae57-51585a740fdd" providerId="ADAL" clId="{DD466257-12AD-4FD3-9F8F-8CC8FB8A444F}" dt="2019-08-23T16:07:06.159" v="28" actId="2696"/>
        <pc:sldMkLst>
          <pc:docMk/>
          <pc:sldMk cId="1175715428" sldId="266"/>
        </pc:sldMkLst>
      </pc:sldChg>
      <pc:sldChg chg="del">
        <pc:chgData name="James Rix" userId="cb545cd9-4117-4a28-ae57-51585a740fdd" providerId="ADAL" clId="{DD466257-12AD-4FD3-9F8F-8CC8FB8A444F}" dt="2019-08-23T16:07:06.784" v="29" actId="2696"/>
        <pc:sldMkLst>
          <pc:docMk/>
          <pc:sldMk cId="3844766233" sldId="267"/>
        </pc:sldMkLst>
      </pc:sldChg>
    </pc:docChg>
  </pc:docChgLst>
  <pc:docChgLst>
    <pc:chgData name="James Rix" userId="cb545cd9-4117-4a28-ae57-51585a740fdd" providerId="ADAL" clId="{C39A43BE-B0E1-4484-AE73-990C0FD4197D}"/>
    <pc:docChg chg="undo custSel addSld modSld sldOrd">
      <pc:chgData name="James Rix" userId="cb545cd9-4117-4a28-ae57-51585a740fdd" providerId="ADAL" clId="{C39A43BE-B0E1-4484-AE73-990C0FD4197D}" dt="2021-01-13T22:49:50.469" v="2169" actId="1076"/>
      <pc:docMkLst>
        <pc:docMk/>
      </pc:docMkLst>
      <pc:sldChg chg="modSp mod">
        <pc:chgData name="James Rix" userId="cb545cd9-4117-4a28-ae57-51585a740fdd" providerId="ADAL" clId="{C39A43BE-B0E1-4484-AE73-990C0FD4197D}" dt="2021-01-13T20:48:37.056" v="13" actId="1076"/>
        <pc:sldMkLst>
          <pc:docMk/>
          <pc:sldMk cId="439974191" sldId="256"/>
        </pc:sldMkLst>
        <pc:spChg chg="mod">
          <ac:chgData name="James Rix" userId="cb545cd9-4117-4a28-ae57-51585a740fdd" providerId="ADAL" clId="{C39A43BE-B0E1-4484-AE73-990C0FD4197D}" dt="2021-01-13T20:48:37.056" v="13" actId="1076"/>
          <ac:spMkLst>
            <pc:docMk/>
            <pc:sldMk cId="439974191" sldId="256"/>
            <ac:spMk id="2" creationId="{00000000-0000-0000-0000-000000000000}"/>
          </ac:spMkLst>
        </pc:spChg>
        <pc:spChg chg="mod">
          <ac:chgData name="James Rix" userId="cb545cd9-4117-4a28-ae57-51585a740fdd" providerId="ADAL" clId="{C39A43BE-B0E1-4484-AE73-990C0FD4197D}" dt="2021-01-13T20:48:34.603" v="12" actId="1076"/>
          <ac:spMkLst>
            <pc:docMk/>
            <pc:sldMk cId="439974191" sldId="256"/>
            <ac:spMk id="4" creationId="{C89538B8-1B1D-4877-8E53-A364BED51804}"/>
          </ac:spMkLst>
        </pc:spChg>
      </pc:sldChg>
      <pc:sldChg chg="addSp modSp mod">
        <pc:chgData name="James Rix" userId="cb545cd9-4117-4a28-ae57-51585a740fdd" providerId="ADAL" clId="{C39A43BE-B0E1-4484-AE73-990C0FD4197D}" dt="2021-01-13T22:49:50.469" v="2169" actId="1076"/>
        <pc:sldMkLst>
          <pc:docMk/>
          <pc:sldMk cId="954916814" sldId="261"/>
        </pc:sldMkLst>
        <pc:spChg chg="add mod">
          <ac:chgData name="James Rix" userId="cb545cd9-4117-4a28-ae57-51585a740fdd" providerId="ADAL" clId="{C39A43BE-B0E1-4484-AE73-990C0FD4197D}" dt="2021-01-13T22:45:04.630" v="2136" actId="1076"/>
          <ac:spMkLst>
            <pc:docMk/>
            <pc:sldMk cId="954916814" sldId="261"/>
            <ac:spMk id="26" creationId="{0992DDB6-2A63-421B-BDA4-DA8FB8D4E959}"/>
          </ac:spMkLst>
        </pc:spChg>
        <pc:spChg chg="add mod">
          <ac:chgData name="James Rix" userId="cb545cd9-4117-4a28-ae57-51585a740fdd" providerId="ADAL" clId="{C39A43BE-B0E1-4484-AE73-990C0FD4197D}" dt="2021-01-13T22:45:45.560" v="2141" actId="14100"/>
          <ac:spMkLst>
            <pc:docMk/>
            <pc:sldMk cId="954916814" sldId="261"/>
            <ac:spMk id="27" creationId="{0680465E-E40E-4F53-929C-5A3AB543F1AF}"/>
          </ac:spMkLst>
        </pc:spChg>
        <pc:spChg chg="add mod">
          <ac:chgData name="James Rix" userId="cb545cd9-4117-4a28-ae57-51585a740fdd" providerId="ADAL" clId="{C39A43BE-B0E1-4484-AE73-990C0FD4197D}" dt="2021-01-13T22:46:14.920" v="2145" actId="14100"/>
          <ac:spMkLst>
            <pc:docMk/>
            <pc:sldMk cId="954916814" sldId="261"/>
            <ac:spMk id="28" creationId="{08519FB9-EFA8-4A0C-A7C1-B76642883CC4}"/>
          </ac:spMkLst>
        </pc:spChg>
        <pc:spChg chg="add mod">
          <ac:chgData name="James Rix" userId="cb545cd9-4117-4a28-ae57-51585a740fdd" providerId="ADAL" clId="{C39A43BE-B0E1-4484-AE73-990C0FD4197D}" dt="2021-01-13T22:46:38.166" v="2149" actId="1076"/>
          <ac:spMkLst>
            <pc:docMk/>
            <pc:sldMk cId="954916814" sldId="261"/>
            <ac:spMk id="29" creationId="{7BE2A5DD-711A-43AC-8DEF-6D38B2397EB5}"/>
          </ac:spMkLst>
        </pc:spChg>
        <pc:spChg chg="add mod">
          <ac:chgData name="James Rix" userId="cb545cd9-4117-4a28-ae57-51585a740fdd" providerId="ADAL" clId="{C39A43BE-B0E1-4484-AE73-990C0FD4197D}" dt="2021-01-13T22:47:14.231" v="2153" actId="14100"/>
          <ac:spMkLst>
            <pc:docMk/>
            <pc:sldMk cId="954916814" sldId="261"/>
            <ac:spMk id="30" creationId="{A66474A3-45D0-4510-8CB5-5F824A976988}"/>
          </ac:spMkLst>
        </pc:spChg>
        <pc:spChg chg="add mod">
          <ac:chgData name="James Rix" userId="cb545cd9-4117-4a28-ae57-51585a740fdd" providerId="ADAL" clId="{C39A43BE-B0E1-4484-AE73-990C0FD4197D}" dt="2021-01-13T22:48:53.055" v="2157" actId="14100"/>
          <ac:spMkLst>
            <pc:docMk/>
            <pc:sldMk cId="954916814" sldId="261"/>
            <ac:spMk id="31" creationId="{35E80F20-AABD-4A92-AFD5-15B8A078E920}"/>
          </ac:spMkLst>
        </pc:spChg>
        <pc:spChg chg="add mod">
          <ac:chgData name="James Rix" userId="cb545cd9-4117-4a28-ae57-51585a740fdd" providerId="ADAL" clId="{C39A43BE-B0E1-4484-AE73-990C0FD4197D}" dt="2021-01-13T22:49:07.361" v="2161" actId="1076"/>
          <ac:spMkLst>
            <pc:docMk/>
            <pc:sldMk cId="954916814" sldId="261"/>
            <ac:spMk id="32" creationId="{9A37F584-3D73-4DF2-BA5E-3E1C8E2E7A3D}"/>
          </ac:spMkLst>
        </pc:spChg>
        <pc:spChg chg="add mod">
          <ac:chgData name="James Rix" userId="cb545cd9-4117-4a28-ae57-51585a740fdd" providerId="ADAL" clId="{C39A43BE-B0E1-4484-AE73-990C0FD4197D}" dt="2021-01-13T22:49:31.830" v="2165" actId="1076"/>
          <ac:spMkLst>
            <pc:docMk/>
            <pc:sldMk cId="954916814" sldId="261"/>
            <ac:spMk id="33" creationId="{BE4EC0A6-20DC-4872-AFDB-4865AF11A161}"/>
          </ac:spMkLst>
        </pc:spChg>
        <pc:spChg chg="add mod">
          <ac:chgData name="James Rix" userId="cb545cd9-4117-4a28-ae57-51585a740fdd" providerId="ADAL" clId="{C39A43BE-B0E1-4484-AE73-990C0FD4197D}" dt="2021-01-13T22:49:50.469" v="2169" actId="1076"/>
          <ac:spMkLst>
            <pc:docMk/>
            <pc:sldMk cId="954916814" sldId="261"/>
            <ac:spMk id="34" creationId="{1C2B603B-95F6-491C-82DD-52F7CB53B484}"/>
          </ac:spMkLst>
        </pc:spChg>
      </pc:sldChg>
      <pc:sldChg chg="addSp modSp mod">
        <pc:chgData name="James Rix" userId="cb545cd9-4117-4a28-ae57-51585a740fdd" providerId="ADAL" clId="{C39A43BE-B0E1-4484-AE73-990C0FD4197D}" dt="2021-01-13T22:37:37.592" v="1858" actId="20577"/>
        <pc:sldMkLst>
          <pc:docMk/>
          <pc:sldMk cId="1556525386" sldId="263"/>
        </pc:sldMkLst>
        <pc:spChg chg="add mod">
          <ac:chgData name="James Rix" userId="cb545cd9-4117-4a28-ae57-51585a740fdd" providerId="ADAL" clId="{C39A43BE-B0E1-4484-AE73-990C0FD4197D}" dt="2021-01-13T22:37:37.592" v="1858" actId="20577"/>
          <ac:spMkLst>
            <pc:docMk/>
            <pc:sldMk cId="1556525386" sldId="263"/>
            <ac:spMk id="9" creationId="{AF09A7A1-D7FD-49F4-A917-35DBE6174C6A}"/>
          </ac:spMkLst>
        </pc:spChg>
      </pc:sldChg>
      <pc:sldChg chg="addSp modSp mod">
        <pc:chgData name="James Rix" userId="cb545cd9-4117-4a28-ae57-51585a740fdd" providerId="ADAL" clId="{C39A43BE-B0E1-4484-AE73-990C0FD4197D}" dt="2021-01-13T22:03:28.939" v="1671" actId="1440"/>
        <pc:sldMkLst>
          <pc:docMk/>
          <pc:sldMk cId="2386007649" sldId="265"/>
        </pc:sldMkLst>
        <pc:spChg chg="add mod">
          <ac:chgData name="James Rix" userId="cb545cd9-4117-4a28-ae57-51585a740fdd" providerId="ADAL" clId="{C39A43BE-B0E1-4484-AE73-990C0FD4197D}" dt="2021-01-13T22:01:34.989" v="1639" actId="20577"/>
          <ac:spMkLst>
            <pc:docMk/>
            <pc:sldMk cId="2386007649" sldId="265"/>
            <ac:spMk id="14" creationId="{F4A0DA19-3C8C-4542-80EF-BF527D6FFAFD}"/>
          </ac:spMkLst>
        </pc:spChg>
        <pc:picChg chg="add mod">
          <ac:chgData name="James Rix" userId="cb545cd9-4117-4a28-ae57-51585a740fdd" providerId="ADAL" clId="{C39A43BE-B0E1-4484-AE73-990C0FD4197D}" dt="2021-01-13T22:03:28.939" v="1671" actId="1440"/>
          <ac:picMkLst>
            <pc:docMk/>
            <pc:sldMk cId="2386007649" sldId="265"/>
            <ac:picMk id="3" creationId="{F842D20F-BD7D-4BCD-A590-05939FBF71D7}"/>
          </ac:picMkLst>
        </pc:picChg>
        <pc:picChg chg="add mod">
          <ac:chgData name="James Rix" userId="cb545cd9-4117-4a28-ae57-51585a740fdd" providerId="ADAL" clId="{C39A43BE-B0E1-4484-AE73-990C0FD4197D}" dt="2021-01-13T22:03:28.939" v="1671" actId="1440"/>
          <ac:picMkLst>
            <pc:docMk/>
            <pc:sldMk cId="2386007649" sldId="265"/>
            <ac:picMk id="7" creationId="{6190D0AE-9537-427F-9F3A-DD47957825D0}"/>
          </ac:picMkLst>
        </pc:picChg>
        <pc:picChg chg="add mod">
          <ac:chgData name="James Rix" userId="cb545cd9-4117-4a28-ae57-51585a740fdd" providerId="ADAL" clId="{C39A43BE-B0E1-4484-AE73-990C0FD4197D}" dt="2021-01-13T22:03:28.939" v="1671" actId="1440"/>
          <ac:picMkLst>
            <pc:docMk/>
            <pc:sldMk cId="2386007649" sldId="265"/>
            <ac:picMk id="9" creationId="{A6DF8179-8366-468F-8429-B96BC3A63A70}"/>
          </ac:picMkLst>
        </pc:picChg>
        <pc:picChg chg="add mod">
          <ac:chgData name="James Rix" userId="cb545cd9-4117-4a28-ae57-51585a740fdd" providerId="ADAL" clId="{C39A43BE-B0E1-4484-AE73-990C0FD4197D}" dt="2021-01-13T22:03:28.939" v="1671" actId="1440"/>
          <ac:picMkLst>
            <pc:docMk/>
            <pc:sldMk cId="2386007649" sldId="265"/>
            <ac:picMk id="11" creationId="{66BB81E1-8B42-489C-B19B-703C83E092EA}"/>
          </ac:picMkLst>
        </pc:picChg>
        <pc:picChg chg="add mod">
          <ac:chgData name="James Rix" userId="cb545cd9-4117-4a28-ae57-51585a740fdd" providerId="ADAL" clId="{C39A43BE-B0E1-4484-AE73-990C0FD4197D}" dt="2021-01-13T22:03:28.939" v="1671" actId="1440"/>
          <ac:picMkLst>
            <pc:docMk/>
            <pc:sldMk cId="2386007649" sldId="265"/>
            <ac:picMk id="13" creationId="{59994411-E1FB-4016-A3D6-118BD750B868}"/>
          </ac:picMkLst>
        </pc:picChg>
      </pc:sldChg>
      <pc:sldChg chg="addSp delSp modSp mod">
        <pc:chgData name="James Rix" userId="cb545cd9-4117-4a28-ae57-51585a740fdd" providerId="ADAL" clId="{C39A43BE-B0E1-4484-AE73-990C0FD4197D}" dt="2021-01-13T21:34:53.359" v="312"/>
        <pc:sldMkLst>
          <pc:docMk/>
          <pc:sldMk cId="1543942700" sldId="267"/>
        </pc:sldMkLst>
        <pc:spChg chg="add mod">
          <ac:chgData name="James Rix" userId="cb545cd9-4117-4a28-ae57-51585a740fdd" providerId="ADAL" clId="{C39A43BE-B0E1-4484-AE73-990C0FD4197D}" dt="2021-01-13T21:08:44.028" v="44" actId="404"/>
          <ac:spMkLst>
            <pc:docMk/>
            <pc:sldMk cId="1543942700" sldId="267"/>
            <ac:spMk id="31" creationId="{CCC9F4A1-C825-4500-AEE1-4ADB1B69DB76}"/>
          </ac:spMkLst>
        </pc:spChg>
        <pc:spChg chg="add del mod">
          <ac:chgData name="James Rix" userId="cb545cd9-4117-4a28-ae57-51585a740fdd" providerId="ADAL" clId="{C39A43BE-B0E1-4484-AE73-990C0FD4197D}" dt="2021-01-13T21:34:53.359" v="312"/>
          <ac:spMkLst>
            <pc:docMk/>
            <pc:sldMk cId="1543942700" sldId="267"/>
            <ac:spMk id="35" creationId="{8E108616-E1C4-444A-8A30-0D374E4E9777}"/>
          </ac:spMkLst>
        </pc:spChg>
        <pc:picChg chg="add mod">
          <ac:chgData name="James Rix" userId="cb545cd9-4117-4a28-ae57-51585a740fdd" providerId="ADAL" clId="{C39A43BE-B0E1-4484-AE73-990C0FD4197D}" dt="2021-01-13T21:09:06.161" v="45" actId="1440"/>
          <ac:picMkLst>
            <pc:docMk/>
            <pc:sldMk cId="1543942700" sldId="267"/>
            <ac:picMk id="3" creationId="{8C5D8220-D729-48C9-8932-1C6FA9E9B140}"/>
          </ac:picMkLst>
        </pc:picChg>
        <pc:cxnChg chg="add del mod">
          <ac:chgData name="James Rix" userId="cb545cd9-4117-4a28-ae57-51585a740fdd" providerId="ADAL" clId="{C39A43BE-B0E1-4484-AE73-990C0FD4197D}" dt="2021-01-13T21:34:53.359" v="312"/>
          <ac:cxnSpMkLst>
            <pc:docMk/>
            <pc:sldMk cId="1543942700" sldId="267"/>
            <ac:cxnSpMk id="33" creationId="{3369CE03-8084-4AF9-8A26-2769026C89B3}"/>
          </ac:cxnSpMkLst>
        </pc:cxnChg>
      </pc:sldChg>
      <pc:sldChg chg="addSp modSp mod">
        <pc:chgData name="James Rix" userId="cb545cd9-4117-4a28-ae57-51585a740fdd" providerId="ADAL" clId="{C39A43BE-B0E1-4484-AE73-990C0FD4197D}" dt="2021-01-13T22:36:16.771" v="1838" actId="113"/>
        <pc:sldMkLst>
          <pc:docMk/>
          <pc:sldMk cId="1741798694" sldId="268"/>
        </pc:sldMkLst>
        <pc:spChg chg="mod">
          <ac:chgData name="James Rix" userId="cb545cd9-4117-4a28-ae57-51585a740fdd" providerId="ADAL" clId="{C39A43BE-B0E1-4484-AE73-990C0FD4197D}" dt="2021-01-13T21:56:08.042" v="1321" actId="20577"/>
          <ac:spMkLst>
            <pc:docMk/>
            <pc:sldMk cId="1741798694" sldId="268"/>
            <ac:spMk id="4" creationId="{2E8922C6-9F9D-44BC-B083-B31729A7EDC2}"/>
          </ac:spMkLst>
        </pc:spChg>
        <pc:spChg chg="add mod">
          <ac:chgData name="James Rix" userId="cb545cd9-4117-4a28-ae57-51585a740fdd" providerId="ADAL" clId="{C39A43BE-B0E1-4484-AE73-990C0FD4197D}" dt="2021-01-13T22:25:48.622" v="1687"/>
          <ac:spMkLst>
            <pc:docMk/>
            <pc:sldMk cId="1741798694" sldId="268"/>
            <ac:spMk id="7" creationId="{766FBD1F-8D64-4917-8A8F-53B8FD9AAEEE}"/>
          </ac:spMkLst>
        </pc:spChg>
        <pc:spChg chg="add mod">
          <ac:chgData name="James Rix" userId="cb545cd9-4117-4a28-ae57-51585a740fdd" providerId="ADAL" clId="{C39A43BE-B0E1-4484-AE73-990C0FD4197D}" dt="2021-01-13T22:25:48.622" v="1687"/>
          <ac:spMkLst>
            <pc:docMk/>
            <pc:sldMk cId="1741798694" sldId="268"/>
            <ac:spMk id="8" creationId="{DDF2300B-453A-40F0-AD44-37FB50B347D2}"/>
          </ac:spMkLst>
        </pc:spChg>
        <pc:spChg chg="add mod">
          <ac:chgData name="James Rix" userId="cb545cd9-4117-4a28-ae57-51585a740fdd" providerId="ADAL" clId="{C39A43BE-B0E1-4484-AE73-990C0FD4197D}" dt="2021-01-13T22:34:25.474" v="1815"/>
          <ac:spMkLst>
            <pc:docMk/>
            <pc:sldMk cId="1741798694" sldId="268"/>
            <ac:spMk id="9" creationId="{9729C0A6-2AB9-4B7C-9B02-3D2B65F3603B}"/>
          </ac:spMkLst>
        </pc:spChg>
        <pc:spChg chg="add mod">
          <ac:chgData name="James Rix" userId="cb545cd9-4117-4a28-ae57-51585a740fdd" providerId="ADAL" clId="{C39A43BE-B0E1-4484-AE73-990C0FD4197D}" dt="2021-01-13T22:34:31.543" v="1816" actId="1076"/>
          <ac:spMkLst>
            <pc:docMk/>
            <pc:sldMk cId="1741798694" sldId="268"/>
            <ac:spMk id="10" creationId="{2898FEE6-DB28-422B-AE67-9DDDBEB18A0C}"/>
          </ac:spMkLst>
        </pc:spChg>
        <pc:spChg chg="add mod">
          <ac:chgData name="James Rix" userId="cb545cd9-4117-4a28-ae57-51585a740fdd" providerId="ADAL" clId="{C39A43BE-B0E1-4484-AE73-990C0FD4197D}" dt="2021-01-13T22:34:34.136" v="1817" actId="1076"/>
          <ac:spMkLst>
            <pc:docMk/>
            <pc:sldMk cId="1741798694" sldId="268"/>
            <ac:spMk id="11" creationId="{B2A193B1-D00C-4BEE-B70A-F26741F21FDF}"/>
          </ac:spMkLst>
        </pc:spChg>
        <pc:spChg chg="add mod">
          <ac:chgData name="James Rix" userId="cb545cd9-4117-4a28-ae57-51585a740fdd" providerId="ADAL" clId="{C39A43BE-B0E1-4484-AE73-990C0FD4197D}" dt="2021-01-13T22:34:25.474" v="1815"/>
          <ac:spMkLst>
            <pc:docMk/>
            <pc:sldMk cId="1741798694" sldId="268"/>
            <ac:spMk id="12" creationId="{040B6A53-B6F2-4B33-A651-4C4969E3E3FF}"/>
          </ac:spMkLst>
        </pc:spChg>
        <pc:spChg chg="add mod">
          <ac:chgData name="James Rix" userId="cb545cd9-4117-4a28-ae57-51585a740fdd" providerId="ADAL" clId="{C39A43BE-B0E1-4484-AE73-990C0FD4197D}" dt="2021-01-13T22:36:16.771" v="1838" actId="113"/>
          <ac:spMkLst>
            <pc:docMk/>
            <pc:sldMk cId="1741798694" sldId="268"/>
            <ac:spMk id="21" creationId="{519FA06C-F4BF-4903-8C6C-F92204B4E913}"/>
          </ac:spMkLst>
        </pc:spChg>
        <pc:picChg chg="add mod">
          <ac:chgData name="James Rix" userId="cb545cd9-4117-4a28-ae57-51585a740fdd" providerId="ADAL" clId="{C39A43BE-B0E1-4484-AE73-990C0FD4197D}" dt="2021-01-13T22:03:20.819" v="1670" actId="1440"/>
          <ac:picMkLst>
            <pc:docMk/>
            <pc:sldMk cId="1741798694" sldId="268"/>
            <ac:picMk id="6" creationId="{6B53C88C-1B3E-4269-AED1-217C406A7C8A}"/>
          </ac:picMkLst>
        </pc:picChg>
        <pc:cxnChg chg="add mod">
          <ac:chgData name="James Rix" userId="cb545cd9-4117-4a28-ae57-51585a740fdd" providerId="ADAL" clId="{C39A43BE-B0E1-4484-AE73-990C0FD4197D}" dt="2021-01-13T22:34:31.543" v="1816" actId="1076"/>
          <ac:cxnSpMkLst>
            <pc:docMk/>
            <pc:sldMk cId="1741798694" sldId="268"/>
            <ac:cxnSpMk id="13" creationId="{824029AB-3AE0-44AF-9832-ECA4734AF439}"/>
          </ac:cxnSpMkLst>
        </pc:cxnChg>
        <pc:cxnChg chg="add mod">
          <ac:chgData name="James Rix" userId="cb545cd9-4117-4a28-ae57-51585a740fdd" providerId="ADAL" clId="{C39A43BE-B0E1-4484-AE73-990C0FD4197D}" dt="2021-01-13T22:34:37.471" v="1818" actId="14100"/>
          <ac:cxnSpMkLst>
            <pc:docMk/>
            <pc:sldMk cId="1741798694" sldId="268"/>
            <ac:cxnSpMk id="14" creationId="{97C35911-7B9C-40C0-B4CA-C3EA53770B05}"/>
          </ac:cxnSpMkLst>
        </pc:cxnChg>
        <pc:cxnChg chg="add mod">
          <ac:chgData name="James Rix" userId="cb545cd9-4117-4a28-ae57-51585a740fdd" providerId="ADAL" clId="{C39A43BE-B0E1-4484-AE73-990C0FD4197D}" dt="2021-01-13T22:34:41.239" v="1820" actId="14100"/>
          <ac:cxnSpMkLst>
            <pc:docMk/>
            <pc:sldMk cId="1741798694" sldId="268"/>
            <ac:cxnSpMk id="15" creationId="{335B91FE-FBB7-421E-9D87-F27FD2CB957F}"/>
          </ac:cxnSpMkLst>
        </pc:cxnChg>
        <pc:cxnChg chg="add mod">
          <ac:chgData name="James Rix" userId="cb545cd9-4117-4a28-ae57-51585a740fdd" providerId="ADAL" clId="{C39A43BE-B0E1-4484-AE73-990C0FD4197D}" dt="2021-01-13T22:34:25.474" v="1815"/>
          <ac:cxnSpMkLst>
            <pc:docMk/>
            <pc:sldMk cId="1741798694" sldId="268"/>
            <ac:cxnSpMk id="16" creationId="{67DC7F83-43E0-445A-8554-1E37FFBD2D96}"/>
          </ac:cxnSpMkLst>
        </pc:cxnChg>
        <pc:cxnChg chg="add mod">
          <ac:chgData name="James Rix" userId="cb545cd9-4117-4a28-ae57-51585a740fdd" providerId="ADAL" clId="{C39A43BE-B0E1-4484-AE73-990C0FD4197D}" dt="2021-01-13T22:34:45.311" v="1821" actId="14100"/>
          <ac:cxnSpMkLst>
            <pc:docMk/>
            <pc:sldMk cId="1741798694" sldId="268"/>
            <ac:cxnSpMk id="17" creationId="{A0289183-C655-44E9-AB1A-C1DD0121933A}"/>
          </ac:cxnSpMkLst>
        </pc:cxnChg>
      </pc:sldChg>
      <pc:sldChg chg="modSp mod">
        <pc:chgData name="James Rix" userId="cb545cd9-4117-4a28-ae57-51585a740fdd" providerId="ADAL" clId="{C39A43BE-B0E1-4484-AE73-990C0FD4197D}" dt="2021-01-13T21:34:13.406" v="302" actId="1076"/>
        <pc:sldMkLst>
          <pc:docMk/>
          <pc:sldMk cId="32762446" sldId="270"/>
        </pc:sldMkLst>
        <pc:picChg chg="mod">
          <ac:chgData name="James Rix" userId="cb545cd9-4117-4a28-ae57-51585a740fdd" providerId="ADAL" clId="{C39A43BE-B0E1-4484-AE73-990C0FD4197D}" dt="2021-01-13T21:34:13.406" v="302" actId="1076"/>
          <ac:picMkLst>
            <pc:docMk/>
            <pc:sldMk cId="32762446" sldId="270"/>
            <ac:picMk id="29" creationId="{64B16C3A-7AED-4550-B043-67CC9FF2FC43}"/>
          </ac:picMkLst>
        </pc:picChg>
      </pc:sldChg>
      <pc:sldChg chg="addSp delSp modSp mod">
        <pc:chgData name="James Rix" userId="cb545cd9-4117-4a28-ae57-51585a740fdd" providerId="ADAL" clId="{C39A43BE-B0E1-4484-AE73-990C0FD4197D}" dt="2021-01-13T21:38:02.765" v="475" actId="14100"/>
        <pc:sldMkLst>
          <pc:docMk/>
          <pc:sldMk cId="2706253732" sldId="275"/>
        </pc:sldMkLst>
        <pc:spChg chg="mod">
          <ac:chgData name="James Rix" userId="cb545cd9-4117-4a28-ae57-51585a740fdd" providerId="ADAL" clId="{C39A43BE-B0E1-4484-AE73-990C0FD4197D}" dt="2021-01-13T21:17:04.018" v="270" actId="20577"/>
          <ac:spMkLst>
            <pc:docMk/>
            <pc:sldMk cId="2706253732" sldId="275"/>
            <ac:spMk id="26" creationId="{F6325EA7-D8F0-4A08-827E-D22BA7FFFA94}"/>
          </ac:spMkLst>
        </pc:spChg>
        <pc:spChg chg="add mod">
          <ac:chgData name="James Rix" userId="cb545cd9-4117-4a28-ae57-51585a740fdd" providerId="ADAL" clId="{C39A43BE-B0E1-4484-AE73-990C0FD4197D}" dt="2021-01-13T21:11:46.231" v="79" actId="1076"/>
          <ac:spMkLst>
            <pc:docMk/>
            <pc:sldMk cId="2706253732" sldId="275"/>
            <ac:spMk id="28" creationId="{6FCB109B-6B14-4571-8880-9162E3EF9CBA}"/>
          </ac:spMkLst>
        </pc:spChg>
        <pc:spChg chg="add mod">
          <ac:chgData name="James Rix" userId="cb545cd9-4117-4a28-ae57-51585a740fdd" providerId="ADAL" clId="{C39A43BE-B0E1-4484-AE73-990C0FD4197D}" dt="2021-01-13T21:35:49.085" v="467" actId="1076"/>
          <ac:spMkLst>
            <pc:docMk/>
            <pc:sldMk cId="2706253732" sldId="275"/>
            <ac:spMk id="29" creationId="{E082F06B-03D6-4E8D-8D73-8CFF99EBC634}"/>
          </ac:spMkLst>
        </pc:spChg>
        <pc:spChg chg="add mod">
          <ac:chgData name="James Rix" userId="cb545cd9-4117-4a28-ae57-51585a740fdd" providerId="ADAL" clId="{C39A43BE-B0E1-4484-AE73-990C0FD4197D}" dt="2021-01-13T21:11:57.251" v="81" actId="1076"/>
          <ac:spMkLst>
            <pc:docMk/>
            <pc:sldMk cId="2706253732" sldId="275"/>
            <ac:spMk id="31" creationId="{650611EE-A2C4-430E-864F-6713BDC64E4D}"/>
          </ac:spMkLst>
        </pc:spChg>
        <pc:spChg chg="add mod">
          <ac:chgData name="James Rix" userId="cb545cd9-4117-4a28-ae57-51585a740fdd" providerId="ADAL" clId="{C39A43BE-B0E1-4484-AE73-990C0FD4197D}" dt="2021-01-13T21:33:55.161" v="298" actId="2085"/>
          <ac:spMkLst>
            <pc:docMk/>
            <pc:sldMk cId="2706253732" sldId="275"/>
            <ac:spMk id="38" creationId="{9931C6A6-FAFE-4EDB-8E48-F4D8EA892425}"/>
          </ac:spMkLst>
        </pc:spChg>
        <pc:spChg chg="add mod">
          <ac:chgData name="James Rix" userId="cb545cd9-4117-4a28-ae57-51585a740fdd" providerId="ADAL" clId="{C39A43BE-B0E1-4484-AE73-990C0FD4197D}" dt="2021-01-13T21:35:00.694" v="314" actId="1076"/>
          <ac:spMkLst>
            <pc:docMk/>
            <pc:sldMk cId="2706253732" sldId="275"/>
            <ac:spMk id="42" creationId="{5E66A4E8-BFCB-4096-8C34-0B5DBBA1B013}"/>
          </ac:spMkLst>
        </pc:spChg>
        <pc:picChg chg="add del mod">
          <ac:chgData name="James Rix" userId="cb545cd9-4117-4a28-ae57-51585a740fdd" providerId="ADAL" clId="{C39A43BE-B0E1-4484-AE73-990C0FD4197D}" dt="2021-01-13T21:17:50.561" v="281" actId="478"/>
          <ac:picMkLst>
            <pc:docMk/>
            <pc:sldMk cId="2706253732" sldId="275"/>
            <ac:picMk id="3" creationId="{A5AFA094-ACD1-414F-96DC-3C16CF1FA418}"/>
          </ac:picMkLst>
        </pc:picChg>
        <pc:picChg chg="add del mod">
          <ac:chgData name="James Rix" userId="cb545cd9-4117-4a28-ae57-51585a740fdd" providerId="ADAL" clId="{C39A43BE-B0E1-4484-AE73-990C0FD4197D}" dt="2021-01-13T21:17:47.025" v="279" actId="478"/>
          <ac:picMkLst>
            <pc:docMk/>
            <pc:sldMk cId="2706253732" sldId="275"/>
            <ac:picMk id="20" creationId="{09EDF8E6-6596-4C4D-961F-290B3840C9A3}"/>
          </ac:picMkLst>
        </pc:picChg>
        <pc:picChg chg="add del mod">
          <ac:chgData name="James Rix" userId="cb545cd9-4117-4a28-ae57-51585a740fdd" providerId="ADAL" clId="{C39A43BE-B0E1-4484-AE73-990C0FD4197D}" dt="2021-01-13T21:17:48.433" v="280" actId="478"/>
          <ac:picMkLst>
            <pc:docMk/>
            <pc:sldMk cId="2706253732" sldId="275"/>
            <ac:picMk id="22" creationId="{4487D0DA-1524-4E57-B6C3-1CC830576C87}"/>
          </ac:picMkLst>
        </pc:picChg>
        <pc:picChg chg="add del mod ord">
          <ac:chgData name="James Rix" userId="cb545cd9-4117-4a28-ae57-51585a740fdd" providerId="ADAL" clId="{C39A43BE-B0E1-4484-AE73-990C0FD4197D}" dt="2021-01-13T21:11:07.792" v="61" actId="478"/>
          <ac:picMkLst>
            <pc:docMk/>
            <pc:sldMk cId="2706253732" sldId="275"/>
            <ac:picMk id="27" creationId="{3FA19069-1086-4598-B636-033C1EDCE88C}"/>
          </ac:picMkLst>
        </pc:picChg>
        <pc:picChg chg="add mod">
          <ac:chgData name="James Rix" userId="cb545cd9-4117-4a28-ae57-51585a740fdd" providerId="ADAL" clId="{C39A43BE-B0E1-4484-AE73-990C0FD4197D}" dt="2021-01-13T21:32:58.953" v="291" actId="1076"/>
          <ac:picMkLst>
            <pc:docMk/>
            <pc:sldMk cId="2706253732" sldId="275"/>
            <ac:picMk id="33" creationId="{0E34558C-E78F-4179-80F8-DB4B60A19F92}"/>
          </ac:picMkLst>
        </pc:picChg>
        <pc:picChg chg="add mod">
          <ac:chgData name="James Rix" userId="cb545cd9-4117-4a28-ae57-51585a740fdd" providerId="ADAL" clId="{C39A43BE-B0E1-4484-AE73-990C0FD4197D}" dt="2021-01-13T21:33:14.974" v="295" actId="1076"/>
          <ac:picMkLst>
            <pc:docMk/>
            <pc:sldMk cId="2706253732" sldId="275"/>
            <ac:picMk id="35" creationId="{D7F02433-DCDB-4774-9535-577C6922DD1F}"/>
          </ac:picMkLst>
        </pc:picChg>
        <pc:picChg chg="add del mod">
          <ac:chgData name="James Rix" userId="cb545cd9-4117-4a28-ae57-51585a740fdd" providerId="ADAL" clId="{C39A43BE-B0E1-4484-AE73-990C0FD4197D}" dt="2021-01-13T21:34:32.607" v="306" actId="478"/>
          <ac:picMkLst>
            <pc:docMk/>
            <pc:sldMk cId="2706253732" sldId="275"/>
            <ac:picMk id="37" creationId="{56A0F529-0FB2-4246-9C11-EAB7535BF1A6}"/>
          </ac:picMkLst>
        </pc:picChg>
        <pc:picChg chg="add mod modCrop">
          <ac:chgData name="James Rix" userId="cb545cd9-4117-4a28-ae57-51585a740fdd" providerId="ADAL" clId="{C39A43BE-B0E1-4484-AE73-990C0FD4197D}" dt="2021-01-13T21:34:43.797" v="310" actId="1076"/>
          <ac:picMkLst>
            <pc:docMk/>
            <pc:sldMk cId="2706253732" sldId="275"/>
            <ac:picMk id="40" creationId="{3BE0D4EE-54A7-427C-824A-87BD370C2A5F}"/>
          </ac:picMkLst>
        </pc:picChg>
        <pc:picChg chg="add mod">
          <ac:chgData name="James Rix" userId="cb545cd9-4117-4a28-ae57-51585a740fdd" providerId="ADAL" clId="{C39A43BE-B0E1-4484-AE73-990C0FD4197D}" dt="2021-01-13T21:38:02.765" v="475" actId="14100"/>
          <ac:picMkLst>
            <pc:docMk/>
            <pc:sldMk cId="2706253732" sldId="275"/>
            <ac:picMk id="43" creationId="{2E0CB215-A942-4569-AD34-EE1993C589D5}"/>
          </ac:picMkLst>
        </pc:picChg>
        <pc:cxnChg chg="add mod">
          <ac:chgData name="James Rix" userId="cb545cd9-4117-4a28-ae57-51585a740fdd" providerId="ADAL" clId="{C39A43BE-B0E1-4484-AE73-990C0FD4197D}" dt="2021-01-13T21:11:27.451" v="65" actId="208"/>
          <ac:cxnSpMkLst>
            <pc:docMk/>
            <pc:sldMk cId="2706253732" sldId="275"/>
            <ac:cxnSpMk id="24" creationId="{5592BC35-6D96-49AA-A209-07ABC670D2FB}"/>
          </ac:cxnSpMkLst>
        </pc:cxnChg>
        <pc:cxnChg chg="add mod">
          <ac:chgData name="James Rix" userId="cb545cd9-4117-4a28-ae57-51585a740fdd" providerId="ADAL" clId="{C39A43BE-B0E1-4484-AE73-990C0FD4197D}" dt="2021-01-13T21:11:57.251" v="81" actId="1076"/>
          <ac:cxnSpMkLst>
            <pc:docMk/>
            <pc:sldMk cId="2706253732" sldId="275"/>
            <ac:cxnSpMk id="30" creationId="{8C8B4BC5-AFB8-4195-BC70-20CD8BD892A9}"/>
          </ac:cxnSpMkLst>
        </pc:cxnChg>
        <pc:cxnChg chg="add mod">
          <ac:chgData name="James Rix" userId="cb545cd9-4117-4a28-ae57-51585a740fdd" providerId="ADAL" clId="{C39A43BE-B0E1-4484-AE73-990C0FD4197D}" dt="2021-01-13T21:35:00.694" v="314" actId="1076"/>
          <ac:cxnSpMkLst>
            <pc:docMk/>
            <pc:sldMk cId="2706253732" sldId="275"/>
            <ac:cxnSpMk id="41" creationId="{2CE8AE0F-B4BB-4CB6-B678-0A571F1D3EBA}"/>
          </ac:cxnSpMkLst>
        </pc:cxnChg>
      </pc:sldChg>
      <pc:sldChg chg="addSp modSp mod">
        <pc:chgData name="James Rix" userId="cb545cd9-4117-4a28-ae57-51585a740fdd" providerId="ADAL" clId="{C39A43BE-B0E1-4484-AE73-990C0FD4197D}" dt="2021-01-13T21:47:25.225" v="814" actId="20577"/>
        <pc:sldMkLst>
          <pc:docMk/>
          <pc:sldMk cId="1576061098" sldId="276"/>
        </pc:sldMkLst>
        <pc:spChg chg="add mod">
          <ac:chgData name="James Rix" userId="cb545cd9-4117-4a28-ae57-51585a740fdd" providerId="ADAL" clId="{C39A43BE-B0E1-4484-AE73-990C0FD4197D}" dt="2021-01-13T21:45:16.813" v="805" actId="1076"/>
          <ac:spMkLst>
            <pc:docMk/>
            <pc:sldMk cId="1576061098" sldId="276"/>
            <ac:spMk id="19" creationId="{92DF962E-242A-465B-8B25-7DA7FABD49C0}"/>
          </ac:spMkLst>
        </pc:spChg>
        <pc:spChg chg="add mod">
          <ac:chgData name="James Rix" userId="cb545cd9-4117-4a28-ae57-51585a740fdd" providerId="ADAL" clId="{C39A43BE-B0E1-4484-AE73-990C0FD4197D}" dt="2021-01-13T21:43:29.036" v="762"/>
          <ac:spMkLst>
            <pc:docMk/>
            <pc:sldMk cId="1576061098" sldId="276"/>
            <ac:spMk id="24" creationId="{CFD097D0-0745-4582-AE85-35EE970E8F7A}"/>
          </ac:spMkLst>
        </pc:spChg>
        <pc:spChg chg="mod">
          <ac:chgData name="James Rix" userId="cb545cd9-4117-4a28-ae57-51585a740fdd" providerId="ADAL" clId="{C39A43BE-B0E1-4484-AE73-990C0FD4197D}" dt="2021-01-13T21:47:25.225" v="814" actId="20577"/>
          <ac:spMkLst>
            <pc:docMk/>
            <pc:sldMk cId="1576061098" sldId="276"/>
            <ac:spMk id="26" creationId="{C978776D-06AD-46D3-87A9-19BF795879E4}"/>
          </ac:spMkLst>
        </pc:spChg>
        <pc:spChg chg="add mod">
          <ac:chgData name="James Rix" userId="cb545cd9-4117-4a28-ae57-51585a740fdd" providerId="ADAL" clId="{C39A43BE-B0E1-4484-AE73-990C0FD4197D}" dt="2021-01-13T21:43:29.036" v="762"/>
          <ac:spMkLst>
            <pc:docMk/>
            <pc:sldMk cId="1576061098" sldId="276"/>
            <ac:spMk id="28" creationId="{88584612-6FC8-445B-9FB8-AA0B1D67051D}"/>
          </ac:spMkLst>
        </pc:spChg>
        <pc:spChg chg="add mod">
          <ac:chgData name="James Rix" userId="cb545cd9-4117-4a28-ae57-51585a740fdd" providerId="ADAL" clId="{C39A43BE-B0E1-4484-AE73-990C0FD4197D}" dt="2021-01-13T21:43:29.036" v="762"/>
          <ac:spMkLst>
            <pc:docMk/>
            <pc:sldMk cId="1576061098" sldId="276"/>
            <ac:spMk id="31" creationId="{A12683BD-6F95-4783-894F-EF02BA356746}"/>
          </ac:spMkLst>
        </pc:spChg>
        <pc:spChg chg="add mod">
          <ac:chgData name="James Rix" userId="cb545cd9-4117-4a28-ae57-51585a740fdd" providerId="ADAL" clId="{C39A43BE-B0E1-4484-AE73-990C0FD4197D}" dt="2021-01-13T21:43:29.036" v="762"/>
          <ac:spMkLst>
            <pc:docMk/>
            <pc:sldMk cId="1576061098" sldId="276"/>
            <ac:spMk id="34" creationId="{3880F8A1-5F26-4D69-9589-93FD479CBADE}"/>
          </ac:spMkLst>
        </pc:spChg>
        <pc:picChg chg="add mod">
          <ac:chgData name="James Rix" userId="cb545cd9-4117-4a28-ae57-51585a740fdd" providerId="ADAL" clId="{C39A43BE-B0E1-4484-AE73-990C0FD4197D}" dt="2021-01-13T21:43:03.989" v="761" actId="1076"/>
          <ac:picMkLst>
            <pc:docMk/>
            <pc:sldMk cId="1576061098" sldId="276"/>
            <ac:picMk id="3" creationId="{83193B1C-E62C-4F12-91AF-C642E29E550C}"/>
          </ac:picMkLst>
        </pc:picChg>
        <pc:picChg chg="add mod">
          <ac:chgData name="James Rix" userId="cb545cd9-4117-4a28-ae57-51585a740fdd" providerId="ADAL" clId="{C39A43BE-B0E1-4484-AE73-990C0FD4197D}" dt="2021-01-13T21:43:29.036" v="762"/>
          <ac:picMkLst>
            <pc:docMk/>
            <pc:sldMk cId="1576061098" sldId="276"/>
            <ac:picMk id="29" creationId="{2E7F87C5-2D07-434C-B425-F6E0A5BD947D}"/>
          </ac:picMkLst>
        </pc:picChg>
        <pc:picChg chg="add mod">
          <ac:chgData name="James Rix" userId="cb545cd9-4117-4a28-ae57-51585a740fdd" providerId="ADAL" clId="{C39A43BE-B0E1-4484-AE73-990C0FD4197D}" dt="2021-01-13T21:43:29.036" v="762"/>
          <ac:picMkLst>
            <pc:docMk/>
            <pc:sldMk cId="1576061098" sldId="276"/>
            <ac:picMk id="30" creationId="{4E80AF3E-6CE3-4FAA-BAA3-45414C275301}"/>
          </ac:picMkLst>
        </pc:picChg>
        <pc:picChg chg="add mod">
          <ac:chgData name="James Rix" userId="cb545cd9-4117-4a28-ae57-51585a740fdd" providerId="ADAL" clId="{C39A43BE-B0E1-4484-AE73-990C0FD4197D}" dt="2021-01-13T21:43:29.036" v="762"/>
          <ac:picMkLst>
            <pc:docMk/>
            <pc:sldMk cId="1576061098" sldId="276"/>
            <ac:picMk id="32" creationId="{A8CBD4F3-B396-4171-8C12-83D159401C39}"/>
          </ac:picMkLst>
        </pc:picChg>
        <pc:cxnChg chg="add mod">
          <ac:chgData name="James Rix" userId="cb545cd9-4117-4a28-ae57-51585a740fdd" providerId="ADAL" clId="{C39A43BE-B0E1-4484-AE73-990C0FD4197D}" dt="2021-01-13T21:43:29.036" v="762"/>
          <ac:cxnSpMkLst>
            <pc:docMk/>
            <pc:sldMk cId="1576061098" sldId="276"/>
            <ac:cxnSpMk id="23" creationId="{248AD987-CDCC-4BE4-972E-C2F4C1827D95}"/>
          </ac:cxnSpMkLst>
        </pc:cxnChg>
        <pc:cxnChg chg="add mod">
          <ac:chgData name="James Rix" userId="cb545cd9-4117-4a28-ae57-51585a740fdd" providerId="ADAL" clId="{C39A43BE-B0E1-4484-AE73-990C0FD4197D}" dt="2021-01-13T21:43:29.036" v="762"/>
          <ac:cxnSpMkLst>
            <pc:docMk/>
            <pc:sldMk cId="1576061098" sldId="276"/>
            <ac:cxnSpMk id="27" creationId="{D06AE6E2-31B3-4276-9B23-0B44A73DE317}"/>
          </ac:cxnSpMkLst>
        </pc:cxnChg>
        <pc:cxnChg chg="add mod">
          <ac:chgData name="James Rix" userId="cb545cd9-4117-4a28-ae57-51585a740fdd" providerId="ADAL" clId="{C39A43BE-B0E1-4484-AE73-990C0FD4197D}" dt="2021-01-13T21:43:29.036" v="762"/>
          <ac:cxnSpMkLst>
            <pc:docMk/>
            <pc:sldMk cId="1576061098" sldId="276"/>
            <ac:cxnSpMk id="33" creationId="{703CABFD-6C34-496C-8B54-31E89022023C}"/>
          </ac:cxnSpMkLst>
        </pc:cxnChg>
      </pc:sldChg>
      <pc:sldChg chg="addSp delSp modSp mod">
        <pc:chgData name="James Rix" userId="cb545cd9-4117-4a28-ae57-51585a740fdd" providerId="ADAL" clId="{C39A43BE-B0E1-4484-AE73-990C0FD4197D}" dt="2021-01-13T21:52:59.854" v="1042" actId="20577"/>
        <pc:sldMkLst>
          <pc:docMk/>
          <pc:sldMk cId="3725774576" sldId="277"/>
        </pc:sldMkLst>
        <pc:spChg chg="add mod">
          <ac:chgData name="James Rix" userId="cb545cd9-4117-4a28-ae57-51585a740fdd" providerId="ADAL" clId="{C39A43BE-B0E1-4484-AE73-990C0FD4197D}" dt="2021-01-13T21:52:59.854" v="1042" actId="20577"/>
          <ac:spMkLst>
            <pc:docMk/>
            <pc:sldMk cId="3725774576" sldId="277"/>
            <ac:spMk id="2" creationId="{49B83B13-A69F-4057-A94D-9283169D97FC}"/>
          </ac:spMkLst>
        </pc:spChg>
        <pc:spChg chg="mod">
          <ac:chgData name="James Rix" userId="cb545cd9-4117-4a28-ae57-51585a740fdd" providerId="ADAL" clId="{C39A43BE-B0E1-4484-AE73-990C0FD4197D}" dt="2021-01-13T21:52:13.914" v="1013" actId="20577"/>
          <ac:spMkLst>
            <pc:docMk/>
            <pc:sldMk cId="3725774576" sldId="277"/>
            <ac:spMk id="9" creationId="{03CD0404-A530-4395-8F9C-49F0A39B4F4F}"/>
          </ac:spMkLst>
        </pc:spChg>
        <pc:spChg chg="add del mod">
          <ac:chgData name="James Rix" userId="cb545cd9-4117-4a28-ae57-51585a740fdd" providerId="ADAL" clId="{C39A43BE-B0E1-4484-AE73-990C0FD4197D}" dt="2021-01-13T21:50:39.101" v="853" actId="478"/>
          <ac:spMkLst>
            <pc:docMk/>
            <pc:sldMk cId="3725774576" sldId="277"/>
            <ac:spMk id="21" creationId="{01D86DA1-E358-4393-8D1C-A1F5F5CCC043}"/>
          </ac:spMkLst>
        </pc:spChg>
        <pc:spChg chg="add del mod">
          <ac:chgData name="James Rix" userId="cb545cd9-4117-4a28-ae57-51585a740fdd" providerId="ADAL" clId="{C39A43BE-B0E1-4484-AE73-990C0FD4197D}" dt="2021-01-13T21:50:39.101" v="853" actId="478"/>
          <ac:spMkLst>
            <pc:docMk/>
            <pc:sldMk cId="3725774576" sldId="277"/>
            <ac:spMk id="23" creationId="{2E3380FE-96B1-4D16-96ED-F22E5C991FFB}"/>
          </ac:spMkLst>
        </pc:spChg>
        <pc:spChg chg="mod">
          <ac:chgData name="James Rix" userId="cb545cd9-4117-4a28-ae57-51585a740fdd" providerId="ADAL" clId="{C39A43BE-B0E1-4484-AE73-990C0FD4197D}" dt="2021-01-13T21:47:03.348" v="806" actId="1076"/>
          <ac:spMkLst>
            <pc:docMk/>
            <pc:sldMk cId="3725774576" sldId="277"/>
            <ac:spMk id="24" creationId="{11D6B8F0-7D94-41AB-BAD5-9544F5CF3D82}"/>
          </ac:spMkLst>
        </pc:spChg>
        <pc:spChg chg="mod">
          <ac:chgData name="James Rix" userId="cb545cd9-4117-4a28-ae57-51585a740fdd" providerId="ADAL" clId="{C39A43BE-B0E1-4484-AE73-990C0FD4197D}" dt="2021-01-13T21:47:58.990" v="830" actId="20577"/>
          <ac:spMkLst>
            <pc:docMk/>
            <pc:sldMk cId="3725774576" sldId="277"/>
            <ac:spMk id="25" creationId="{9E77090B-5CFA-4330-B7FD-60E3C6A77C1C}"/>
          </ac:spMkLst>
        </pc:spChg>
        <pc:spChg chg="add del mod">
          <ac:chgData name="James Rix" userId="cb545cd9-4117-4a28-ae57-51585a740fdd" providerId="ADAL" clId="{C39A43BE-B0E1-4484-AE73-990C0FD4197D}" dt="2021-01-13T21:50:39.101" v="853" actId="478"/>
          <ac:spMkLst>
            <pc:docMk/>
            <pc:sldMk cId="3725774576" sldId="277"/>
            <ac:spMk id="28" creationId="{5781B97D-DB81-4D0E-8DD9-AAA85D7CE3D5}"/>
          </ac:spMkLst>
        </pc:spChg>
        <pc:spChg chg="add del mod">
          <ac:chgData name="James Rix" userId="cb545cd9-4117-4a28-ae57-51585a740fdd" providerId="ADAL" clId="{C39A43BE-B0E1-4484-AE73-990C0FD4197D}" dt="2021-01-13T21:50:39.101" v="853" actId="478"/>
          <ac:spMkLst>
            <pc:docMk/>
            <pc:sldMk cId="3725774576" sldId="277"/>
            <ac:spMk id="31" creationId="{1DD0EA9F-71CF-49E1-8380-B5918FDF724E}"/>
          </ac:spMkLst>
        </pc:spChg>
        <pc:picChg chg="add del mod ord">
          <ac:chgData name="James Rix" userId="cb545cd9-4117-4a28-ae57-51585a740fdd" providerId="ADAL" clId="{C39A43BE-B0E1-4484-AE73-990C0FD4197D}" dt="2021-01-13T21:50:40.111" v="854" actId="478"/>
          <ac:picMkLst>
            <pc:docMk/>
            <pc:sldMk cId="3725774576" sldId="277"/>
            <ac:picMk id="26" creationId="{7CEEB311-F23C-4D48-B291-9B6CFB5707D5}"/>
          </ac:picMkLst>
        </pc:picChg>
        <pc:picChg chg="add del mod">
          <ac:chgData name="James Rix" userId="cb545cd9-4117-4a28-ae57-51585a740fdd" providerId="ADAL" clId="{C39A43BE-B0E1-4484-AE73-990C0FD4197D}" dt="2021-01-13T21:50:40.686" v="855" actId="478"/>
          <ac:picMkLst>
            <pc:docMk/>
            <pc:sldMk cId="3725774576" sldId="277"/>
            <ac:picMk id="27" creationId="{30A6AE0F-231B-4CCF-A893-64E50CD47DE6}"/>
          </ac:picMkLst>
        </pc:picChg>
        <pc:picChg chg="add del mod">
          <ac:chgData name="James Rix" userId="cb545cd9-4117-4a28-ae57-51585a740fdd" providerId="ADAL" clId="{C39A43BE-B0E1-4484-AE73-990C0FD4197D}" dt="2021-01-13T21:50:39.101" v="853" actId="478"/>
          <ac:picMkLst>
            <pc:docMk/>
            <pc:sldMk cId="3725774576" sldId="277"/>
            <ac:picMk id="29" creationId="{67BE7B00-A409-4AEB-AB52-CD70023B06E8}"/>
          </ac:picMkLst>
        </pc:picChg>
        <pc:picChg chg="add del mod">
          <ac:chgData name="James Rix" userId="cb545cd9-4117-4a28-ae57-51585a740fdd" providerId="ADAL" clId="{C39A43BE-B0E1-4484-AE73-990C0FD4197D}" dt="2021-01-13T21:50:41.342" v="856" actId="478"/>
          <ac:picMkLst>
            <pc:docMk/>
            <pc:sldMk cId="3725774576" sldId="277"/>
            <ac:picMk id="32" creationId="{DDD304D0-5CF4-4AA9-AFA4-A4FBD0CC738F}"/>
          </ac:picMkLst>
        </pc:picChg>
        <pc:cxnChg chg="mod">
          <ac:chgData name="James Rix" userId="cb545cd9-4117-4a28-ae57-51585a740fdd" providerId="ADAL" clId="{C39A43BE-B0E1-4484-AE73-990C0FD4197D}" dt="2021-01-13T21:52:13.914" v="1013" actId="20577"/>
          <ac:cxnSpMkLst>
            <pc:docMk/>
            <pc:sldMk cId="3725774576" sldId="277"/>
            <ac:cxnSpMk id="18" creationId="{3A94CDF4-E05E-410B-BB7B-5662CD2EE272}"/>
          </ac:cxnSpMkLst>
        </pc:cxnChg>
        <pc:cxnChg chg="add del mod">
          <ac:chgData name="James Rix" userId="cb545cd9-4117-4a28-ae57-51585a740fdd" providerId="ADAL" clId="{C39A43BE-B0E1-4484-AE73-990C0FD4197D}" dt="2021-01-13T21:50:39.101" v="853" actId="478"/>
          <ac:cxnSpMkLst>
            <pc:docMk/>
            <pc:sldMk cId="3725774576" sldId="277"/>
            <ac:cxnSpMk id="20" creationId="{25221286-048D-46A9-B653-CFE1E59EBD77}"/>
          </ac:cxnSpMkLst>
        </pc:cxnChg>
        <pc:cxnChg chg="add del mod">
          <ac:chgData name="James Rix" userId="cb545cd9-4117-4a28-ae57-51585a740fdd" providerId="ADAL" clId="{C39A43BE-B0E1-4484-AE73-990C0FD4197D}" dt="2021-01-13T21:50:39.101" v="853" actId="478"/>
          <ac:cxnSpMkLst>
            <pc:docMk/>
            <pc:sldMk cId="3725774576" sldId="277"/>
            <ac:cxnSpMk id="22" creationId="{D79005B6-7A5A-4079-814E-9E38D75F70F2}"/>
          </ac:cxnSpMkLst>
        </pc:cxnChg>
        <pc:cxnChg chg="add del mod">
          <ac:chgData name="James Rix" userId="cb545cd9-4117-4a28-ae57-51585a740fdd" providerId="ADAL" clId="{C39A43BE-B0E1-4484-AE73-990C0FD4197D}" dt="2021-01-13T21:50:39.101" v="853" actId="478"/>
          <ac:cxnSpMkLst>
            <pc:docMk/>
            <pc:sldMk cId="3725774576" sldId="277"/>
            <ac:cxnSpMk id="30" creationId="{E8411648-61B8-4EA6-85EC-F7D42215A52C}"/>
          </ac:cxnSpMkLst>
        </pc:cxnChg>
      </pc:sldChg>
      <pc:sldChg chg="addSp modSp mod">
        <pc:chgData name="James Rix" userId="cb545cd9-4117-4a28-ae57-51585a740fdd" providerId="ADAL" clId="{C39A43BE-B0E1-4484-AE73-990C0FD4197D}" dt="2021-01-13T21:55:44.875" v="1303" actId="1076"/>
        <pc:sldMkLst>
          <pc:docMk/>
          <pc:sldMk cId="3986764511" sldId="278"/>
        </pc:sldMkLst>
        <pc:spChg chg="add mod">
          <ac:chgData name="James Rix" userId="cb545cd9-4117-4a28-ae57-51585a740fdd" providerId="ADAL" clId="{C39A43BE-B0E1-4484-AE73-990C0FD4197D}" dt="2021-01-13T21:55:44.875" v="1303" actId="1076"/>
          <ac:spMkLst>
            <pc:docMk/>
            <pc:sldMk cId="3986764511" sldId="278"/>
            <ac:spMk id="2" creationId="{DA9C305F-1416-46F5-96B4-9DD38FA64709}"/>
          </ac:spMkLst>
        </pc:spChg>
        <pc:spChg chg="mod">
          <ac:chgData name="James Rix" userId="cb545cd9-4117-4a28-ae57-51585a740fdd" providerId="ADAL" clId="{C39A43BE-B0E1-4484-AE73-990C0FD4197D}" dt="2021-01-13T21:48:17.230" v="831" actId="1076"/>
          <ac:spMkLst>
            <pc:docMk/>
            <pc:sldMk cId="3986764511" sldId="278"/>
            <ac:spMk id="7" creationId="{1C716EDA-2633-45C7-AF40-AFF8823FB23B}"/>
          </ac:spMkLst>
        </pc:spChg>
        <pc:spChg chg="mod">
          <ac:chgData name="James Rix" userId="cb545cd9-4117-4a28-ae57-51585a740fdd" providerId="ADAL" clId="{C39A43BE-B0E1-4484-AE73-990C0FD4197D}" dt="2021-01-13T21:48:17.230" v="831" actId="1076"/>
          <ac:spMkLst>
            <pc:docMk/>
            <pc:sldMk cId="3986764511" sldId="278"/>
            <ac:spMk id="8" creationId="{C8157FDB-02B1-4B3C-A63A-C7E1204C8F99}"/>
          </ac:spMkLst>
        </pc:spChg>
        <pc:spChg chg="mod">
          <ac:chgData name="James Rix" userId="cb545cd9-4117-4a28-ae57-51585a740fdd" providerId="ADAL" clId="{C39A43BE-B0E1-4484-AE73-990C0FD4197D}" dt="2021-01-13T21:48:17.230" v="831" actId="1076"/>
          <ac:spMkLst>
            <pc:docMk/>
            <pc:sldMk cId="3986764511" sldId="278"/>
            <ac:spMk id="9" creationId="{C1BEE7F2-13EA-478F-BAE3-BD84B56345D3}"/>
          </ac:spMkLst>
        </pc:spChg>
        <pc:spChg chg="mod">
          <ac:chgData name="James Rix" userId="cb545cd9-4117-4a28-ae57-51585a740fdd" providerId="ADAL" clId="{C39A43BE-B0E1-4484-AE73-990C0FD4197D}" dt="2021-01-13T21:48:17.230" v="831" actId="1076"/>
          <ac:spMkLst>
            <pc:docMk/>
            <pc:sldMk cId="3986764511" sldId="278"/>
            <ac:spMk id="10" creationId="{1630FBEB-76BC-497C-9056-26DA0C3698C8}"/>
          </ac:spMkLst>
        </pc:spChg>
        <pc:spChg chg="mod">
          <ac:chgData name="James Rix" userId="cb545cd9-4117-4a28-ae57-51585a740fdd" providerId="ADAL" clId="{C39A43BE-B0E1-4484-AE73-990C0FD4197D}" dt="2021-01-13T21:48:17.230" v="831" actId="1076"/>
          <ac:spMkLst>
            <pc:docMk/>
            <pc:sldMk cId="3986764511" sldId="278"/>
            <ac:spMk id="11" creationId="{68B32209-80FB-4084-B6E6-7CD3C4E0C137}"/>
          </ac:spMkLst>
        </pc:spChg>
        <pc:spChg chg="mod">
          <ac:chgData name="James Rix" userId="cb545cd9-4117-4a28-ae57-51585a740fdd" providerId="ADAL" clId="{C39A43BE-B0E1-4484-AE73-990C0FD4197D}" dt="2021-01-13T21:48:21.023" v="832" actId="1076"/>
          <ac:spMkLst>
            <pc:docMk/>
            <pc:sldMk cId="3986764511" sldId="278"/>
            <ac:spMk id="12" creationId="{C8C3980D-679E-48F5-BC24-03991581923C}"/>
          </ac:spMkLst>
        </pc:spChg>
        <pc:spChg chg="add mod">
          <ac:chgData name="James Rix" userId="cb545cd9-4117-4a28-ae57-51585a740fdd" providerId="ADAL" clId="{C39A43BE-B0E1-4484-AE73-990C0FD4197D}" dt="2021-01-13T21:48:30.326" v="833"/>
          <ac:spMkLst>
            <pc:docMk/>
            <pc:sldMk cId="3986764511" sldId="278"/>
            <ac:spMk id="19" creationId="{5103EC2C-573A-4B0E-81B4-1CB997820F55}"/>
          </ac:spMkLst>
        </pc:spChg>
        <pc:spChg chg="add mod">
          <ac:chgData name="James Rix" userId="cb545cd9-4117-4a28-ae57-51585a740fdd" providerId="ADAL" clId="{C39A43BE-B0E1-4484-AE73-990C0FD4197D}" dt="2021-01-13T21:48:41.439" v="843" actId="20577"/>
          <ac:spMkLst>
            <pc:docMk/>
            <pc:sldMk cId="3986764511" sldId="278"/>
            <ac:spMk id="20" creationId="{4C6699BC-A6C0-4C34-864C-AEB468B65562}"/>
          </ac:spMkLst>
        </pc:spChg>
        <pc:picChg chg="mod">
          <ac:chgData name="James Rix" userId="cb545cd9-4117-4a28-ae57-51585a740fdd" providerId="ADAL" clId="{C39A43BE-B0E1-4484-AE73-990C0FD4197D}" dt="2021-01-13T21:48:17.230" v="831" actId="1076"/>
          <ac:picMkLst>
            <pc:docMk/>
            <pc:sldMk cId="3986764511" sldId="278"/>
            <ac:picMk id="6" creationId="{5C7482E8-6A34-4D07-9080-455BFED9ACA7}"/>
          </ac:picMkLst>
        </pc:picChg>
        <pc:cxnChg chg="mod">
          <ac:chgData name="James Rix" userId="cb545cd9-4117-4a28-ae57-51585a740fdd" providerId="ADAL" clId="{C39A43BE-B0E1-4484-AE73-990C0FD4197D}" dt="2021-01-13T21:48:17.230" v="831" actId="1076"/>
          <ac:cxnSpMkLst>
            <pc:docMk/>
            <pc:sldMk cId="3986764511" sldId="278"/>
            <ac:cxnSpMk id="13" creationId="{9049498D-D23F-4020-870A-1CF8D4090F07}"/>
          </ac:cxnSpMkLst>
        </pc:cxnChg>
        <pc:cxnChg chg="mod">
          <ac:chgData name="James Rix" userId="cb545cd9-4117-4a28-ae57-51585a740fdd" providerId="ADAL" clId="{C39A43BE-B0E1-4484-AE73-990C0FD4197D}" dt="2021-01-13T21:48:17.230" v="831" actId="1076"/>
          <ac:cxnSpMkLst>
            <pc:docMk/>
            <pc:sldMk cId="3986764511" sldId="278"/>
            <ac:cxnSpMk id="14" creationId="{455D37D1-D87E-40C3-AAD4-298567AE6CE2}"/>
          </ac:cxnSpMkLst>
        </pc:cxnChg>
        <pc:cxnChg chg="mod">
          <ac:chgData name="James Rix" userId="cb545cd9-4117-4a28-ae57-51585a740fdd" providerId="ADAL" clId="{C39A43BE-B0E1-4484-AE73-990C0FD4197D}" dt="2021-01-13T21:48:17.230" v="831" actId="1076"/>
          <ac:cxnSpMkLst>
            <pc:docMk/>
            <pc:sldMk cId="3986764511" sldId="278"/>
            <ac:cxnSpMk id="15" creationId="{43DE1C0A-2A61-40C4-A984-1E367F8A47AB}"/>
          </ac:cxnSpMkLst>
        </pc:cxnChg>
        <pc:cxnChg chg="mod">
          <ac:chgData name="James Rix" userId="cb545cd9-4117-4a28-ae57-51585a740fdd" providerId="ADAL" clId="{C39A43BE-B0E1-4484-AE73-990C0FD4197D}" dt="2021-01-13T21:48:17.230" v="831" actId="1076"/>
          <ac:cxnSpMkLst>
            <pc:docMk/>
            <pc:sldMk cId="3986764511" sldId="278"/>
            <ac:cxnSpMk id="16" creationId="{1B33C09F-3DAA-44B3-B22C-3034F38B4A95}"/>
          </ac:cxnSpMkLst>
        </pc:cxnChg>
        <pc:cxnChg chg="mod">
          <ac:chgData name="James Rix" userId="cb545cd9-4117-4a28-ae57-51585a740fdd" providerId="ADAL" clId="{C39A43BE-B0E1-4484-AE73-990C0FD4197D}" dt="2021-01-13T21:48:21.023" v="832" actId="1076"/>
          <ac:cxnSpMkLst>
            <pc:docMk/>
            <pc:sldMk cId="3986764511" sldId="278"/>
            <ac:cxnSpMk id="17" creationId="{CF86C39B-C2A3-405C-88C6-3686368C8647}"/>
          </ac:cxnSpMkLst>
        </pc:cxnChg>
        <pc:cxnChg chg="mod">
          <ac:chgData name="James Rix" userId="cb545cd9-4117-4a28-ae57-51585a740fdd" providerId="ADAL" clId="{C39A43BE-B0E1-4484-AE73-990C0FD4197D}" dt="2021-01-13T21:48:17.230" v="831" actId="1076"/>
          <ac:cxnSpMkLst>
            <pc:docMk/>
            <pc:sldMk cId="3986764511" sldId="278"/>
            <ac:cxnSpMk id="18" creationId="{6BBB0F4D-ECA5-467B-9445-E952BDC4482A}"/>
          </ac:cxnSpMkLst>
        </pc:cxnChg>
      </pc:sldChg>
      <pc:sldChg chg="addSp delSp modSp add mod">
        <pc:chgData name="James Rix" userId="cb545cd9-4117-4a28-ae57-51585a740fdd" providerId="ADAL" clId="{C39A43BE-B0E1-4484-AE73-990C0FD4197D}" dt="2021-01-13T22:34:05.255" v="1813" actId="14100"/>
        <pc:sldMkLst>
          <pc:docMk/>
          <pc:sldMk cId="3079980322" sldId="279"/>
        </pc:sldMkLst>
        <pc:spChg chg="add mod">
          <ac:chgData name="James Rix" userId="cb545cd9-4117-4a28-ae57-51585a740fdd" providerId="ADAL" clId="{C39A43BE-B0E1-4484-AE73-990C0FD4197D}" dt="2021-01-13T22:32:33.496" v="1765" actId="1076"/>
          <ac:spMkLst>
            <pc:docMk/>
            <pc:sldMk cId="3079980322" sldId="279"/>
            <ac:spMk id="3" creationId="{055355CA-F070-4A3C-9AD3-18A74D012451}"/>
          </ac:spMkLst>
        </pc:spChg>
        <pc:spChg chg="mod">
          <ac:chgData name="James Rix" userId="cb545cd9-4117-4a28-ae57-51585a740fdd" providerId="ADAL" clId="{C39A43BE-B0E1-4484-AE73-990C0FD4197D}" dt="2021-01-13T21:56:15.662" v="1335" actId="20577"/>
          <ac:spMkLst>
            <pc:docMk/>
            <pc:sldMk cId="3079980322" sldId="279"/>
            <ac:spMk id="4" creationId="{2E8922C6-9F9D-44BC-B083-B31729A7EDC2}"/>
          </ac:spMkLst>
        </pc:spChg>
        <pc:spChg chg="add mod">
          <ac:chgData name="James Rix" userId="cb545cd9-4117-4a28-ae57-51585a740fdd" providerId="ADAL" clId="{C39A43BE-B0E1-4484-AE73-990C0FD4197D}" dt="2021-01-13T22:25:49.940" v="1688"/>
          <ac:spMkLst>
            <pc:docMk/>
            <pc:sldMk cId="3079980322" sldId="279"/>
            <ac:spMk id="7" creationId="{89ABA6F5-1749-45C3-9DEF-1FC268DDE6D4}"/>
          </ac:spMkLst>
        </pc:spChg>
        <pc:spChg chg="add mod">
          <ac:chgData name="James Rix" userId="cb545cd9-4117-4a28-ae57-51585a740fdd" providerId="ADAL" clId="{C39A43BE-B0E1-4484-AE73-990C0FD4197D}" dt="2021-01-13T22:29:00.811" v="1716" actId="20577"/>
          <ac:spMkLst>
            <pc:docMk/>
            <pc:sldMk cId="3079980322" sldId="279"/>
            <ac:spMk id="8" creationId="{58948D70-BAED-4197-871A-A8D90DAD181E}"/>
          </ac:spMkLst>
        </pc:spChg>
        <pc:spChg chg="add mod">
          <ac:chgData name="James Rix" userId="cb545cd9-4117-4a28-ae57-51585a740fdd" providerId="ADAL" clId="{C39A43BE-B0E1-4484-AE73-990C0FD4197D}" dt="2021-01-13T22:27:04.723" v="1695" actId="403"/>
          <ac:spMkLst>
            <pc:docMk/>
            <pc:sldMk cId="3079980322" sldId="279"/>
            <ac:spMk id="9" creationId="{2EADB2CB-EA17-4095-80CB-56F53A39FB0F}"/>
          </ac:spMkLst>
        </pc:spChg>
        <pc:spChg chg="add mod">
          <ac:chgData name="James Rix" userId="cb545cd9-4117-4a28-ae57-51585a740fdd" providerId="ADAL" clId="{C39A43BE-B0E1-4484-AE73-990C0FD4197D}" dt="2021-01-13T22:32:40.519" v="1773" actId="1076"/>
          <ac:spMkLst>
            <pc:docMk/>
            <pc:sldMk cId="3079980322" sldId="279"/>
            <ac:spMk id="11" creationId="{1CB08D72-A32B-47F1-AF47-887972C05376}"/>
          </ac:spMkLst>
        </pc:spChg>
        <pc:spChg chg="add del mod">
          <ac:chgData name="James Rix" userId="cb545cd9-4117-4a28-ae57-51585a740fdd" providerId="ADAL" clId="{C39A43BE-B0E1-4484-AE73-990C0FD4197D}" dt="2021-01-13T22:33:20.150" v="1797" actId="478"/>
          <ac:spMkLst>
            <pc:docMk/>
            <pc:sldMk cId="3079980322" sldId="279"/>
            <ac:spMk id="12" creationId="{2F410CBD-064B-433B-8FC2-E3F9C680E8B0}"/>
          </ac:spMkLst>
        </pc:spChg>
        <pc:spChg chg="add mod">
          <ac:chgData name="James Rix" userId="cb545cd9-4117-4a28-ae57-51585a740fdd" providerId="ADAL" clId="{C39A43BE-B0E1-4484-AE73-990C0FD4197D}" dt="2021-01-13T22:33:02.922" v="1788" actId="20577"/>
          <ac:spMkLst>
            <pc:docMk/>
            <pc:sldMk cId="3079980322" sldId="279"/>
            <ac:spMk id="13" creationId="{4CCF3591-C61E-482C-8FE2-1B3A2F929CDD}"/>
          </ac:spMkLst>
        </pc:spChg>
        <pc:spChg chg="add mod">
          <ac:chgData name="James Rix" userId="cb545cd9-4117-4a28-ae57-51585a740fdd" providerId="ADAL" clId="{C39A43BE-B0E1-4484-AE73-990C0FD4197D}" dt="2021-01-13T22:33:16.671" v="1796" actId="1076"/>
          <ac:spMkLst>
            <pc:docMk/>
            <pc:sldMk cId="3079980322" sldId="279"/>
            <ac:spMk id="14" creationId="{844319FA-C86F-44BF-8F1E-0FFD3845B6EE}"/>
          </ac:spMkLst>
        </pc:spChg>
        <pc:picChg chg="add mod">
          <ac:chgData name="James Rix" userId="cb545cd9-4117-4a28-ae57-51585a740fdd" providerId="ADAL" clId="{C39A43BE-B0E1-4484-AE73-990C0FD4197D}" dt="2021-01-13T22:03:18.291" v="1669" actId="1440"/>
          <ac:picMkLst>
            <pc:docMk/>
            <pc:sldMk cId="3079980322" sldId="279"/>
            <ac:picMk id="6" creationId="{C4558282-4E26-475B-81F0-99ECE3F57B65}"/>
          </ac:picMkLst>
        </pc:picChg>
        <pc:cxnChg chg="add mod">
          <ac:chgData name="James Rix" userId="cb545cd9-4117-4a28-ae57-51585a740fdd" providerId="ADAL" clId="{C39A43BE-B0E1-4484-AE73-990C0FD4197D}" dt="2021-01-13T22:33:37.311" v="1800" actId="14100"/>
          <ac:cxnSpMkLst>
            <pc:docMk/>
            <pc:sldMk cId="3079980322" sldId="279"/>
            <ac:cxnSpMk id="15" creationId="{8AF5C323-A78C-4729-B52E-9149BA15C214}"/>
          </ac:cxnSpMkLst>
        </pc:cxnChg>
        <pc:cxnChg chg="add mod">
          <ac:chgData name="James Rix" userId="cb545cd9-4117-4a28-ae57-51585a740fdd" providerId="ADAL" clId="{C39A43BE-B0E1-4484-AE73-990C0FD4197D}" dt="2021-01-13T22:33:44.007" v="1803" actId="14100"/>
          <ac:cxnSpMkLst>
            <pc:docMk/>
            <pc:sldMk cId="3079980322" sldId="279"/>
            <ac:cxnSpMk id="18" creationId="{74685EE5-893E-404D-B77F-67294D6C5AEB}"/>
          </ac:cxnSpMkLst>
        </pc:cxnChg>
        <pc:cxnChg chg="add mod">
          <ac:chgData name="James Rix" userId="cb545cd9-4117-4a28-ae57-51585a740fdd" providerId="ADAL" clId="{C39A43BE-B0E1-4484-AE73-990C0FD4197D}" dt="2021-01-13T22:33:50.792" v="1806" actId="14100"/>
          <ac:cxnSpMkLst>
            <pc:docMk/>
            <pc:sldMk cId="3079980322" sldId="279"/>
            <ac:cxnSpMk id="21" creationId="{D659C283-DC18-4F46-B68A-53446A898026}"/>
          </ac:cxnSpMkLst>
        </pc:cxnChg>
        <pc:cxnChg chg="add mod">
          <ac:chgData name="James Rix" userId="cb545cd9-4117-4a28-ae57-51585a740fdd" providerId="ADAL" clId="{C39A43BE-B0E1-4484-AE73-990C0FD4197D}" dt="2021-01-13T22:33:58.623" v="1810" actId="14100"/>
          <ac:cxnSpMkLst>
            <pc:docMk/>
            <pc:sldMk cId="3079980322" sldId="279"/>
            <ac:cxnSpMk id="24" creationId="{DC663494-69D0-459B-AAD6-F819DA6BB840}"/>
          </ac:cxnSpMkLst>
        </pc:cxnChg>
        <pc:cxnChg chg="add mod">
          <ac:chgData name="James Rix" userId="cb545cd9-4117-4a28-ae57-51585a740fdd" providerId="ADAL" clId="{C39A43BE-B0E1-4484-AE73-990C0FD4197D}" dt="2021-01-13T22:34:05.255" v="1813" actId="14100"/>
          <ac:cxnSpMkLst>
            <pc:docMk/>
            <pc:sldMk cId="3079980322" sldId="279"/>
            <ac:cxnSpMk id="27" creationId="{882AE5AE-43CD-41E7-9C1B-11CF6AC1530E}"/>
          </ac:cxnSpMkLst>
        </pc:cxnChg>
      </pc:sldChg>
      <pc:sldChg chg="addSp delSp modSp add mod">
        <pc:chgData name="James Rix" userId="cb545cd9-4117-4a28-ae57-51585a740fdd" providerId="ADAL" clId="{C39A43BE-B0E1-4484-AE73-990C0FD4197D}" dt="2021-01-13T22:36:47.320" v="1844" actId="403"/>
        <pc:sldMkLst>
          <pc:docMk/>
          <pc:sldMk cId="1950672184" sldId="280"/>
        </pc:sldMkLst>
        <pc:spChg chg="mod">
          <ac:chgData name="James Rix" userId="cb545cd9-4117-4a28-ae57-51585a740fdd" providerId="ADAL" clId="{C39A43BE-B0E1-4484-AE73-990C0FD4197D}" dt="2021-01-13T21:56:22.862" v="1347" actId="20577"/>
          <ac:spMkLst>
            <pc:docMk/>
            <pc:sldMk cId="1950672184" sldId="280"/>
            <ac:spMk id="4" creationId="{2E8922C6-9F9D-44BC-B083-B31729A7EDC2}"/>
          </ac:spMkLst>
        </pc:spChg>
        <pc:spChg chg="add mod">
          <ac:chgData name="James Rix" userId="cb545cd9-4117-4a28-ae57-51585a740fdd" providerId="ADAL" clId="{C39A43BE-B0E1-4484-AE73-990C0FD4197D}" dt="2021-01-13T22:25:51.048" v="1689"/>
          <ac:spMkLst>
            <pc:docMk/>
            <pc:sldMk cId="1950672184" sldId="280"/>
            <ac:spMk id="7" creationId="{E67668E9-1A66-4DCF-AE14-2A03753B966F}"/>
          </ac:spMkLst>
        </pc:spChg>
        <pc:spChg chg="add mod">
          <ac:chgData name="James Rix" userId="cb545cd9-4117-4a28-ae57-51585a740fdd" providerId="ADAL" clId="{C39A43BE-B0E1-4484-AE73-990C0FD4197D}" dt="2021-01-13T22:25:51.048" v="1689"/>
          <ac:spMkLst>
            <pc:docMk/>
            <pc:sldMk cId="1950672184" sldId="280"/>
            <ac:spMk id="8" creationId="{F75D2D0E-FAC6-4DCD-8019-513936B61D05}"/>
          </ac:spMkLst>
        </pc:spChg>
        <pc:spChg chg="add mod">
          <ac:chgData name="James Rix" userId="cb545cd9-4117-4a28-ae57-51585a740fdd" providerId="ADAL" clId="{C39A43BE-B0E1-4484-AE73-990C0FD4197D}" dt="2021-01-13T22:35:11.831" v="1826" actId="1076"/>
          <ac:spMkLst>
            <pc:docMk/>
            <pc:sldMk cId="1950672184" sldId="280"/>
            <ac:spMk id="9" creationId="{F7FC8496-B071-426F-8E5F-2E5C16878A71}"/>
          </ac:spMkLst>
        </pc:spChg>
        <pc:spChg chg="add mod">
          <ac:chgData name="James Rix" userId="cb545cd9-4117-4a28-ae57-51585a740fdd" providerId="ADAL" clId="{C39A43BE-B0E1-4484-AE73-990C0FD4197D}" dt="2021-01-13T22:35:04.060" v="1824" actId="1076"/>
          <ac:spMkLst>
            <pc:docMk/>
            <pc:sldMk cId="1950672184" sldId="280"/>
            <ac:spMk id="10" creationId="{9DE5E410-3582-46EE-8D4A-05FB54FBD8BA}"/>
          </ac:spMkLst>
        </pc:spChg>
        <pc:spChg chg="add mod">
          <ac:chgData name="James Rix" userId="cb545cd9-4117-4a28-ae57-51585a740fdd" providerId="ADAL" clId="{C39A43BE-B0E1-4484-AE73-990C0FD4197D}" dt="2021-01-13T22:34:21.223" v="1814"/>
          <ac:spMkLst>
            <pc:docMk/>
            <pc:sldMk cId="1950672184" sldId="280"/>
            <ac:spMk id="11" creationId="{36BB1F88-C199-481D-98EB-2AC547E71C61}"/>
          </ac:spMkLst>
        </pc:spChg>
        <pc:spChg chg="add mod">
          <ac:chgData name="James Rix" userId="cb545cd9-4117-4a28-ae57-51585a740fdd" providerId="ADAL" clId="{C39A43BE-B0E1-4484-AE73-990C0FD4197D}" dt="2021-01-13T22:35:15.183" v="1827" actId="1076"/>
          <ac:spMkLst>
            <pc:docMk/>
            <pc:sldMk cId="1950672184" sldId="280"/>
            <ac:spMk id="12" creationId="{E668DFAE-6CD6-4F2D-BBB6-7D1C6B577813}"/>
          </ac:spMkLst>
        </pc:spChg>
        <pc:spChg chg="add del">
          <ac:chgData name="James Rix" userId="cb545cd9-4117-4a28-ae57-51585a740fdd" providerId="ADAL" clId="{C39A43BE-B0E1-4484-AE73-990C0FD4197D}" dt="2021-01-13T22:36:04.931" v="1831" actId="21"/>
          <ac:spMkLst>
            <pc:docMk/>
            <pc:sldMk cId="1950672184" sldId="280"/>
            <ac:spMk id="23" creationId="{36FB5C40-714C-4AD9-8123-F42C53B1F7A8}"/>
          </ac:spMkLst>
        </pc:spChg>
        <pc:spChg chg="add mod">
          <ac:chgData name="James Rix" userId="cb545cd9-4117-4a28-ae57-51585a740fdd" providerId="ADAL" clId="{C39A43BE-B0E1-4484-AE73-990C0FD4197D}" dt="2021-01-13T22:36:47.320" v="1844" actId="403"/>
          <ac:spMkLst>
            <pc:docMk/>
            <pc:sldMk cId="1950672184" sldId="280"/>
            <ac:spMk id="25" creationId="{1289B066-BA2A-4A31-BE07-C5DA767CDAD9}"/>
          </ac:spMkLst>
        </pc:spChg>
        <pc:picChg chg="add mod">
          <ac:chgData name="James Rix" userId="cb545cd9-4117-4a28-ae57-51585a740fdd" providerId="ADAL" clId="{C39A43BE-B0E1-4484-AE73-990C0FD4197D}" dt="2021-01-13T22:03:14.731" v="1668" actId="1440"/>
          <ac:picMkLst>
            <pc:docMk/>
            <pc:sldMk cId="1950672184" sldId="280"/>
            <ac:picMk id="6" creationId="{CEC74140-6F18-4769-82AD-9D9DF7269904}"/>
          </ac:picMkLst>
        </pc:picChg>
        <pc:cxnChg chg="add mod">
          <ac:chgData name="James Rix" userId="cb545cd9-4117-4a28-ae57-51585a740fdd" providerId="ADAL" clId="{C39A43BE-B0E1-4484-AE73-990C0FD4197D}" dt="2021-01-13T22:35:07.535" v="1825" actId="14100"/>
          <ac:cxnSpMkLst>
            <pc:docMk/>
            <pc:sldMk cId="1950672184" sldId="280"/>
            <ac:cxnSpMk id="13" creationId="{85C72E85-DE68-4C71-A318-1BF124C707FC}"/>
          </ac:cxnSpMkLst>
        </pc:cxnChg>
        <pc:cxnChg chg="add mod">
          <ac:chgData name="James Rix" userId="cb545cd9-4117-4a28-ae57-51585a740fdd" providerId="ADAL" clId="{C39A43BE-B0E1-4484-AE73-990C0FD4197D}" dt="2021-01-13T22:34:52.136" v="1822" actId="14100"/>
          <ac:cxnSpMkLst>
            <pc:docMk/>
            <pc:sldMk cId="1950672184" sldId="280"/>
            <ac:cxnSpMk id="14" creationId="{46673DBF-2E8C-47A0-A950-6C594CD9B4AD}"/>
          </ac:cxnSpMkLst>
        </pc:cxnChg>
        <pc:cxnChg chg="add mod">
          <ac:chgData name="James Rix" userId="cb545cd9-4117-4a28-ae57-51585a740fdd" providerId="ADAL" clId="{C39A43BE-B0E1-4484-AE73-990C0FD4197D}" dt="2021-01-13T22:34:54.375" v="1823" actId="14100"/>
          <ac:cxnSpMkLst>
            <pc:docMk/>
            <pc:sldMk cId="1950672184" sldId="280"/>
            <ac:cxnSpMk id="15" creationId="{40E0E39B-EDB9-4079-92F6-A77B69EA1ADB}"/>
          </ac:cxnSpMkLst>
        </pc:cxnChg>
        <pc:cxnChg chg="add mod">
          <ac:chgData name="James Rix" userId="cb545cd9-4117-4a28-ae57-51585a740fdd" providerId="ADAL" clId="{C39A43BE-B0E1-4484-AE73-990C0FD4197D}" dt="2021-01-13T22:35:11.831" v="1826" actId="1076"/>
          <ac:cxnSpMkLst>
            <pc:docMk/>
            <pc:sldMk cId="1950672184" sldId="280"/>
            <ac:cxnSpMk id="16" creationId="{3E04E576-AFC6-4651-BF96-F7007B91B798}"/>
          </ac:cxnSpMkLst>
        </pc:cxnChg>
        <pc:cxnChg chg="add mod">
          <ac:chgData name="James Rix" userId="cb545cd9-4117-4a28-ae57-51585a740fdd" providerId="ADAL" clId="{C39A43BE-B0E1-4484-AE73-990C0FD4197D}" dt="2021-01-13T22:35:20.535" v="1829" actId="14100"/>
          <ac:cxnSpMkLst>
            <pc:docMk/>
            <pc:sldMk cId="1950672184" sldId="280"/>
            <ac:cxnSpMk id="17" creationId="{0BDC0ECD-6501-481C-ABC1-691F0D9DCB62}"/>
          </ac:cxnSpMkLst>
        </pc:cxnChg>
      </pc:sldChg>
      <pc:sldChg chg="addSp modSp add mod">
        <pc:chgData name="James Rix" userId="cb545cd9-4117-4a28-ae57-51585a740fdd" providerId="ADAL" clId="{C39A43BE-B0E1-4484-AE73-990C0FD4197D}" dt="2021-01-13T22:32:13.562" v="1757" actId="14100"/>
        <pc:sldMkLst>
          <pc:docMk/>
          <pc:sldMk cId="3479931457" sldId="281"/>
        </pc:sldMkLst>
        <pc:spChg chg="mod">
          <ac:chgData name="James Rix" userId="cb545cd9-4117-4a28-ae57-51585a740fdd" providerId="ADAL" clId="{C39A43BE-B0E1-4484-AE73-990C0FD4197D}" dt="2021-01-13T22:01:52.205" v="1648" actId="20577"/>
          <ac:spMkLst>
            <pc:docMk/>
            <pc:sldMk cId="3479931457" sldId="281"/>
            <ac:spMk id="4" creationId="{2E8922C6-9F9D-44BC-B083-B31729A7EDC2}"/>
          </ac:spMkLst>
        </pc:spChg>
        <pc:spChg chg="add mod">
          <ac:chgData name="James Rix" userId="cb545cd9-4117-4a28-ae57-51585a740fdd" providerId="ADAL" clId="{C39A43BE-B0E1-4484-AE73-990C0FD4197D}" dt="2021-01-13T22:25:52.306" v="1690"/>
          <ac:spMkLst>
            <pc:docMk/>
            <pc:sldMk cId="3479931457" sldId="281"/>
            <ac:spMk id="7" creationId="{FF615C95-5756-45A6-AEF6-5E5BFA8DAE76}"/>
          </ac:spMkLst>
        </pc:spChg>
        <pc:spChg chg="add mod">
          <ac:chgData name="James Rix" userId="cb545cd9-4117-4a28-ae57-51585a740fdd" providerId="ADAL" clId="{C39A43BE-B0E1-4484-AE73-990C0FD4197D}" dt="2021-01-13T22:25:52.306" v="1690"/>
          <ac:spMkLst>
            <pc:docMk/>
            <pc:sldMk cId="3479931457" sldId="281"/>
            <ac:spMk id="8" creationId="{C171A17A-1CCE-4CB8-B76A-357E8FFCE0C6}"/>
          </ac:spMkLst>
        </pc:spChg>
        <pc:spChg chg="add mod">
          <ac:chgData name="James Rix" userId="cb545cd9-4117-4a28-ae57-51585a740fdd" providerId="ADAL" clId="{C39A43BE-B0E1-4484-AE73-990C0FD4197D}" dt="2021-01-13T22:27:24.115" v="1699" actId="403"/>
          <ac:spMkLst>
            <pc:docMk/>
            <pc:sldMk cId="3479931457" sldId="281"/>
            <ac:spMk id="9" creationId="{D6F458E2-B048-42E4-A573-70D988E7B4F7}"/>
          </ac:spMkLst>
        </pc:spChg>
        <pc:spChg chg="add mod">
          <ac:chgData name="James Rix" userId="cb545cd9-4117-4a28-ae57-51585a740fdd" providerId="ADAL" clId="{C39A43BE-B0E1-4484-AE73-990C0FD4197D}" dt="2021-01-13T22:32:13.562" v="1757" actId="14100"/>
          <ac:spMkLst>
            <pc:docMk/>
            <pc:sldMk cId="3479931457" sldId="281"/>
            <ac:spMk id="10" creationId="{7950F2A5-843A-45B0-ADBF-E0881DDA4A16}"/>
          </ac:spMkLst>
        </pc:spChg>
        <pc:spChg chg="add mod">
          <ac:chgData name="James Rix" userId="cb545cd9-4117-4a28-ae57-51585a740fdd" providerId="ADAL" clId="{C39A43BE-B0E1-4484-AE73-990C0FD4197D}" dt="2021-01-13T22:32:13.562" v="1757" actId="14100"/>
          <ac:spMkLst>
            <pc:docMk/>
            <pc:sldMk cId="3479931457" sldId="281"/>
            <ac:spMk id="11" creationId="{CF53DAEA-B1D2-4C34-A11F-97D6563F3753}"/>
          </ac:spMkLst>
        </pc:spChg>
        <pc:spChg chg="add mod">
          <ac:chgData name="James Rix" userId="cb545cd9-4117-4a28-ae57-51585a740fdd" providerId="ADAL" clId="{C39A43BE-B0E1-4484-AE73-990C0FD4197D}" dt="2021-01-13T22:32:13.562" v="1757" actId="14100"/>
          <ac:spMkLst>
            <pc:docMk/>
            <pc:sldMk cId="3479931457" sldId="281"/>
            <ac:spMk id="12" creationId="{4ECB1AF0-EEF9-4A96-ABCB-AC11DE3A0E87}"/>
          </ac:spMkLst>
        </pc:spChg>
        <pc:picChg chg="add mod">
          <ac:chgData name="James Rix" userId="cb545cd9-4117-4a28-ae57-51585a740fdd" providerId="ADAL" clId="{C39A43BE-B0E1-4484-AE73-990C0FD4197D}" dt="2021-01-13T22:03:42.738" v="1674" actId="1076"/>
          <ac:picMkLst>
            <pc:docMk/>
            <pc:sldMk cId="3479931457" sldId="281"/>
            <ac:picMk id="6" creationId="{1EEBEE4F-823E-4DA9-989C-85EC02E15F2C}"/>
          </ac:picMkLst>
        </pc:picChg>
        <pc:cxnChg chg="add mod">
          <ac:chgData name="James Rix" userId="cb545cd9-4117-4a28-ae57-51585a740fdd" providerId="ADAL" clId="{C39A43BE-B0E1-4484-AE73-990C0FD4197D}" dt="2021-01-13T22:32:13.562" v="1757" actId="14100"/>
          <ac:cxnSpMkLst>
            <pc:docMk/>
            <pc:sldMk cId="3479931457" sldId="281"/>
            <ac:cxnSpMk id="13" creationId="{BB22C3E0-EDA4-4B05-B1D0-F15C277B3B06}"/>
          </ac:cxnSpMkLst>
        </pc:cxnChg>
        <pc:cxnChg chg="add mod">
          <ac:chgData name="James Rix" userId="cb545cd9-4117-4a28-ae57-51585a740fdd" providerId="ADAL" clId="{C39A43BE-B0E1-4484-AE73-990C0FD4197D}" dt="2021-01-13T22:32:13.562" v="1757" actId="14100"/>
          <ac:cxnSpMkLst>
            <pc:docMk/>
            <pc:sldMk cId="3479931457" sldId="281"/>
            <ac:cxnSpMk id="14" creationId="{C5922E03-83DB-4FDB-B8E8-C1DFA0F14AC0}"/>
          </ac:cxnSpMkLst>
        </pc:cxnChg>
        <pc:cxnChg chg="add mod">
          <ac:chgData name="James Rix" userId="cb545cd9-4117-4a28-ae57-51585a740fdd" providerId="ADAL" clId="{C39A43BE-B0E1-4484-AE73-990C0FD4197D}" dt="2021-01-13T22:32:13.562" v="1757" actId="14100"/>
          <ac:cxnSpMkLst>
            <pc:docMk/>
            <pc:sldMk cId="3479931457" sldId="281"/>
            <ac:cxnSpMk id="15" creationId="{5CCBAC91-8093-4A88-B7AF-DB5830125B6C}"/>
          </ac:cxnSpMkLst>
        </pc:cxnChg>
      </pc:sldChg>
      <pc:sldChg chg="addSp delSp modSp add mod">
        <pc:chgData name="James Rix" userId="cb545cd9-4117-4a28-ae57-51585a740fdd" providerId="ADAL" clId="{C39A43BE-B0E1-4484-AE73-990C0FD4197D}" dt="2021-01-13T22:31:44.384" v="1753" actId="14100"/>
        <pc:sldMkLst>
          <pc:docMk/>
          <pc:sldMk cId="1614310232" sldId="282"/>
        </pc:sldMkLst>
        <pc:spChg chg="add del mod">
          <ac:chgData name="James Rix" userId="cb545cd9-4117-4a28-ae57-51585a740fdd" providerId="ADAL" clId="{C39A43BE-B0E1-4484-AE73-990C0FD4197D}" dt="2021-01-13T22:30:02.827" v="1719"/>
          <ac:spMkLst>
            <pc:docMk/>
            <pc:sldMk cId="1614310232" sldId="282"/>
            <ac:spMk id="3" creationId="{16B5EABB-7354-4E75-BEF1-739FD387E650}"/>
          </ac:spMkLst>
        </pc:spChg>
        <pc:spChg chg="mod">
          <ac:chgData name="James Rix" userId="cb545cd9-4117-4a28-ae57-51585a740fdd" providerId="ADAL" clId="{C39A43BE-B0E1-4484-AE73-990C0FD4197D}" dt="2021-01-13T22:01:59.853" v="1654" actId="20577"/>
          <ac:spMkLst>
            <pc:docMk/>
            <pc:sldMk cId="1614310232" sldId="282"/>
            <ac:spMk id="4" creationId="{2E8922C6-9F9D-44BC-B083-B31729A7EDC2}"/>
          </ac:spMkLst>
        </pc:spChg>
        <pc:spChg chg="add mod">
          <ac:chgData name="James Rix" userId="cb545cd9-4117-4a28-ae57-51585a740fdd" providerId="ADAL" clId="{C39A43BE-B0E1-4484-AE73-990C0FD4197D}" dt="2021-01-13T22:25:02.204" v="1686" actId="403"/>
          <ac:spMkLst>
            <pc:docMk/>
            <pc:sldMk cId="1614310232" sldId="282"/>
            <ac:spMk id="7" creationId="{454394B8-90DA-440E-9420-A8493A3740EE}"/>
          </ac:spMkLst>
        </pc:spChg>
        <pc:spChg chg="add mod">
          <ac:chgData name="James Rix" userId="cb545cd9-4117-4a28-ae57-51585a740fdd" providerId="ADAL" clId="{C39A43BE-B0E1-4484-AE73-990C0FD4197D}" dt="2021-01-13T22:25:53.347" v="1691"/>
          <ac:spMkLst>
            <pc:docMk/>
            <pc:sldMk cId="1614310232" sldId="282"/>
            <ac:spMk id="8" creationId="{44994353-DF7F-49F1-B5F6-FD9E2D519FCA}"/>
          </ac:spMkLst>
        </pc:spChg>
        <pc:spChg chg="add mod">
          <ac:chgData name="James Rix" userId="cb545cd9-4117-4a28-ae57-51585a740fdd" providerId="ADAL" clId="{C39A43BE-B0E1-4484-AE73-990C0FD4197D}" dt="2021-01-13T22:25:53.347" v="1691"/>
          <ac:spMkLst>
            <pc:docMk/>
            <pc:sldMk cId="1614310232" sldId="282"/>
            <ac:spMk id="9" creationId="{5B45665A-9200-4C01-8569-1F1787D57687}"/>
          </ac:spMkLst>
        </pc:spChg>
        <pc:spChg chg="add mod">
          <ac:chgData name="James Rix" userId="cb545cd9-4117-4a28-ae57-51585a740fdd" providerId="ADAL" clId="{C39A43BE-B0E1-4484-AE73-990C0FD4197D}" dt="2021-01-13T22:30:34.143" v="1736" actId="1076"/>
          <ac:spMkLst>
            <pc:docMk/>
            <pc:sldMk cId="1614310232" sldId="282"/>
            <ac:spMk id="10" creationId="{783B44C9-C50A-46D2-AE07-CEDEB52309A3}"/>
          </ac:spMkLst>
        </pc:spChg>
        <pc:spChg chg="add mod">
          <ac:chgData name="James Rix" userId="cb545cd9-4117-4a28-ae57-51585a740fdd" providerId="ADAL" clId="{C39A43BE-B0E1-4484-AE73-990C0FD4197D}" dt="2021-01-13T22:30:31.728" v="1735" actId="1076"/>
          <ac:spMkLst>
            <pc:docMk/>
            <pc:sldMk cId="1614310232" sldId="282"/>
            <ac:spMk id="12" creationId="{3A1A1090-068C-4DF3-B1D5-0AAEE8367881}"/>
          </ac:spMkLst>
        </pc:spChg>
        <pc:spChg chg="add mod">
          <ac:chgData name="James Rix" userId="cb545cd9-4117-4a28-ae57-51585a740fdd" providerId="ADAL" clId="{C39A43BE-B0E1-4484-AE73-990C0FD4197D}" dt="2021-01-13T22:30:45.754" v="1743" actId="20577"/>
          <ac:spMkLst>
            <pc:docMk/>
            <pc:sldMk cId="1614310232" sldId="282"/>
            <ac:spMk id="13" creationId="{D6FF6A43-E799-43C0-A9A8-88A7F69F7F41}"/>
          </ac:spMkLst>
        </pc:spChg>
        <pc:picChg chg="add mod">
          <ac:chgData name="James Rix" userId="cb545cd9-4117-4a28-ae57-51585a740fdd" providerId="ADAL" clId="{C39A43BE-B0E1-4484-AE73-990C0FD4197D}" dt="2021-01-13T22:04:14.050" v="1682" actId="1076"/>
          <ac:picMkLst>
            <pc:docMk/>
            <pc:sldMk cId="1614310232" sldId="282"/>
            <ac:picMk id="6" creationId="{9855B9FC-35A2-4097-8216-990B4524F732}"/>
          </ac:picMkLst>
        </pc:picChg>
        <pc:cxnChg chg="add mod">
          <ac:chgData name="James Rix" userId="cb545cd9-4117-4a28-ae57-51585a740fdd" providerId="ADAL" clId="{C39A43BE-B0E1-4484-AE73-990C0FD4197D}" dt="2021-01-13T22:31:29.952" v="1747" actId="14100"/>
          <ac:cxnSpMkLst>
            <pc:docMk/>
            <pc:sldMk cId="1614310232" sldId="282"/>
            <ac:cxnSpMk id="14" creationId="{BDBBB50D-B1AF-49CC-A01A-BF234F763EF7}"/>
          </ac:cxnSpMkLst>
        </pc:cxnChg>
        <pc:cxnChg chg="add mod">
          <ac:chgData name="James Rix" userId="cb545cd9-4117-4a28-ae57-51585a740fdd" providerId="ADAL" clId="{C39A43BE-B0E1-4484-AE73-990C0FD4197D}" dt="2021-01-13T22:31:38.753" v="1750" actId="14100"/>
          <ac:cxnSpMkLst>
            <pc:docMk/>
            <pc:sldMk cId="1614310232" sldId="282"/>
            <ac:cxnSpMk id="18" creationId="{EB02BC26-5358-491A-B42B-31BB62B19829}"/>
          </ac:cxnSpMkLst>
        </pc:cxnChg>
        <pc:cxnChg chg="add mod">
          <ac:chgData name="James Rix" userId="cb545cd9-4117-4a28-ae57-51585a740fdd" providerId="ADAL" clId="{C39A43BE-B0E1-4484-AE73-990C0FD4197D}" dt="2021-01-13T22:31:44.384" v="1753" actId="14100"/>
          <ac:cxnSpMkLst>
            <pc:docMk/>
            <pc:sldMk cId="1614310232" sldId="282"/>
            <ac:cxnSpMk id="21" creationId="{9B3B2487-0D95-4E6D-A27C-4EFEFF87EB92}"/>
          </ac:cxnSpMkLst>
        </pc:cxnChg>
      </pc:sldChg>
      <pc:sldChg chg="modSp add mod ord">
        <pc:chgData name="James Rix" userId="cb545cd9-4117-4a28-ae57-51585a740fdd" providerId="ADAL" clId="{C39A43BE-B0E1-4484-AE73-990C0FD4197D}" dt="2021-01-13T22:44:20.092" v="2132" actId="1076"/>
        <pc:sldMkLst>
          <pc:docMk/>
          <pc:sldMk cId="3988572308" sldId="283"/>
        </pc:sldMkLst>
        <pc:spChg chg="mod">
          <ac:chgData name="James Rix" userId="cb545cd9-4117-4a28-ae57-51585a740fdd" providerId="ADAL" clId="{C39A43BE-B0E1-4484-AE73-990C0FD4197D}" dt="2021-01-13T22:44:10.137" v="2130" actId="20577"/>
          <ac:spMkLst>
            <pc:docMk/>
            <pc:sldMk cId="3988572308" sldId="283"/>
            <ac:spMk id="4" creationId="{2E8922C6-9F9D-44BC-B083-B31729A7EDC2}"/>
          </ac:spMkLst>
        </pc:spChg>
        <pc:graphicFrameChg chg="mod modGraphic">
          <ac:chgData name="James Rix" userId="cb545cd9-4117-4a28-ae57-51585a740fdd" providerId="ADAL" clId="{C39A43BE-B0E1-4484-AE73-990C0FD4197D}" dt="2021-01-13T22:44:20.092" v="2132" actId="1076"/>
          <ac:graphicFrameMkLst>
            <pc:docMk/>
            <pc:sldMk cId="3988572308" sldId="283"/>
            <ac:graphicFrameMk id="2" creationId="{9663B8AC-1D56-46C6-A864-4EA1DB8BAC0F}"/>
          </ac:graphicFrameMkLst>
        </pc:graphicFrameChg>
      </pc:sldChg>
    </pc:docChg>
  </pc:docChgLst>
  <pc:docChgLst>
    <pc:chgData name="James Rix" userId="cb545cd9-4117-4a28-ae57-51585a740fdd" providerId="ADAL" clId="{1D3A8159-771F-4BCC-B835-E48000617C2B}"/>
    <pc:docChg chg="custSel modSld">
      <pc:chgData name="James Rix" userId="cb545cd9-4117-4a28-ae57-51585a740fdd" providerId="ADAL" clId="{1D3A8159-771F-4BCC-B835-E48000617C2B}" dt="2020-02-18T08:05:14.634" v="34" actId="478"/>
      <pc:docMkLst>
        <pc:docMk/>
      </pc:docMkLst>
      <pc:sldChg chg="addSp delSp modSp">
        <pc:chgData name="James Rix" userId="cb545cd9-4117-4a28-ae57-51585a740fdd" providerId="ADAL" clId="{1D3A8159-771F-4BCC-B835-E48000617C2B}" dt="2020-02-18T07:49:00.687" v="12" actId="21"/>
        <pc:sldMkLst>
          <pc:docMk/>
          <pc:sldMk cId="439974191" sldId="256"/>
        </pc:sldMkLst>
        <pc:picChg chg="add del mod">
          <ac:chgData name="James Rix" userId="cb545cd9-4117-4a28-ae57-51585a740fdd" providerId="ADAL" clId="{1D3A8159-771F-4BCC-B835-E48000617C2B}" dt="2020-02-18T07:49:00.687" v="12" actId="21"/>
          <ac:picMkLst>
            <pc:docMk/>
            <pc:sldMk cId="439974191" sldId="256"/>
            <ac:picMk id="5" creationId="{A15CA1C5-AC49-459C-BFAA-8448E1A7E1C7}"/>
          </ac:picMkLst>
        </pc:picChg>
        <pc:picChg chg="del">
          <ac:chgData name="James Rix" userId="cb545cd9-4117-4a28-ae57-51585a740fdd" providerId="ADAL" clId="{1D3A8159-771F-4BCC-B835-E48000617C2B}" dt="2020-02-18T07:17:48.226" v="2" actId="478"/>
          <ac:picMkLst>
            <pc:docMk/>
            <pc:sldMk cId="439974191" sldId="256"/>
            <ac:picMk id="10" creationId="{F757741C-9D52-4174-8A8F-C0D068089053}"/>
          </ac:picMkLst>
        </pc:picChg>
        <pc:picChg chg="del">
          <ac:chgData name="James Rix" userId="cb545cd9-4117-4a28-ae57-51585a740fdd" providerId="ADAL" clId="{1D3A8159-771F-4BCC-B835-E48000617C2B}" dt="2020-02-18T07:17:47.704" v="1" actId="478"/>
          <ac:picMkLst>
            <pc:docMk/>
            <pc:sldMk cId="439974191" sldId="256"/>
            <ac:picMk id="12" creationId="{5E2336A4-D846-42C3-8C9B-6B5B7E64F823}"/>
          </ac:picMkLst>
        </pc:picChg>
        <pc:picChg chg="del">
          <ac:chgData name="James Rix" userId="cb545cd9-4117-4a28-ae57-51585a740fdd" providerId="ADAL" clId="{1D3A8159-771F-4BCC-B835-E48000617C2B}" dt="2020-02-18T07:17:46.972" v="0" actId="478"/>
          <ac:picMkLst>
            <pc:docMk/>
            <pc:sldMk cId="439974191" sldId="256"/>
            <ac:picMk id="13" creationId="{B6D41F4E-F085-4E84-AD97-407A607B63F9}"/>
          </ac:picMkLst>
        </pc:picChg>
        <pc:picChg chg="del">
          <ac:chgData name="James Rix" userId="cb545cd9-4117-4a28-ae57-51585a740fdd" providerId="ADAL" clId="{1D3A8159-771F-4BCC-B835-E48000617C2B}" dt="2020-02-18T07:17:49.310" v="3" actId="478"/>
          <ac:picMkLst>
            <pc:docMk/>
            <pc:sldMk cId="439974191" sldId="256"/>
            <ac:picMk id="14" creationId="{E4B227CE-CA7C-482B-9CA6-B8CF322B1B2A}"/>
          </ac:picMkLst>
        </pc:picChg>
      </pc:sldChg>
      <pc:sldChg chg="addSp delSp modSp">
        <pc:chgData name="James Rix" userId="cb545cd9-4117-4a28-ae57-51585a740fdd" providerId="ADAL" clId="{1D3A8159-771F-4BCC-B835-E48000617C2B}" dt="2020-02-18T08:05:14.634" v="34" actId="478"/>
        <pc:sldMkLst>
          <pc:docMk/>
          <pc:sldMk cId="3826089465" sldId="258"/>
        </pc:sldMkLst>
        <pc:spChg chg="add del mod">
          <ac:chgData name="James Rix" userId="cb545cd9-4117-4a28-ae57-51585a740fdd" providerId="ADAL" clId="{1D3A8159-771F-4BCC-B835-E48000617C2B}" dt="2020-02-18T08:05:14.634" v="34" actId="478"/>
          <ac:spMkLst>
            <pc:docMk/>
            <pc:sldMk cId="3826089465" sldId="258"/>
            <ac:spMk id="2" creationId="{AC979FDC-0A0E-4E57-ADD0-7A27884F24CE}"/>
          </ac:spMkLst>
        </pc:spChg>
      </pc:sldChg>
      <pc:sldChg chg="addSp delSp">
        <pc:chgData name="James Rix" userId="cb545cd9-4117-4a28-ae57-51585a740fdd" providerId="ADAL" clId="{1D3A8159-771F-4BCC-B835-E48000617C2B}" dt="2020-02-18T08:02:25.732" v="33"/>
        <pc:sldMkLst>
          <pc:docMk/>
          <pc:sldMk cId="954916814" sldId="261"/>
        </pc:sldMkLst>
        <pc:picChg chg="del">
          <ac:chgData name="James Rix" userId="cb545cd9-4117-4a28-ae57-51585a740fdd" providerId="ADAL" clId="{1D3A8159-771F-4BCC-B835-E48000617C2B}" dt="2020-02-18T07:57:13.479" v="30" actId="21"/>
          <ac:picMkLst>
            <pc:docMk/>
            <pc:sldMk cId="954916814" sldId="261"/>
            <ac:picMk id="6" creationId="{5CD94A56-6F33-49C5-8DF6-2FCC6BFDB41D}"/>
          </ac:picMkLst>
        </pc:picChg>
        <pc:picChg chg="del">
          <ac:chgData name="James Rix" userId="cb545cd9-4117-4a28-ae57-51585a740fdd" providerId="ADAL" clId="{1D3A8159-771F-4BCC-B835-E48000617C2B}" dt="2020-02-18T07:57:13.479" v="30" actId="21"/>
          <ac:picMkLst>
            <pc:docMk/>
            <pc:sldMk cId="954916814" sldId="261"/>
            <ac:picMk id="8" creationId="{D621F791-8648-4ABB-B653-6209E8D2689F}"/>
          </ac:picMkLst>
        </pc:picChg>
        <pc:picChg chg="del">
          <ac:chgData name="James Rix" userId="cb545cd9-4117-4a28-ae57-51585a740fdd" providerId="ADAL" clId="{1D3A8159-771F-4BCC-B835-E48000617C2B}" dt="2020-02-18T07:57:13.479" v="30" actId="21"/>
          <ac:picMkLst>
            <pc:docMk/>
            <pc:sldMk cId="954916814" sldId="261"/>
            <ac:picMk id="10" creationId="{4F4C3E1A-5961-4DF3-9E43-04CE7C72F3C8}"/>
          </ac:picMkLst>
        </pc:picChg>
        <pc:picChg chg="del">
          <ac:chgData name="James Rix" userId="cb545cd9-4117-4a28-ae57-51585a740fdd" providerId="ADAL" clId="{1D3A8159-771F-4BCC-B835-E48000617C2B}" dt="2020-02-18T07:57:13.479" v="30" actId="21"/>
          <ac:picMkLst>
            <pc:docMk/>
            <pc:sldMk cId="954916814" sldId="261"/>
            <ac:picMk id="12" creationId="{F172F02E-F802-47B4-9CC9-5E17F8FCD8A7}"/>
          </ac:picMkLst>
        </pc:picChg>
        <pc:picChg chg="add">
          <ac:chgData name="James Rix" userId="cb545cd9-4117-4a28-ae57-51585a740fdd" providerId="ADAL" clId="{1D3A8159-771F-4BCC-B835-E48000617C2B}" dt="2020-02-18T08:02:25.732" v="33"/>
          <ac:picMkLst>
            <pc:docMk/>
            <pc:sldMk cId="954916814" sldId="261"/>
            <ac:picMk id="18" creationId="{FD7EDF79-DA16-4EFA-B7B4-C0CD40398D1B}"/>
          </ac:picMkLst>
        </pc:picChg>
        <pc:picChg chg="add">
          <ac:chgData name="James Rix" userId="cb545cd9-4117-4a28-ae57-51585a740fdd" providerId="ADAL" clId="{1D3A8159-771F-4BCC-B835-E48000617C2B}" dt="2020-02-18T08:02:25.732" v="33"/>
          <ac:picMkLst>
            <pc:docMk/>
            <pc:sldMk cId="954916814" sldId="261"/>
            <ac:picMk id="19" creationId="{DD201BBD-2502-415F-A3ED-4C6E736D8B82}"/>
          </ac:picMkLst>
        </pc:picChg>
        <pc:picChg chg="add">
          <ac:chgData name="James Rix" userId="cb545cd9-4117-4a28-ae57-51585a740fdd" providerId="ADAL" clId="{1D3A8159-771F-4BCC-B835-E48000617C2B}" dt="2020-02-18T08:02:25.732" v="33"/>
          <ac:picMkLst>
            <pc:docMk/>
            <pc:sldMk cId="954916814" sldId="261"/>
            <ac:picMk id="21" creationId="{5DEDA477-2CF7-4192-B083-642219584205}"/>
          </ac:picMkLst>
        </pc:picChg>
        <pc:picChg chg="add">
          <ac:chgData name="James Rix" userId="cb545cd9-4117-4a28-ae57-51585a740fdd" providerId="ADAL" clId="{1D3A8159-771F-4BCC-B835-E48000617C2B}" dt="2020-02-18T08:02:25.732" v="33"/>
          <ac:picMkLst>
            <pc:docMk/>
            <pc:sldMk cId="954916814" sldId="261"/>
            <ac:picMk id="22" creationId="{AA7493C6-1EF6-4004-A27D-06FED2FBAB40}"/>
          </ac:picMkLst>
        </pc:picChg>
      </pc:sldChg>
      <pc:sldChg chg="delSp">
        <pc:chgData name="James Rix" userId="cb545cd9-4117-4a28-ae57-51585a740fdd" providerId="ADAL" clId="{1D3A8159-771F-4BCC-B835-E48000617C2B}" dt="2020-02-18T07:53:14.346" v="16" actId="478"/>
        <pc:sldMkLst>
          <pc:docMk/>
          <pc:sldMk cId="4014241831" sldId="262"/>
        </pc:sldMkLst>
        <pc:picChg chg="del">
          <ac:chgData name="James Rix" userId="cb545cd9-4117-4a28-ae57-51585a740fdd" providerId="ADAL" clId="{1D3A8159-771F-4BCC-B835-E48000617C2B}" dt="2020-02-18T07:53:14.346" v="16" actId="478"/>
          <ac:picMkLst>
            <pc:docMk/>
            <pc:sldMk cId="4014241831" sldId="262"/>
            <ac:picMk id="14" creationId="{422AE165-C464-4F9B-9512-C636E5C31426}"/>
          </ac:picMkLst>
        </pc:picChg>
        <pc:picChg chg="del">
          <ac:chgData name="James Rix" userId="cb545cd9-4117-4a28-ae57-51585a740fdd" providerId="ADAL" clId="{1D3A8159-771F-4BCC-B835-E48000617C2B}" dt="2020-02-18T07:53:13.498" v="15" actId="478"/>
          <ac:picMkLst>
            <pc:docMk/>
            <pc:sldMk cId="4014241831" sldId="262"/>
            <ac:picMk id="15" creationId="{0A41E0C2-9522-4DD5-A162-D5EED7AB0877}"/>
          </ac:picMkLst>
        </pc:picChg>
        <pc:picChg chg="del">
          <ac:chgData name="James Rix" userId="cb545cd9-4117-4a28-ae57-51585a740fdd" providerId="ADAL" clId="{1D3A8159-771F-4BCC-B835-E48000617C2B}" dt="2020-02-18T07:53:12.842" v="14" actId="478"/>
          <ac:picMkLst>
            <pc:docMk/>
            <pc:sldMk cId="4014241831" sldId="262"/>
            <ac:picMk id="16" creationId="{FB766207-9760-4168-8130-96C4C74F3F95}"/>
          </ac:picMkLst>
        </pc:picChg>
        <pc:picChg chg="del">
          <ac:chgData name="James Rix" userId="cb545cd9-4117-4a28-ae57-51585a740fdd" providerId="ADAL" clId="{1D3A8159-771F-4BCC-B835-E48000617C2B}" dt="2020-02-18T07:53:12.266" v="13" actId="478"/>
          <ac:picMkLst>
            <pc:docMk/>
            <pc:sldMk cId="4014241831" sldId="262"/>
            <ac:picMk id="17" creationId="{25324B89-BF9A-4ED3-B94E-A502F5714F4C}"/>
          </ac:picMkLst>
        </pc:picChg>
      </pc:sldChg>
      <pc:sldChg chg="addSp delSp modSp">
        <pc:chgData name="James Rix" userId="cb545cd9-4117-4a28-ae57-51585a740fdd" providerId="ADAL" clId="{1D3A8159-771F-4BCC-B835-E48000617C2B}" dt="2020-02-18T07:56:12.895" v="29" actId="21"/>
        <pc:sldMkLst>
          <pc:docMk/>
          <pc:sldMk cId="1556525386" sldId="263"/>
        </pc:sldMkLst>
        <pc:picChg chg="add del mod">
          <ac:chgData name="James Rix" userId="cb545cd9-4117-4a28-ae57-51585a740fdd" providerId="ADAL" clId="{1D3A8159-771F-4BCC-B835-E48000617C2B}" dt="2020-02-18T07:56:12.895" v="29" actId="21"/>
          <ac:picMkLst>
            <pc:docMk/>
            <pc:sldMk cId="1556525386" sldId="263"/>
            <ac:picMk id="3" creationId="{8973AD11-F14B-4DD9-8428-A9BBA4E432F5}"/>
          </ac:picMkLst>
        </pc:picChg>
        <pc:picChg chg="add del mod">
          <ac:chgData name="James Rix" userId="cb545cd9-4117-4a28-ae57-51585a740fdd" providerId="ADAL" clId="{1D3A8159-771F-4BCC-B835-E48000617C2B}" dt="2020-02-18T07:55:52.714" v="21" actId="478"/>
          <ac:picMkLst>
            <pc:docMk/>
            <pc:sldMk cId="1556525386" sldId="263"/>
            <ac:picMk id="8" creationId="{E6E7A7E5-2D79-42BB-858F-208803C13A94}"/>
          </ac:picMkLst>
        </pc:picChg>
      </pc:sldChg>
      <pc:sldChg chg="addSp delSp">
        <pc:chgData name="James Rix" userId="cb545cd9-4117-4a28-ae57-51585a740fdd" providerId="ADAL" clId="{1D3A8159-771F-4BCC-B835-E48000617C2B}" dt="2020-02-18T08:02:23.771" v="32" actId="21"/>
        <pc:sldMkLst>
          <pc:docMk/>
          <pc:sldMk cId="463290805" sldId="265"/>
        </pc:sldMkLst>
        <pc:picChg chg="add del">
          <ac:chgData name="James Rix" userId="cb545cd9-4117-4a28-ae57-51585a740fdd" providerId="ADAL" clId="{1D3A8159-771F-4BCC-B835-E48000617C2B}" dt="2020-02-18T08:02:23.771" v="32" actId="21"/>
          <ac:picMkLst>
            <pc:docMk/>
            <pc:sldMk cId="463290805" sldId="265"/>
            <ac:picMk id="6" creationId="{FC04835C-49F6-4B39-8342-6F6D92CC75BB}"/>
          </ac:picMkLst>
        </pc:picChg>
        <pc:picChg chg="add del">
          <ac:chgData name="James Rix" userId="cb545cd9-4117-4a28-ae57-51585a740fdd" providerId="ADAL" clId="{1D3A8159-771F-4BCC-B835-E48000617C2B}" dt="2020-02-18T08:02:23.771" v="32" actId="21"/>
          <ac:picMkLst>
            <pc:docMk/>
            <pc:sldMk cId="463290805" sldId="265"/>
            <ac:picMk id="7" creationId="{F4CAA5DB-5DF1-4E7B-9E8B-AB88B939AA06}"/>
          </ac:picMkLst>
        </pc:picChg>
        <pc:picChg chg="add del">
          <ac:chgData name="James Rix" userId="cb545cd9-4117-4a28-ae57-51585a740fdd" providerId="ADAL" clId="{1D3A8159-771F-4BCC-B835-E48000617C2B}" dt="2020-02-18T08:02:23.771" v="32" actId="21"/>
          <ac:picMkLst>
            <pc:docMk/>
            <pc:sldMk cId="463290805" sldId="265"/>
            <ac:picMk id="8" creationId="{ACDDBF87-D522-4303-964F-A35C3B2C4A7D}"/>
          </ac:picMkLst>
        </pc:picChg>
        <pc:picChg chg="add del">
          <ac:chgData name="James Rix" userId="cb545cd9-4117-4a28-ae57-51585a740fdd" providerId="ADAL" clId="{1D3A8159-771F-4BCC-B835-E48000617C2B}" dt="2020-02-18T08:02:23.771" v="32" actId="21"/>
          <ac:picMkLst>
            <pc:docMk/>
            <pc:sldMk cId="463290805" sldId="265"/>
            <ac:picMk id="9" creationId="{0402DBFB-171D-4D33-9E56-A098ED3116A1}"/>
          </ac:picMkLst>
        </pc:picChg>
      </pc:sldChg>
    </pc:docChg>
  </pc:docChgLst>
  <pc:docChgLst>
    <pc:chgData name="James Rix" userId="cb545cd9-4117-4a28-ae57-51585a740fdd" providerId="ADAL" clId="{CEF4BCD2-5763-4035-9E97-3CF00CB79E9C}"/>
    <pc:docChg chg="custSel modSld">
      <pc:chgData name="James Rix" userId="cb545cd9-4117-4a28-ae57-51585a740fdd" providerId="ADAL" clId="{CEF4BCD2-5763-4035-9E97-3CF00CB79E9C}" dt="2019-09-08T06:18:44.434" v="4" actId="1440"/>
      <pc:docMkLst>
        <pc:docMk/>
      </pc:docMkLst>
      <pc:sldChg chg="addSp delSp modSp">
        <pc:chgData name="James Rix" userId="cb545cd9-4117-4a28-ae57-51585a740fdd" providerId="ADAL" clId="{CEF4BCD2-5763-4035-9E97-3CF00CB79E9C}" dt="2019-09-08T06:18:44.434" v="4" actId="1440"/>
        <pc:sldMkLst>
          <pc:docMk/>
          <pc:sldMk cId="439974191" sldId="256"/>
        </pc:sldMkLst>
        <pc:picChg chg="del">
          <ac:chgData name="James Rix" userId="cb545cd9-4117-4a28-ae57-51585a740fdd" providerId="ADAL" clId="{CEF4BCD2-5763-4035-9E97-3CF00CB79E9C}" dt="2019-09-08T06:18:33.378" v="0" actId="478"/>
          <ac:picMkLst>
            <pc:docMk/>
            <pc:sldMk cId="439974191" sldId="256"/>
            <ac:picMk id="9" creationId="{45227F27-AB9A-4A18-A342-22DB6E24F050}"/>
          </ac:picMkLst>
        </pc:picChg>
        <pc:picChg chg="mod">
          <ac:chgData name="James Rix" userId="cb545cd9-4117-4a28-ae57-51585a740fdd" providerId="ADAL" clId="{CEF4BCD2-5763-4035-9E97-3CF00CB79E9C}" dt="2019-09-08T06:18:41.087" v="2" actId="1440"/>
          <ac:picMkLst>
            <pc:docMk/>
            <pc:sldMk cId="439974191" sldId="256"/>
            <ac:picMk id="10" creationId="{F757741C-9D52-4174-8A8F-C0D068089053}"/>
          </ac:picMkLst>
        </pc:picChg>
        <pc:picChg chg="mod">
          <ac:chgData name="James Rix" userId="cb545cd9-4117-4a28-ae57-51585a740fdd" providerId="ADAL" clId="{CEF4BCD2-5763-4035-9E97-3CF00CB79E9C}" dt="2019-09-08T06:18:42.762" v="3" actId="1440"/>
          <ac:picMkLst>
            <pc:docMk/>
            <pc:sldMk cId="439974191" sldId="256"/>
            <ac:picMk id="12" creationId="{5E2336A4-D846-42C3-8C9B-6B5B7E64F823}"/>
          </ac:picMkLst>
        </pc:picChg>
        <pc:picChg chg="mod">
          <ac:chgData name="James Rix" userId="cb545cd9-4117-4a28-ae57-51585a740fdd" providerId="ADAL" clId="{CEF4BCD2-5763-4035-9E97-3CF00CB79E9C}" dt="2019-09-08T06:18:44.434" v="4" actId="1440"/>
          <ac:picMkLst>
            <pc:docMk/>
            <pc:sldMk cId="439974191" sldId="256"/>
            <ac:picMk id="13" creationId="{B6D41F4E-F085-4E84-AD97-407A607B63F9}"/>
          </ac:picMkLst>
        </pc:picChg>
        <pc:picChg chg="add">
          <ac:chgData name="James Rix" userId="cb545cd9-4117-4a28-ae57-51585a740fdd" providerId="ADAL" clId="{CEF4BCD2-5763-4035-9E97-3CF00CB79E9C}" dt="2019-09-08T06:18:33.737" v="1"/>
          <ac:picMkLst>
            <pc:docMk/>
            <pc:sldMk cId="439974191" sldId="256"/>
            <ac:picMk id="14" creationId="{E4B227CE-CA7C-482B-9CA6-B8CF322B1B2A}"/>
          </ac:picMkLst>
        </pc:picChg>
      </pc:sldChg>
    </pc:docChg>
  </pc:docChgLst>
  <pc:docChgLst>
    <pc:chgData name="James Rix" userId="cb545cd9-4117-4a28-ae57-51585a740fdd" providerId="ADAL" clId="{A1AE940E-CFD6-4BF4-AA9D-6A362B9FEAAF}"/>
    <pc:docChg chg="undo custSel addSld delSld modSld">
      <pc:chgData name="James Rix" userId="cb545cd9-4117-4a28-ae57-51585a740fdd" providerId="ADAL" clId="{A1AE940E-CFD6-4BF4-AA9D-6A362B9FEAAF}" dt="2021-01-13T20:16:33.013" v="4231" actId="1076"/>
      <pc:docMkLst>
        <pc:docMk/>
      </pc:docMkLst>
      <pc:sldChg chg="modSp mod">
        <pc:chgData name="James Rix" userId="cb545cd9-4117-4a28-ae57-51585a740fdd" providerId="ADAL" clId="{A1AE940E-CFD6-4BF4-AA9D-6A362B9FEAAF}" dt="2021-01-13T16:05:18.673" v="3566" actId="404"/>
        <pc:sldMkLst>
          <pc:docMk/>
          <pc:sldMk cId="439974191" sldId="256"/>
        </pc:sldMkLst>
        <pc:spChg chg="mod">
          <ac:chgData name="James Rix" userId="cb545cd9-4117-4a28-ae57-51585a740fdd" providerId="ADAL" clId="{A1AE940E-CFD6-4BF4-AA9D-6A362B9FEAAF}" dt="2021-01-13T16:05:18.673" v="3566" actId="404"/>
          <ac:spMkLst>
            <pc:docMk/>
            <pc:sldMk cId="439974191" sldId="256"/>
            <ac:spMk id="2" creationId="{00000000-0000-0000-0000-000000000000}"/>
          </ac:spMkLst>
        </pc:spChg>
        <pc:spChg chg="mod">
          <ac:chgData name="James Rix" userId="cb545cd9-4117-4a28-ae57-51585a740fdd" providerId="ADAL" clId="{A1AE940E-CFD6-4BF4-AA9D-6A362B9FEAAF}" dt="2021-01-13T08:33:44.250" v="148" actId="20577"/>
          <ac:spMkLst>
            <pc:docMk/>
            <pc:sldMk cId="439974191" sldId="256"/>
            <ac:spMk id="8" creationId="{559813AE-1ADC-4172-8DF3-AC89B6082393}"/>
          </ac:spMkLst>
        </pc:spChg>
      </pc:sldChg>
      <pc:sldChg chg="delSp modSp mod delAnim modAnim">
        <pc:chgData name="James Rix" userId="cb545cd9-4117-4a28-ae57-51585a740fdd" providerId="ADAL" clId="{A1AE940E-CFD6-4BF4-AA9D-6A362B9FEAAF}" dt="2021-01-13T08:57:50.109" v="614" actId="6549"/>
        <pc:sldMkLst>
          <pc:docMk/>
          <pc:sldMk cId="3739796611" sldId="257"/>
        </pc:sldMkLst>
        <pc:spChg chg="mod">
          <ac:chgData name="James Rix" userId="cb545cd9-4117-4a28-ae57-51585a740fdd" providerId="ADAL" clId="{A1AE940E-CFD6-4BF4-AA9D-6A362B9FEAAF}" dt="2021-01-13T08:57:50.109" v="614" actId="6549"/>
          <ac:spMkLst>
            <pc:docMk/>
            <pc:sldMk cId="3739796611" sldId="257"/>
            <ac:spMk id="6" creationId="{CE2D540A-3B24-4667-B785-57D2CEC083BD}"/>
          </ac:spMkLst>
        </pc:spChg>
        <pc:picChg chg="del">
          <ac:chgData name="James Rix" userId="cb545cd9-4117-4a28-ae57-51585a740fdd" providerId="ADAL" clId="{A1AE940E-CFD6-4BF4-AA9D-6A362B9FEAAF}" dt="2021-01-13T08:30:54.781" v="122" actId="478"/>
          <ac:picMkLst>
            <pc:docMk/>
            <pc:sldMk cId="3739796611" sldId="257"/>
            <ac:picMk id="10" creationId="{B217C670-1D3A-4B93-9437-76418E1FBFD3}"/>
          </ac:picMkLst>
        </pc:picChg>
        <pc:picChg chg="del">
          <ac:chgData name="James Rix" userId="cb545cd9-4117-4a28-ae57-51585a740fdd" providerId="ADAL" clId="{A1AE940E-CFD6-4BF4-AA9D-6A362B9FEAAF}" dt="2021-01-13T08:30:54.187" v="121" actId="478"/>
          <ac:picMkLst>
            <pc:docMk/>
            <pc:sldMk cId="3739796611" sldId="257"/>
            <ac:picMk id="11" creationId="{B654A1D0-9173-4A2B-9F7E-FBD6F0964967}"/>
          </ac:picMkLst>
        </pc:picChg>
        <pc:picChg chg="del">
          <ac:chgData name="James Rix" userId="cb545cd9-4117-4a28-ae57-51585a740fdd" providerId="ADAL" clId="{A1AE940E-CFD6-4BF4-AA9D-6A362B9FEAAF}" dt="2021-01-13T08:30:53.005" v="120" actId="478"/>
          <ac:picMkLst>
            <pc:docMk/>
            <pc:sldMk cId="3739796611" sldId="257"/>
            <ac:picMk id="12" creationId="{C517AB5B-D745-40F7-A76D-653667AC0F2D}"/>
          </ac:picMkLst>
        </pc:picChg>
      </pc:sldChg>
      <pc:sldChg chg="addSp delSp modSp mod modAnim">
        <pc:chgData name="James Rix" userId="cb545cd9-4117-4a28-ae57-51585a740fdd" providerId="ADAL" clId="{A1AE940E-CFD6-4BF4-AA9D-6A362B9FEAAF}" dt="2021-01-13T09:21:06.217" v="1029"/>
        <pc:sldMkLst>
          <pc:docMk/>
          <pc:sldMk cId="3826089465" sldId="258"/>
        </pc:sldMkLst>
        <pc:spChg chg="add del mod">
          <ac:chgData name="James Rix" userId="cb545cd9-4117-4a28-ae57-51585a740fdd" providerId="ADAL" clId="{A1AE940E-CFD6-4BF4-AA9D-6A362B9FEAAF}" dt="2021-01-13T08:47:08.786" v="244" actId="478"/>
          <ac:spMkLst>
            <pc:docMk/>
            <pc:sldMk cId="3826089465" sldId="258"/>
            <ac:spMk id="2" creationId="{830D54D6-04C8-48EE-8048-F93CC41D21EE}"/>
          </ac:spMkLst>
        </pc:spChg>
        <pc:spChg chg="add mod">
          <ac:chgData name="James Rix" userId="cb545cd9-4117-4a28-ae57-51585a740fdd" providerId="ADAL" clId="{A1AE940E-CFD6-4BF4-AA9D-6A362B9FEAAF}" dt="2021-01-13T09:01:13.736" v="899" actId="20577"/>
          <ac:spMkLst>
            <pc:docMk/>
            <pc:sldMk cId="3826089465" sldId="258"/>
            <ac:spMk id="3" creationId="{2C63DF08-F6B7-4146-AA45-2B61A4EF8A02}"/>
          </ac:spMkLst>
        </pc:spChg>
        <pc:spChg chg="mod">
          <ac:chgData name="James Rix" userId="cb545cd9-4117-4a28-ae57-51585a740fdd" providerId="ADAL" clId="{A1AE940E-CFD6-4BF4-AA9D-6A362B9FEAAF}" dt="2021-01-13T08:34:21.258" v="157" actId="20577"/>
          <ac:spMkLst>
            <pc:docMk/>
            <pc:sldMk cId="3826089465" sldId="258"/>
            <ac:spMk id="4" creationId="{2E8922C6-9F9D-44BC-B083-B31729A7EDC2}"/>
          </ac:spMkLst>
        </pc:spChg>
        <pc:spChg chg="del">
          <ac:chgData name="James Rix" userId="cb545cd9-4117-4a28-ae57-51585a740fdd" providerId="ADAL" clId="{A1AE940E-CFD6-4BF4-AA9D-6A362B9FEAAF}" dt="2021-01-13T08:25:12.796" v="0" actId="478"/>
          <ac:spMkLst>
            <pc:docMk/>
            <pc:sldMk cId="3826089465" sldId="258"/>
            <ac:spMk id="6" creationId="{08189289-D1E2-4377-96C4-EC265BC91471}"/>
          </ac:spMkLst>
        </pc:spChg>
        <pc:spChg chg="add del mod">
          <ac:chgData name="James Rix" userId="cb545cd9-4117-4a28-ae57-51585a740fdd" providerId="ADAL" clId="{A1AE940E-CFD6-4BF4-AA9D-6A362B9FEAAF}" dt="2021-01-13T08:55:50.136" v="453" actId="478"/>
          <ac:spMkLst>
            <pc:docMk/>
            <pc:sldMk cId="3826089465" sldId="258"/>
            <ac:spMk id="6" creationId="{A64387B2-389D-4AF1-AEB5-30B9699095B3}"/>
          </ac:spMkLst>
        </pc:spChg>
        <pc:spChg chg="add del mod">
          <ac:chgData name="James Rix" userId="cb545cd9-4117-4a28-ae57-51585a740fdd" providerId="ADAL" clId="{A1AE940E-CFD6-4BF4-AA9D-6A362B9FEAAF}" dt="2021-01-13T08:51:21.224" v="363" actId="478"/>
          <ac:spMkLst>
            <pc:docMk/>
            <pc:sldMk cId="3826089465" sldId="258"/>
            <ac:spMk id="7" creationId="{BCAB2FD0-94BF-431E-8CB0-CB063EBD19EE}"/>
          </ac:spMkLst>
        </pc:spChg>
        <pc:spChg chg="add mod">
          <ac:chgData name="James Rix" userId="cb545cd9-4117-4a28-ae57-51585a740fdd" providerId="ADAL" clId="{A1AE940E-CFD6-4BF4-AA9D-6A362B9FEAAF}" dt="2021-01-13T09:01:21.599" v="902" actId="403"/>
          <ac:spMkLst>
            <pc:docMk/>
            <pc:sldMk cId="3826089465" sldId="258"/>
            <ac:spMk id="24" creationId="{7F4BBD6C-3C11-47B1-BD0B-F0457FD47A6E}"/>
          </ac:spMkLst>
        </pc:spChg>
        <pc:spChg chg="add mod">
          <ac:chgData name="James Rix" userId="cb545cd9-4117-4a28-ae57-51585a740fdd" providerId="ADAL" clId="{A1AE940E-CFD6-4BF4-AA9D-6A362B9FEAAF}" dt="2021-01-13T09:01:26.319" v="905" actId="403"/>
          <ac:spMkLst>
            <pc:docMk/>
            <pc:sldMk cId="3826089465" sldId="258"/>
            <ac:spMk id="28" creationId="{E679A3C0-4C8F-4C91-9F00-367A6671EC8C}"/>
          </ac:spMkLst>
        </pc:spChg>
        <pc:spChg chg="add mod">
          <ac:chgData name="James Rix" userId="cb545cd9-4117-4a28-ae57-51585a740fdd" providerId="ADAL" clId="{A1AE940E-CFD6-4BF4-AA9D-6A362B9FEAAF}" dt="2021-01-13T09:10:00.382" v="979" actId="403"/>
          <ac:spMkLst>
            <pc:docMk/>
            <pc:sldMk cId="3826089465" sldId="258"/>
            <ac:spMk id="31" creationId="{E2B08395-705A-41FC-B043-88628241755E}"/>
          </ac:spMkLst>
        </pc:spChg>
        <pc:spChg chg="add mod">
          <ac:chgData name="James Rix" userId="cb545cd9-4117-4a28-ae57-51585a740fdd" providerId="ADAL" clId="{A1AE940E-CFD6-4BF4-AA9D-6A362B9FEAAF}" dt="2021-01-13T09:01:45.661" v="923" actId="1076"/>
          <ac:spMkLst>
            <pc:docMk/>
            <pc:sldMk cId="3826089465" sldId="258"/>
            <ac:spMk id="41" creationId="{305C920C-C4A5-4EEC-8463-4066E2F6FDF4}"/>
          </ac:spMkLst>
        </pc:spChg>
        <pc:spChg chg="add mod">
          <ac:chgData name="James Rix" userId="cb545cd9-4117-4a28-ae57-51585a740fdd" providerId="ADAL" clId="{A1AE940E-CFD6-4BF4-AA9D-6A362B9FEAAF}" dt="2021-01-13T09:01:56.214" v="933" actId="1076"/>
          <ac:spMkLst>
            <pc:docMk/>
            <pc:sldMk cId="3826089465" sldId="258"/>
            <ac:spMk id="42" creationId="{FE3C0C1A-FC85-4474-A5E8-F66947753557}"/>
          </ac:spMkLst>
        </pc:spChg>
        <pc:picChg chg="del">
          <ac:chgData name="James Rix" userId="cb545cd9-4117-4a28-ae57-51585a740fdd" providerId="ADAL" clId="{A1AE940E-CFD6-4BF4-AA9D-6A362B9FEAAF}" dt="2021-01-13T08:25:13.429" v="1" actId="478"/>
          <ac:picMkLst>
            <pc:docMk/>
            <pc:sldMk cId="3826089465" sldId="258"/>
            <ac:picMk id="7" creationId="{094AF3D7-92A2-44F9-A708-D6C65AE413ED}"/>
          </ac:picMkLst>
        </pc:picChg>
        <pc:picChg chg="add del mod">
          <ac:chgData name="James Rix" userId="cb545cd9-4117-4a28-ae57-51585a740fdd" providerId="ADAL" clId="{A1AE940E-CFD6-4BF4-AA9D-6A362B9FEAAF}" dt="2021-01-13T08:52:26.985" v="372" actId="931"/>
          <ac:picMkLst>
            <pc:docMk/>
            <pc:sldMk cId="3826089465" sldId="258"/>
            <ac:picMk id="9" creationId="{5696F210-60D7-4510-A366-8A1D14C2E89A}"/>
          </ac:picMkLst>
        </pc:picChg>
        <pc:picChg chg="add del mod">
          <ac:chgData name="James Rix" userId="cb545cd9-4117-4a28-ae57-51585a740fdd" providerId="ADAL" clId="{A1AE940E-CFD6-4BF4-AA9D-6A362B9FEAAF}" dt="2021-01-13T08:52:26.985" v="372" actId="931"/>
          <ac:picMkLst>
            <pc:docMk/>
            <pc:sldMk cId="3826089465" sldId="258"/>
            <ac:picMk id="11" creationId="{8E46190E-440B-4D26-A588-3A7FDA571E08}"/>
          </ac:picMkLst>
        </pc:picChg>
        <pc:picChg chg="add del mod">
          <ac:chgData name="James Rix" userId="cb545cd9-4117-4a28-ae57-51585a740fdd" providerId="ADAL" clId="{A1AE940E-CFD6-4BF4-AA9D-6A362B9FEAAF}" dt="2021-01-13T08:52:26.985" v="372" actId="931"/>
          <ac:picMkLst>
            <pc:docMk/>
            <pc:sldMk cId="3826089465" sldId="258"/>
            <ac:picMk id="13" creationId="{FBBBC8B6-4F37-475D-8E76-16CF39F66111}"/>
          </ac:picMkLst>
        </pc:picChg>
        <pc:picChg chg="add del mod">
          <ac:chgData name="James Rix" userId="cb545cd9-4117-4a28-ae57-51585a740fdd" providerId="ADAL" clId="{A1AE940E-CFD6-4BF4-AA9D-6A362B9FEAAF}" dt="2021-01-13T08:52:26.985" v="372" actId="931"/>
          <ac:picMkLst>
            <pc:docMk/>
            <pc:sldMk cId="3826089465" sldId="258"/>
            <ac:picMk id="15" creationId="{B24795B2-DA31-451A-9FDE-83EB4F78FC36}"/>
          </ac:picMkLst>
        </pc:picChg>
        <pc:picChg chg="add del mod">
          <ac:chgData name="James Rix" userId="cb545cd9-4117-4a28-ae57-51585a740fdd" providerId="ADAL" clId="{A1AE940E-CFD6-4BF4-AA9D-6A362B9FEAAF}" dt="2021-01-13T08:53:01.131" v="385" actId="931"/>
          <ac:picMkLst>
            <pc:docMk/>
            <pc:sldMk cId="3826089465" sldId="258"/>
            <ac:picMk id="17" creationId="{28F5A582-4FE2-4A96-871C-9CDD39440900}"/>
          </ac:picMkLst>
        </pc:picChg>
        <pc:picChg chg="add del mod">
          <ac:chgData name="James Rix" userId="cb545cd9-4117-4a28-ae57-51585a740fdd" providerId="ADAL" clId="{A1AE940E-CFD6-4BF4-AA9D-6A362B9FEAAF}" dt="2021-01-13T08:53:01.131" v="385" actId="931"/>
          <ac:picMkLst>
            <pc:docMk/>
            <pc:sldMk cId="3826089465" sldId="258"/>
            <ac:picMk id="19" creationId="{0DC0525C-EFF0-4086-8E30-DDCE306760D4}"/>
          </ac:picMkLst>
        </pc:picChg>
        <pc:picChg chg="add del mod">
          <ac:chgData name="James Rix" userId="cb545cd9-4117-4a28-ae57-51585a740fdd" providerId="ADAL" clId="{A1AE940E-CFD6-4BF4-AA9D-6A362B9FEAAF}" dt="2021-01-13T08:53:01.131" v="385" actId="931"/>
          <ac:picMkLst>
            <pc:docMk/>
            <pc:sldMk cId="3826089465" sldId="258"/>
            <ac:picMk id="21" creationId="{5B251908-AFAC-4422-AC50-AEB9C700980B}"/>
          </ac:picMkLst>
        </pc:picChg>
        <pc:picChg chg="add mod">
          <ac:chgData name="James Rix" userId="cb545cd9-4117-4a28-ae57-51585a740fdd" providerId="ADAL" clId="{A1AE940E-CFD6-4BF4-AA9D-6A362B9FEAAF}" dt="2021-01-13T09:08:04.997" v="952" actId="1440"/>
          <ac:picMkLst>
            <pc:docMk/>
            <pc:sldMk cId="3826089465" sldId="258"/>
            <ac:picMk id="23" creationId="{29CB05CE-05B6-4677-8443-66954088B7B2}"/>
          </ac:picMkLst>
        </pc:picChg>
        <pc:picChg chg="add mod">
          <ac:chgData name="James Rix" userId="cb545cd9-4117-4a28-ae57-51585a740fdd" providerId="ADAL" clId="{A1AE940E-CFD6-4BF4-AA9D-6A362B9FEAAF}" dt="2021-01-13T09:08:06.421" v="953" actId="1440"/>
          <ac:picMkLst>
            <pc:docMk/>
            <pc:sldMk cId="3826089465" sldId="258"/>
            <ac:picMk id="26" creationId="{E0FABBCE-79C3-40D0-A348-C805E5419B6C}"/>
          </ac:picMkLst>
        </pc:picChg>
        <pc:picChg chg="add mod">
          <ac:chgData name="James Rix" userId="cb545cd9-4117-4a28-ae57-51585a740fdd" providerId="ADAL" clId="{A1AE940E-CFD6-4BF4-AA9D-6A362B9FEAAF}" dt="2021-01-13T09:08:08.149" v="954" actId="1440"/>
          <ac:picMkLst>
            <pc:docMk/>
            <pc:sldMk cId="3826089465" sldId="258"/>
            <ac:picMk id="29" creationId="{5977A466-544B-4DD9-83A4-56F7B162E7C8}"/>
          </ac:picMkLst>
        </pc:picChg>
        <pc:cxnChg chg="add del mod">
          <ac:chgData name="James Rix" userId="cb545cd9-4117-4a28-ae57-51585a740fdd" providerId="ADAL" clId="{A1AE940E-CFD6-4BF4-AA9D-6A362B9FEAAF}" dt="2021-01-13T08:55:57.080" v="456" actId="478"/>
          <ac:cxnSpMkLst>
            <pc:docMk/>
            <pc:sldMk cId="3826089465" sldId="258"/>
            <ac:cxnSpMk id="32" creationId="{C2BF3FD3-5F4C-40D8-B55D-2E2518E5EEF5}"/>
          </ac:cxnSpMkLst>
        </pc:cxnChg>
        <pc:cxnChg chg="add del mod">
          <ac:chgData name="James Rix" userId="cb545cd9-4117-4a28-ae57-51585a740fdd" providerId="ADAL" clId="{A1AE940E-CFD6-4BF4-AA9D-6A362B9FEAAF}" dt="2021-01-13T08:55:52.344" v="454" actId="478"/>
          <ac:cxnSpMkLst>
            <pc:docMk/>
            <pc:sldMk cId="3826089465" sldId="258"/>
            <ac:cxnSpMk id="34" creationId="{BE08D1C2-6ECC-4B57-A65E-CBDD66BD6929}"/>
          </ac:cxnSpMkLst>
        </pc:cxnChg>
        <pc:cxnChg chg="add del mod">
          <ac:chgData name="James Rix" userId="cb545cd9-4117-4a28-ae57-51585a740fdd" providerId="ADAL" clId="{A1AE940E-CFD6-4BF4-AA9D-6A362B9FEAAF}" dt="2021-01-13T08:55:54.776" v="455" actId="478"/>
          <ac:cxnSpMkLst>
            <pc:docMk/>
            <pc:sldMk cId="3826089465" sldId="258"/>
            <ac:cxnSpMk id="37" creationId="{88FF993B-3C1F-44AB-B28E-DE969B2EF06A}"/>
          </ac:cxnSpMkLst>
        </pc:cxnChg>
        <pc:cxnChg chg="add mod">
          <ac:chgData name="James Rix" userId="cb545cd9-4117-4a28-ae57-51585a740fdd" providerId="ADAL" clId="{A1AE940E-CFD6-4BF4-AA9D-6A362B9FEAAF}" dt="2021-01-13T09:02:10.063" v="935" actId="208"/>
          <ac:cxnSpMkLst>
            <pc:docMk/>
            <pc:sldMk cId="3826089465" sldId="258"/>
            <ac:cxnSpMk id="43" creationId="{1FB8D7A7-4F35-40EA-82B4-43891114864E}"/>
          </ac:cxnSpMkLst>
        </pc:cxnChg>
        <pc:cxnChg chg="add mod">
          <ac:chgData name="James Rix" userId="cb545cd9-4117-4a28-ae57-51585a740fdd" providerId="ADAL" clId="{A1AE940E-CFD6-4BF4-AA9D-6A362B9FEAAF}" dt="2021-01-13T09:02:19.294" v="938" actId="14100"/>
          <ac:cxnSpMkLst>
            <pc:docMk/>
            <pc:sldMk cId="3826089465" sldId="258"/>
            <ac:cxnSpMk id="46" creationId="{E8208161-4DDD-434F-84EA-2EF9D1A966EF}"/>
          </ac:cxnSpMkLst>
        </pc:cxnChg>
        <pc:cxnChg chg="add mod">
          <ac:chgData name="James Rix" userId="cb545cd9-4117-4a28-ae57-51585a740fdd" providerId="ADAL" clId="{A1AE940E-CFD6-4BF4-AA9D-6A362B9FEAAF}" dt="2021-01-13T09:02:38.638" v="943" actId="14100"/>
          <ac:cxnSpMkLst>
            <pc:docMk/>
            <pc:sldMk cId="3826089465" sldId="258"/>
            <ac:cxnSpMk id="48" creationId="{CB909080-35EE-4DFE-8B35-BD58FC0ABA36}"/>
          </ac:cxnSpMkLst>
        </pc:cxnChg>
      </pc:sldChg>
      <pc:sldChg chg="delSp add del mod delAnim">
        <pc:chgData name="James Rix" userId="cb545cd9-4117-4a28-ae57-51585a740fdd" providerId="ADAL" clId="{A1AE940E-CFD6-4BF4-AA9D-6A362B9FEAAF}" dt="2021-01-13T08:25:28.623" v="13" actId="478"/>
        <pc:sldMkLst>
          <pc:docMk/>
          <pc:sldMk cId="1556525386" sldId="263"/>
        </pc:sldMkLst>
        <pc:spChg chg="del">
          <ac:chgData name="James Rix" userId="cb545cd9-4117-4a28-ae57-51585a740fdd" providerId="ADAL" clId="{A1AE940E-CFD6-4BF4-AA9D-6A362B9FEAAF}" dt="2021-01-13T08:25:28.623" v="13" actId="478"/>
          <ac:spMkLst>
            <pc:docMk/>
            <pc:sldMk cId="1556525386" sldId="263"/>
            <ac:spMk id="9" creationId="{F26A0F25-1C7C-40D0-B397-99D5CBC192BE}"/>
          </ac:spMkLst>
        </pc:spChg>
      </pc:sldChg>
      <pc:sldChg chg="del">
        <pc:chgData name="James Rix" userId="cb545cd9-4117-4a28-ae57-51585a740fdd" providerId="ADAL" clId="{A1AE940E-CFD6-4BF4-AA9D-6A362B9FEAAF}" dt="2021-01-13T08:25:22.862" v="9" actId="47"/>
        <pc:sldMkLst>
          <pc:docMk/>
          <pc:sldMk cId="669962062" sldId="264"/>
        </pc:sldMkLst>
      </pc:sldChg>
      <pc:sldChg chg="addSp delSp modSp add mod modAnim">
        <pc:chgData name="James Rix" userId="cb545cd9-4117-4a28-ae57-51585a740fdd" providerId="ADAL" clId="{A1AE940E-CFD6-4BF4-AA9D-6A362B9FEAAF}" dt="2021-01-13T18:50:04.451" v="3727" actId="1440"/>
        <pc:sldMkLst>
          <pc:docMk/>
          <pc:sldMk cId="3049403033" sldId="264"/>
        </pc:sldMkLst>
        <pc:spChg chg="add mod">
          <ac:chgData name="James Rix" userId="cb545cd9-4117-4a28-ae57-51585a740fdd" providerId="ADAL" clId="{A1AE940E-CFD6-4BF4-AA9D-6A362B9FEAAF}" dt="2021-01-13T16:07:15.695" v="3599" actId="6549"/>
          <ac:spMkLst>
            <pc:docMk/>
            <pc:sldMk cId="3049403033" sldId="264"/>
            <ac:spMk id="2" creationId="{328B0EB8-B31E-453D-94F9-B26D19438A59}"/>
          </ac:spMkLst>
        </pc:spChg>
        <pc:spChg chg="mod">
          <ac:chgData name="James Rix" userId="cb545cd9-4117-4a28-ae57-51585a740fdd" providerId="ADAL" clId="{A1AE940E-CFD6-4BF4-AA9D-6A362B9FEAAF}" dt="2021-01-13T08:34:26.938" v="166" actId="20577"/>
          <ac:spMkLst>
            <pc:docMk/>
            <pc:sldMk cId="3049403033" sldId="264"/>
            <ac:spMk id="4" creationId="{2E8922C6-9F9D-44BC-B083-B31729A7EDC2}"/>
          </ac:spMkLst>
        </pc:spChg>
        <pc:spChg chg="add del mod">
          <ac:chgData name="James Rix" userId="cb545cd9-4117-4a28-ae57-51585a740fdd" providerId="ADAL" clId="{A1AE940E-CFD6-4BF4-AA9D-6A362B9FEAAF}" dt="2021-01-13T09:30:16.855" v="1030" actId="478"/>
          <ac:spMkLst>
            <pc:docMk/>
            <pc:sldMk cId="3049403033" sldId="264"/>
            <ac:spMk id="6" creationId="{BB4A2EE4-59BB-4ECE-80C4-D312AA695547}"/>
          </ac:spMkLst>
        </pc:spChg>
        <pc:spChg chg="add mod">
          <ac:chgData name="James Rix" userId="cb545cd9-4117-4a28-ae57-51585a740fdd" providerId="ADAL" clId="{A1AE940E-CFD6-4BF4-AA9D-6A362B9FEAAF}" dt="2021-01-13T16:08:40.094" v="3634" actId="1076"/>
          <ac:spMkLst>
            <pc:docMk/>
            <pc:sldMk cId="3049403033" sldId="264"/>
            <ac:spMk id="17" creationId="{691855D0-8AB9-4742-9FD0-0D748DE415ED}"/>
          </ac:spMkLst>
        </pc:spChg>
        <pc:spChg chg="add mod">
          <ac:chgData name="James Rix" userId="cb545cd9-4117-4a28-ae57-51585a740fdd" providerId="ADAL" clId="{A1AE940E-CFD6-4BF4-AA9D-6A362B9FEAAF}" dt="2021-01-13T16:08:46.945" v="3644" actId="20577"/>
          <ac:spMkLst>
            <pc:docMk/>
            <pc:sldMk cId="3049403033" sldId="264"/>
            <ac:spMk id="18" creationId="{DC871A7A-6981-4580-922F-CD967576C093}"/>
          </ac:spMkLst>
        </pc:spChg>
        <pc:spChg chg="add mod">
          <ac:chgData name="James Rix" userId="cb545cd9-4117-4a28-ae57-51585a740fdd" providerId="ADAL" clId="{A1AE940E-CFD6-4BF4-AA9D-6A362B9FEAAF}" dt="2021-01-13T16:09:39.934" v="3672" actId="1076"/>
          <ac:spMkLst>
            <pc:docMk/>
            <pc:sldMk cId="3049403033" sldId="264"/>
            <ac:spMk id="19" creationId="{B798BA52-120D-47A8-BC96-5EB397658F71}"/>
          </ac:spMkLst>
        </pc:spChg>
        <pc:spChg chg="add mod">
          <ac:chgData name="James Rix" userId="cb545cd9-4117-4a28-ae57-51585a740fdd" providerId="ADAL" clId="{A1AE940E-CFD6-4BF4-AA9D-6A362B9FEAAF}" dt="2021-01-13T16:09:42.294" v="3673" actId="1076"/>
          <ac:spMkLst>
            <pc:docMk/>
            <pc:sldMk cId="3049403033" sldId="264"/>
            <ac:spMk id="20" creationId="{8EB2E198-ED43-484D-9487-6D551199059D}"/>
          </ac:spMkLst>
        </pc:spChg>
        <pc:spChg chg="add mod">
          <ac:chgData name="James Rix" userId="cb545cd9-4117-4a28-ae57-51585a740fdd" providerId="ADAL" clId="{A1AE940E-CFD6-4BF4-AA9D-6A362B9FEAAF}" dt="2021-01-13T16:09:50.910" v="3676" actId="1076"/>
          <ac:spMkLst>
            <pc:docMk/>
            <pc:sldMk cId="3049403033" sldId="264"/>
            <ac:spMk id="21" creationId="{FDE9D778-8170-4CC6-BB85-4743C0BBB701}"/>
          </ac:spMkLst>
        </pc:spChg>
        <pc:picChg chg="add mod">
          <ac:chgData name="James Rix" userId="cb545cd9-4117-4a28-ae57-51585a740fdd" providerId="ADAL" clId="{A1AE940E-CFD6-4BF4-AA9D-6A362B9FEAAF}" dt="2021-01-13T18:50:04.451" v="3727" actId="1440"/>
          <ac:picMkLst>
            <pc:docMk/>
            <pc:sldMk cId="3049403033" sldId="264"/>
            <ac:picMk id="7" creationId="{8D7BFE6F-BA4F-4B09-BF2A-A087DE524DAA}"/>
          </ac:picMkLst>
        </pc:picChg>
        <pc:picChg chg="add mod">
          <ac:chgData name="James Rix" userId="cb545cd9-4117-4a28-ae57-51585a740fdd" providerId="ADAL" clId="{A1AE940E-CFD6-4BF4-AA9D-6A362B9FEAAF}" dt="2021-01-13T18:50:04.451" v="3727" actId="1440"/>
          <ac:picMkLst>
            <pc:docMk/>
            <pc:sldMk cId="3049403033" sldId="264"/>
            <ac:picMk id="9" creationId="{288A21D2-606A-444B-9609-F6366535F929}"/>
          </ac:picMkLst>
        </pc:picChg>
        <pc:picChg chg="add mod">
          <ac:chgData name="James Rix" userId="cb545cd9-4117-4a28-ae57-51585a740fdd" providerId="ADAL" clId="{A1AE940E-CFD6-4BF4-AA9D-6A362B9FEAAF}" dt="2021-01-13T18:50:04.451" v="3727" actId="1440"/>
          <ac:picMkLst>
            <pc:docMk/>
            <pc:sldMk cId="3049403033" sldId="264"/>
            <ac:picMk id="11" creationId="{E8DCAE5B-C446-4677-B1AA-1AEBFD71B991}"/>
          </ac:picMkLst>
        </pc:picChg>
        <pc:picChg chg="add mod">
          <ac:chgData name="James Rix" userId="cb545cd9-4117-4a28-ae57-51585a740fdd" providerId="ADAL" clId="{A1AE940E-CFD6-4BF4-AA9D-6A362B9FEAAF}" dt="2021-01-13T18:50:04.451" v="3727" actId="1440"/>
          <ac:picMkLst>
            <pc:docMk/>
            <pc:sldMk cId="3049403033" sldId="264"/>
            <ac:picMk id="13" creationId="{4E6A0C34-86E3-49D5-8BB1-421393C27D53}"/>
          </ac:picMkLst>
        </pc:picChg>
        <pc:picChg chg="add mod">
          <ac:chgData name="James Rix" userId="cb545cd9-4117-4a28-ae57-51585a740fdd" providerId="ADAL" clId="{A1AE940E-CFD6-4BF4-AA9D-6A362B9FEAAF}" dt="2021-01-13T18:50:04.451" v="3727" actId="1440"/>
          <ac:picMkLst>
            <pc:docMk/>
            <pc:sldMk cId="3049403033" sldId="264"/>
            <ac:picMk id="15" creationId="{200BE928-E93C-4E86-B4F0-52B4484B5C64}"/>
          </ac:picMkLst>
        </pc:picChg>
      </pc:sldChg>
      <pc:sldChg chg="addSp delSp modSp add mod">
        <pc:chgData name="James Rix" userId="cb545cd9-4117-4a28-ae57-51585a740fdd" providerId="ADAL" clId="{A1AE940E-CFD6-4BF4-AA9D-6A362B9FEAAF}" dt="2021-01-13T09:30:18.631" v="1031" actId="478"/>
        <pc:sldMkLst>
          <pc:docMk/>
          <pc:sldMk cId="2386007649" sldId="265"/>
        </pc:sldMkLst>
        <pc:spChg chg="mod">
          <ac:chgData name="James Rix" userId="cb545cd9-4117-4a28-ae57-51585a740fdd" providerId="ADAL" clId="{A1AE940E-CFD6-4BF4-AA9D-6A362B9FEAAF}" dt="2021-01-13T08:34:33.008" v="178" actId="20577"/>
          <ac:spMkLst>
            <pc:docMk/>
            <pc:sldMk cId="2386007649" sldId="265"/>
            <ac:spMk id="4" creationId="{2E8922C6-9F9D-44BC-B083-B31729A7EDC2}"/>
          </ac:spMkLst>
        </pc:spChg>
        <pc:spChg chg="add del mod">
          <ac:chgData name="James Rix" userId="cb545cd9-4117-4a28-ae57-51585a740fdd" providerId="ADAL" clId="{A1AE940E-CFD6-4BF4-AA9D-6A362B9FEAAF}" dt="2021-01-13T09:30:18.631" v="1031" actId="478"/>
          <ac:spMkLst>
            <pc:docMk/>
            <pc:sldMk cId="2386007649" sldId="265"/>
            <ac:spMk id="6" creationId="{527DA0DD-D8F7-4170-82F2-ADF9934E3BA0}"/>
          </ac:spMkLst>
        </pc:spChg>
      </pc:sldChg>
      <pc:sldChg chg="del">
        <pc:chgData name="James Rix" userId="cb545cd9-4117-4a28-ae57-51585a740fdd" providerId="ADAL" clId="{A1AE940E-CFD6-4BF4-AA9D-6A362B9FEAAF}" dt="2021-01-13T08:25:22.350" v="8" actId="47"/>
        <pc:sldMkLst>
          <pc:docMk/>
          <pc:sldMk cId="2801368241" sldId="266"/>
        </pc:sldMkLst>
      </pc:sldChg>
      <pc:sldChg chg="addSp delSp modSp add mod">
        <pc:chgData name="James Rix" userId="cb545cd9-4117-4a28-ae57-51585a740fdd" providerId="ADAL" clId="{A1AE940E-CFD6-4BF4-AA9D-6A362B9FEAAF}" dt="2021-01-13T19:04:36.138" v="3843" actId="1076"/>
        <pc:sldMkLst>
          <pc:docMk/>
          <pc:sldMk cId="3021419565" sldId="266"/>
        </pc:sldMkLst>
        <pc:spChg chg="add mod">
          <ac:chgData name="James Rix" userId="cb545cd9-4117-4a28-ae57-51585a740fdd" providerId="ADAL" clId="{A1AE940E-CFD6-4BF4-AA9D-6A362B9FEAAF}" dt="2021-01-13T09:50:24.149" v="1545" actId="1076"/>
          <ac:spMkLst>
            <pc:docMk/>
            <pc:sldMk cId="3021419565" sldId="266"/>
            <ac:spMk id="2" creationId="{374BC016-7EB4-4DCE-BA20-9957C98B1706}"/>
          </ac:spMkLst>
        </pc:spChg>
        <pc:spChg chg="mod">
          <ac:chgData name="James Rix" userId="cb545cd9-4117-4a28-ae57-51585a740fdd" providerId="ADAL" clId="{A1AE940E-CFD6-4BF4-AA9D-6A362B9FEAAF}" dt="2021-01-13T09:50:56.599" v="1555" actId="113"/>
          <ac:spMkLst>
            <pc:docMk/>
            <pc:sldMk cId="3021419565" sldId="266"/>
            <ac:spMk id="4" creationId="{2E8922C6-9F9D-44BC-B083-B31729A7EDC2}"/>
          </ac:spMkLst>
        </pc:spChg>
        <pc:spChg chg="add mod">
          <ac:chgData name="James Rix" userId="cb545cd9-4117-4a28-ae57-51585a740fdd" providerId="ADAL" clId="{A1AE940E-CFD6-4BF4-AA9D-6A362B9FEAAF}" dt="2021-01-13T09:31:33.571" v="1073" actId="1076"/>
          <ac:spMkLst>
            <pc:docMk/>
            <pc:sldMk cId="3021419565" sldId="266"/>
            <ac:spMk id="7" creationId="{C83D3ABB-2BDE-4052-84E2-6AFEBCD1B159}"/>
          </ac:spMkLst>
        </pc:spChg>
        <pc:spChg chg="add mod">
          <ac:chgData name="James Rix" userId="cb545cd9-4117-4a28-ae57-51585a740fdd" providerId="ADAL" clId="{A1AE940E-CFD6-4BF4-AA9D-6A362B9FEAAF}" dt="2021-01-13T09:31:30.659" v="1072" actId="1076"/>
          <ac:spMkLst>
            <pc:docMk/>
            <pc:sldMk cId="3021419565" sldId="266"/>
            <ac:spMk id="8" creationId="{9B80B061-5A52-41B2-BE49-5E5A53D84AE6}"/>
          </ac:spMkLst>
        </pc:spChg>
        <pc:spChg chg="add mod">
          <ac:chgData name="James Rix" userId="cb545cd9-4117-4a28-ae57-51585a740fdd" providerId="ADAL" clId="{A1AE940E-CFD6-4BF4-AA9D-6A362B9FEAAF}" dt="2021-01-13T09:31:37.427" v="1074" actId="1076"/>
          <ac:spMkLst>
            <pc:docMk/>
            <pc:sldMk cId="3021419565" sldId="266"/>
            <ac:spMk id="9" creationId="{DE972401-B88B-48BA-ABF5-3C6688E3DBFA}"/>
          </ac:spMkLst>
        </pc:spChg>
        <pc:spChg chg="add mod">
          <ac:chgData name="James Rix" userId="cb545cd9-4117-4a28-ae57-51585a740fdd" providerId="ADAL" clId="{A1AE940E-CFD6-4BF4-AA9D-6A362B9FEAAF}" dt="2021-01-13T09:31:40.251" v="1075" actId="1076"/>
          <ac:spMkLst>
            <pc:docMk/>
            <pc:sldMk cId="3021419565" sldId="266"/>
            <ac:spMk id="10" creationId="{65856ECE-571E-4B8B-B860-80D74DDB7DA2}"/>
          </ac:spMkLst>
        </pc:spChg>
        <pc:spChg chg="add mod">
          <ac:chgData name="James Rix" userId="cb545cd9-4117-4a28-ae57-51585a740fdd" providerId="ADAL" clId="{A1AE940E-CFD6-4BF4-AA9D-6A362B9FEAAF}" dt="2021-01-13T09:31:42.899" v="1076" actId="1076"/>
          <ac:spMkLst>
            <pc:docMk/>
            <pc:sldMk cId="3021419565" sldId="266"/>
            <ac:spMk id="11" creationId="{0EDAF687-EB37-4E49-ACCC-3A23C3049798}"/>
          </ac:spMkLst>
        </pc:spChg>
        <pc:spChg chg="add mod">
          <ac:chgData name="James Rix" userId="cb545cd9-4117-4a28-ae57-51585a740fdd" providerId="ADAL" clId="{A1AE940E-CFD6-4BF4-AA9D-6A362B9FEAAF}" dt="2021-01-13T11:49:49.725" v="1836" actId="20577"/>
          <ac:spMkLst>
            <pc:docMk/>
            <pc:sldMk cId="3021419565" sldId="266"/>
            <ac:spMk id="28" creationId="{BD81F305-C1AD-4561-8A83-918A5E9BE0DA}"/>
          </ac:spMkLst>
        </pc:spChg>
        <pc:spChg chg="add mod">
          <ac:chgData name="James Rix" userId="cb545cd9-4117-4a28-ae57-51585a740fdd" providerId="ADAL" clId="{A1AE940E-CFD6-4BF4-AA9D-6A362B9FEAAF}" dt="2021-01-13T11:46:13.388" v="1816" actId="20577"/>
          <ac:spMkLst>
            <pc:docMk/>
            <pc:sldMk cId="3021419565" sldId="266"/>
            <ac:spMk id="31" creationId="{6C2FCFCA-E99C-4258-9386-61C14BA8B5D7}"/>
          </ac:spMkLst>
        </pc:spChg>
        <pc:spChg chg="add mod">
          <ac:chgData name="James Rix" userId="cb545cd9-4117-4a28-ae57-51585a740fdd" providerId="ADAL" clId="{A1AE940E-CFD6-4BF4-AA9D-6A362B9FEAAF}" dt="2021-01-13T09:44:36.258" v="1484" actId="1076"/>
          <ac:spMkLst>
            <pc:docMk/>
            <pc:sldMk cId="3021419565" sldId="266"/>
            <ac:spMk id="32" creationId="{8743C227-DCC3-4BB4-A89A-F66B80137FCA}"/>
          </ac:spMkLst>
        </pc:spChg>
        <pc:spChg chg="add mod ord">
          <ac:chgData name="James Rix" userId="cb545cd9-4117-4a28-ae57-51585a740fdd" providerId="ADAL" clId="{A1AE940E-CFD6-4BF4-AA9D-6A362B9FEAAF}" dt="2021-01-13T09:50:45.769" v="1553" actId="167"/>
          <ac:spMkLst>
            <pc:docMk/>
            <pc:sldMk cId="3021419565" sldId="266"/>
            <ac:spMk id="33" creationId="{C2A7CFAB-D4F3-4595-8C0F-EDB5497725C0}"/>
          </ac:spMkLst>
        </pc:spChg>
        <pc:spChg chg="add mod">
          <ac:chgData name="James Rix" userId="cb545cd9-4117-4a28-ae57-51585a740fdd" providerId="ADAL" clId="{A1AE940E-CFD6-4BF4-AA9D-6A362B9FEAAF}" dt="2021-01-13T09:53:57.530" v="1620" actId="688"/>
          <ac:spMkLst>
            <pc:docMk/>
            <pc:sldMk cId="3021419565" sldId="266"/>
            <ac:spMk id="38" creationId="{58F41E36-57DC-4F78-951A-C388013111DD}"/>
          </ac:spMkLst>
        </pc:spChg>
        <pc:spChg chg="add mod">
          <ac:chgData name="James Rix" userId="cb545cd9-4117-4a28-ae57-51585a740fdd" providerId="ADAL" clId="{A1AE940E-CFD6-4BF4-AA9D-6A362B9FEAAF}" dt="2021-01-13T11:26:51.955" v="1754" actId="1076"/>
          <ac:spMkLst>
            <pc:docMk/>
            <pc:sldMk cId="3021419565" sldId="266"/>
            <ac:spMk id="55" creationId="{A4D006AA-A730-4B5D-8E84-6C3FAD390DD5}"/>
          </ac:spMkLst>
        </pc:spChg>
        <pc:spChg chg="add mod">
          <ac:chgData name="James Rix" userId="cb545cd9-4117-4a28-ae57-51585a740fdd" providerId="ADAL" clId="{A1AE940E-CFD6-4BF4-AA9D-6A362B9FEAAF}" dt="2021-01-13T11:27:22.251" v="1762" actId="1076"/>
          <ac:spMkLst>
            <pc:docMk/>
            <pc:sldMk cId="3021419565" sldId="266"/>
            <ac:spMk id="56" creationId="{6FF5DD43-F87E-4CEC-9514-3BA321F3A37E}"/>
          </ac:spMkLst>
        </pc:spChg>
        <pc:spChg chg="add mod">
          <ac:chgData name="James Rix" userId="cb545cd9-4117-4a28-ae57-51585a740fdd" providerId="ADAL" clId="{A1AE940E-CFD6-4BF4-AA9D-6A362B9FEAAF}" dt="2021-01-13T11:29:06.399" v="1779" actId="208"/>
          <ac:spMkLst>
            <pc:docMk/>
            <pc:sldMk cId="3021419565" sldId="266"/>
            <ac:spMk id="61" creationId="{BFDAA68F-F74D-4200-9188-CF32BBBE57EE}"/>
          </ac:spMkLst>
        </pc:spChg>
        <pc:spChg chg="add mod">
          <ac:chgData name="James Rix" userId="cb545cd9-4117-4a28-ae57-51585a740fdd" providerId="ADAL" clId="{A1AE940E-CFD6-4BF4-AA9D-6A362B9FEAAF}" dt="2021-01-13T11:29:41.858" v="1791" actId="1076"/>
          <ac:spMkLst>
            <pc:docMk/>
            <pc:sldMk cId="3021419565" sldId="266"/>
            <ac:spMk id="62" creationId="{1AD4C95D-82B7-41A3-842D-5C87286D96B5}"/>
          </ac:spMkLst>
        </pc:spChg>
        <pc:spChg chg="add mod">
          <ac:chgData name="James Rix" userId="cb545cd9-4117-4a28-ae57-51585a740fdd" providerId="ADAL" clId="{A1AE940E-CFD6-4BF4-AA9D-6A362B9FEAAF}" dt="2021-01-13T19:04:36.138" v="3843" actId="1076"/>
          <ac:spMkLst>
            <pc:docMk/>
            <pc:sldMk cId="3021419565" sldId="266"/>
            <ac:spMk id="64" creationId="{58967899-C9DB-4406-87AE-FA5CF53901F9}"/>
          </ac:spMkLst>
        </pc:spChg>
        <pc:picChg chg="add mod">
          <ac:chgData name="James Rix" userId="cb545cd9-4117-4a28-ae57-51585a740fdd" providerId="ADAL" clId="{A1AE940E-CFD6-4BF4-AA9D-6A362B9FEAAF}" dt="2021-01-13T11:29:30.396" v="1785" actId="1076"/>
          <ac:picMkLst>
            <pc:docMk/>
            <pc:sldMk cId="3021419565" sldId="266"/>
            <ac:picMk id="6" creationId="{F55386BE-7727-47DA-90D1-DE95E5A4899E}"/>
          </ac:picMkLst>
        </pc:picChg>
        <pc:picChg chg="add mod">
          <ac:chgData name="James Rix" userId="cb545cd9-4117-4a28-ae57-51585a740fdd" providerId="ADAL" clId="{A1AE940E-CFD6-4BF4-AA9D-6A362B9FEAAF}" dt="2021-01-13T09:44:40.391" v="1485" actId="1440"/>
          <ac:picMkLst>
            <pc:docMk/>
            <pc:sldMk cId="3021419565" sldId="266"/>
            <ac:picMk id="30" creationId="{0B45C090-E2ED-43E8-BB53-0777A6725EBC}"/>
          </ac:picMkLst>
        </pc:picChg>
        <pc:picChg chg="add mod">
          <ac:chgData name="James Rix" userId="cb545cd9-4117-4a28-ae57-51585a740fdd" providerId="ADAL" clId="{A1AE940E-CFD6-4BF4-AA9D-6A362B9FEAAF}" dt="2021-01-13T11:25:44.359" v="1738" actId="14100"/>
          <ac:picMkLst>
            <pc:docMk/>
            <pc:sldMk cId="3021419565" sldId="266"/>
            <ac:picMk id="39" creationId="{CD7D87FD-9269-463D-AE27-34DA2BAE8EAE}"/>
          </ac:picMkLst>
        </pc:picChg>
        <pc:picChg chg="add mod">
          <ac:chgData name="James Rix" userId="cb545cd9-4117-4a28-ae57-51585a740fdd" providerId="ADAL" clId="{A1AE940E-CFD6-4BF4-AA9D-6A362B9FEAAF}" dt="2021-01-13T11:25:49.024" v="1739" actId="14100"/>
          <ac:picMkLst>
            <pc:docMk/>
            <pc:sldMk cId="3021419565" sldId="266"/>
            <ac:picMk id="41" creationId="{CFAA8B66-0C89-4BF6-BE77-65CD241DF92B}"/>
          </ac:picMkLst>
        </pc:picChg>
        <pc:cxnChg chg="add mod">
          <ac:chgData name="James Rix" userId="cb545cd9-4117-4a28-ae57-51585a740fdd" providerId="ADAL" clId="{A1AE940E-CFD6-4BF4-AA9D-6A362B9FEAAF}" dt="2021-01-13T09:50:26.490" v="1546" actId="14100"/>
          <ac:cxnSpMkLst>
            <pc:docMk/>
            <pc:sldMk cId="3021419565" sldId="266"/>
            <ac:cxnSpMk id="12" creationId="{69DF7BA1-A83A-411E-AA32-81E853E3C437}"/>
          </ac:cxnSpMkLst>
        </pc:cxnChg>
        <pc:cxnChg chg="add mod">
          <ac:chgData name="James Rix" userId="cb545cd9-4117-4a28-ae57-51585a740fdd" providerId="ADAL" clId="{A1AE940E-CFD6-4BF4-AA9D-6A362B9FEAAF}" dt="2021-01-13T09:32:00.683" v="1081" actId="14100"/>
          <ac:cxnSpMkLst>
            <pc:docMk/>
            <pc:sldMk cId="3021419565" sldId="266"/>
            <ac:cxnSpMk id="14" creationId="{C2F47834-9E25-4531-B56B-5D5021093C6B}"/>
          </ac:cxnSpMkLst>
        </pc:cxnChg>
        <pc:cxnChg chg="add mod">
          <ac:chgData name="James Rix" userId="cb545cd9-4117-4a28-ae57-51585a740fdd" providerId="ADAL" clId="{A1AE940E-CFD6-4BF4-AA9D-6A362B9FEAAF}" dt="2021-01-13T09:32:07.524" v="1084" actId="14100"/>
          <ac:cxnSpMkLst>
            <pc:docMk/>
            <pc:sldMk cId="3021419565" sldId="266"/>
            <ac:cxnSpMk id="17" creationId="{425D2956-7D0E-40AB-8715-601CA41A3647}"/>
          </ac:cxnSpMkLst>
        </pc:cxnChg>
        <pc:cxnChg chg="add mod">
          <ac:chgData name="James Rix" userId="cb545cd9-4117-4a28-ae57-51585a740fdd" providerId="ADAL" clId="{A1AE940E-CFD6-4BF4-AA9D-6A362B9FEAAF}" dt="2021-01-13T09:32:12.723" v="1087" actId="14100"/>
          <ac:cxnSpMkLst>
            <pc:docMk/>
            <pc:sldMk cId="3021419565" sldId="266"/>
            <ac:cxnSpMk id="20" creationId="{7C756B00-C08E-45B1-9447-94B6443E0D7C}"/>
          </ac:cxnSpMkLst>
        </pc:cxnChg>
        <pc:cxnChg chg="add mod">
          <ac:chgData name="James Rix" userId="cb545cd9-4117-4a28-ae57-51585a740fdd" providerId="ADAL" clId="{A1AE940E-CFD6-4BF4-AA9D-6A362B9FEAAF}" dt="2021-01-13T09:32:19.315" v="1090" actId="14100"/>
          <ac:cxnSpMkLst>
            <pc:docMk/>
            <pc:sldMk cId="3021419565" sldId="266"/>
            <ac:cxnSpMk id="23" creationId="{F14DFECE-28E8-4544-A5B4-D480C77BF1C8}"/>
          </ac:cxnSpMkLst>
        </pc:cxnChg>
        <pc:cxnChg chg="add mod">
          <ac:chgData name="James Rix" userId="cb545cd9-4117-4a28-ae57-51585a740fdd" providerId="ADAL" clId="{A1AE940E-CFD6-4BF4-AA9D-6A362B9FEAAF}" dt="2021-01-13T09:32:27.315" v="1093" actId="14100"/>
          <ac:cxnSpMkLst>
            <pc:docMk/>
            <pc:sldMk cId="3021419565" sldId="266"/>
            <ac:cxnSpMk id="26" creationId="{C732916E-D864-4910-81EA-9CDB3834863F}"/>
          </ac:cxnSpMkLst>
        </pc:cxnChg>
        <pc:cxnChg chg="add mod">
          <ac:chgData name="James Rix" userId="cb545cd9-4117-4a28-ae57-51585a740fdd" providerId="ADAL" clId="{A1AE940E-CFD6-4BF4-AA9D-6A362B9FEAAF}" dt="2021-01-13T11:47:23.321" v="1829" actId="14100"/>
          <ac:cxnSpMkLst>
            <pc:docMk/>
            <pc:sldMk cId="3021419565" sldId="266"/>
            <ac:cxnSpMk id="36" creationId="{977CBE07-6C8A-4404-9570-04921744D058}"/>
          </ac:cxnSpMkLst>
        </pc:cxnChg>
        <pc:cxnChg chg="add mod">
          <ac:chgData name="James Rix" userId="cb545cd9-4117-4a28-ae57-51585a740fdd" providerId="ADAL" clId="{A1AE940E-CFD6-4BF4-AA9D-6A362B9FEAAF}" dt="2021-01-13T11:25:24.667" v="1731" actId="1076"/>
          <ac:cxnSpMkLst>
            <pc:docMk/>
            <pc:sldMk cId="3021419565" sldId="266"/>
            <ac:cxnSpMk id="43" creationId="{0B3526BF-B42F-4CE3-8769-FC26BBE80A7F}"/>
          </ac:cxnSpMkLst>
        </pc:cxnChg>
        <pc:cxnChg chg="add del mod">
          <ac:chgData name="James Rix" userId="cb545cd9-4117-4a28-ae57-51585a740fdd" providerId="ADAL" clId="{A1AE940E-CFD6-4BF4-AA9D-6A362B9FEAAF}" dt="2021-01-13T11:25:54.317" v="1740" actId="478"/>
          <ac:cxnSpMkLst>
            <pc:docMk/>
            <pc:sldMk cId="3021419565" sldId="266"/>
            <ac:cxnSpMk id="48" creationId="{CB4D833F-4976-4176-9397-EBFE6333F252}"/>
          </ac:cxnSpMkLst>
        </pc:cxnChg>
        <pc:cxnChg chg="add del mod">
          <ac:chgData name="James Rix" userId="cb545cd9-4117-4a28-ae57-51585a740fdd" providerId="ADAL" clId="{A1AE940E-CFD6-4BF4-AA9D-6A362B9FEAAF}" dt="2021-01-13T11:25:55.677" v="1741" actId="478"/>
          <ac:cxnSpMkLst>
            <pc:docMk/>
            <pc:sldMk cId="3021419565" sldId="266"/>
            <ac:cxnSpMk id="49" creationId="{7BF1BF22-8AA2-46AD-9577-0DB2CF252E5A}"/>
          </ac:cxnSpMkLst>
        </pc:cxnChg>
        <pc:cxnChg chg="add mod">
          <ac:chgData name="James Rix" userId="cb545cd9-4117-4a28-ae57-51585a740fdd" providerId="ADAL" clId="{A1AE940E-CFD6-4BF4-AA9D-6A362B9FEAAF}" dt="2021-01-13T11:26:09.611" v="1744" actId="1076"/>
          <ac:cxnSpMkLst>
            <pc:docMk/>
            <pc:sldMk cId="3021419565" sldId="266"/>
            <ac:cxnSpMk id="51" creationId="{F29295D2-47EC-4820-B1CE-44E0A782DE8F}"/>
          </ac:cxnSpMkLst>
        </pc:cxnChg>
        <pc:cxnChg chg="add mod">
          <ac:chgData name="James Rix" userId="cb545cd9-4117-4a28-ae57-51585a740fdd" providerId="ADAL" clId="{A1AE940E-CFD6-4BF4-AA9D-6A362B9FEAAF}" dt="2021-01-13T11:26:16.339" v="1746" actId="1076"/>
          <ac:cxnSpMkLst>
            <pc:docMk/>
            <pc:sldMk cId="3021419565" sldId="266"/>
            <ac:cxnSpMk id="52" creationId="{413B3A2E-EAAF-4CC7-8200-11BEC2336CFB}"/>
          </ac:cxnSpMkLst>
        </pc:cxnChg>
        <pc:cxnChg chg="add mod">
          <ac:chgData name="James Rix" userId="cb545cd9-4117-4a28-ae57-51585a740fdd" providerId="ADAL" clId="{A1AE940E-CFD6-4BF4-AA9D-6A362B9FEAAF}" dt="2021-01-13T11:26:38.547" v="1749" actId="1076"/>
          <ac:cxnSpMkLst>
            <pc:docMk/>
            <pc:sldMk cId="3021419565" sldId="266"/>
            <ac:cxnSpMk id="54" creationId="{C3A299B2-1CB1-46F0-B571-CCBA04FF3436}"/>
          </ac:cxnSpMkLst>
        </pc:cxnChg>
        <pc:cxnChg chg="add mod">
          <ac:chgData name="James Rix" userId="cb545cd9-4117-4a28-ae57-51585a740fdd" providerId="ADAL" clId="{A1AE940E-CFD6-4BF4-AA9D-6A362B9FEAAF}" dt="2021-01-13T11:28:14.955" v="1768" actId="1582"/>
          <ac:cxnSpMkLst>
            <pc:docMk/>
            <pc:sldMk cId="3021419565" sldId="266"/>
            <ac:cxnSpMk id="58" creationId="{ECD44D97-F315-4D77-A858-B451EF5C9565}"/>
          </ac:cxnSpMkLst>
        </pc:cxnChg>
      </pc:sldChg>
      <pc:sldChg chg="del">
        <pc:chgData name="James Rix" userId="cb545cd9-4117-4a28-ae57-51585a740fdd" providerId="ADAL" clId="{A1AE940E-CFD6-4BF4-AA9D-6A362B9FEAAF}" dt="2021-01-13T08:25:23.385" v="10" actId="47"/>
        <pc:sldMkLst>
          <pc:docMk/>
          <pc:sldMk cId="17965685" sldId="267"/>
        </pc:sldMkLst>
      </pc:sldChg>
      <pc:sldChg chg="addSp delSp modSp add mod">
        <pc:chgData name="James Rix" userId="cb545cd9-4117-4a28-ae57-51585a740fdd" providerId="ADAL" clId="{A1AE940E-CFD6-4BF4-AA9D-6A362B9FEAAF}" dt="2021-01-13T20:16:33.013" v="4231" actId="1076"/>
        <pc:sldMkLst>
          <pc:docMk/>
          <pc:sldMk cId="1543942700" sldId="267"/>
        </pc:sldMkLst>
        <pc:spChg chg="mod">
          <ac:chgData name="James Rix" userId="cb545cd9-4117-4a28-ae57-51585a740fdd" providerId="ADAL" clId="{A1AE940E-CFD6-4BF4-AA9D-6A362B9FEAAF}" dt="2021-01-13T18:48:56.110" v="3689" actId="20577"/>
          <ac:spMkLst>
            <pc:docMk/>
            <pc:sldMk cId="1543942700" sldId="267"/>
            <ac:spMk id="4" creationId="{2E8922C6-9F9D-44BC-B083-B31729A7EDC2}"/>
          </ac:spMkLst>
        </pc:spChg>
        <pc:spChg chg="add mod">
          <ac:chgData name="James Rix" userId="cb545cd9-4117-4a28-ae57-51585a740fdd" providerId="ADAL" clId="{A1AE940E-CFD6-4BF4-AA9D-6A362B9FEAAF}" dt="2021-01-13T18:51:48.006" v="3739"/>
          <ac:spMkLst>
            <pc:docMk/>
            <pc:sldMk cId="1543942700" sldId="267"/>
            <ac:spMk id="7" creationId="{8A3FDBE5-1C93-4684-B7E6-EBEF4D0800DD}"/>
          </ac:spMkLst>
        </pc:spChg>
        <pc:spChg chg="add mod">
          <ac:chgData name="James Rix" userId="cb545cd9-4117-4a28-ae57-51585a740fdd" providerId="ADAL" clId="{A1AE940E-CFD6-4BF4-AA9D-6A362B9FEAAF}" dt="2021-01-13T18:51:48.006" v="3739"/>
          <ac:spMkLst>
            <pc:docMk/>
            <pc:sldMk cId="1543942700" sldId="267"/>
            <ac:spMk id="8" creationId="{42886D27-B5FF-46FC-8480-0DEDB59E9E0D}"/>
          </ac:spMkLst>
        </pc:spChg>
        <pc:spChg chg="add mod">
          <ac:chgData name="James Rix" userId="cb545cd9-4117-4a28-ae57-51585a740fdd" providerId="ADAL" clId="{A1AE940E-CFD6-4BF4-AA9D-6A362B9FEAAF}" dt="2021-01-13T18:55:05.666" v="3752" actId="1076"/>
          <ac:spMkLst>
            <pc:docMk/>
            <pc:sldMk cId="1543942700" sldId="267"/>
            <ac:spMk id="9" creationId="{6D375A19-2EE7-41A1-BE1C-EAF55BED6E87}"/>
          </ac:spMkLst>
        </pc:spChg>
        <pc:spChg chg="add mod">
          <ac:chgData name="James Rix" userId="cb545cd9-4117-4a28-ae57-51585a740fdd" providerId="ADAL" clId="{A1AE940E-CFD6-4BF4-AA9D-6A362B9FEAAF}" dt="2021-01-13T18:51:48.006" v="3739"/>
          <ac:spMkLst>
            <pc:docMk/>
            <pc:sldMk cId="1543942700" sldId="267"/>
            <ac:spMk id="10" creationId="{78B290DA-05E1-4F48-A2BD-F38860851ACC}"/>
          </ac:spMkLst>
        </pc:spChg>
        <pc:spChg chg="add mod">
          <ac:chgData name="James Rix" userId="cb545cd9-4117-4a28-ae57-51585a740fdd" providerId="ADAL" clId="{A1AE940E-CFD6-4BF4-AA9D-6A362B9FEAAF}" dt="2021-01-13T18:51:48.006" v="3739"/>
          <ac:spMkLst>
            <pc:docMk/>
            <pc:sldMk cId="1543942700" sldId="267"/>
            <ac:spMk id="11" creationId="{11C37548-86E5-435F-A8B0-8322962C46F3}"/>
          </ac:spMkLst>
        </pc:spChg>
        <pc:spChg chg="add mod">
          <ac:chgData name="James Rix" userId="cb545cd9-4117-4a28-ae57-51585a740fdd" providerId="ADAL" clId="{A1AE940E-CFD6-4BF4-AA9D-6A362B9FEAAF}" dt="2021-01-13T18:51:48.006" v="3739"/>
          <ac:spMkLst>
            <pc:docMk/>
            <pc:sldMk cId="1543942700" sldId="267"/>
            <ac:spMk id="12" creationId="{A44B63DF-A348-4EDF-A07E-9DBD329A061D}"/>
          </ac:spMkLst>
        </pc:spChg>
        <pc:spChg chg="add mod">
          <ac:chgData name="James Rix" userId="cb545cd9-4117-4a28-ae57-51585a740fdd" providerId="ADAL" clId="{A1AE940E-CFD6-4BF4-AA9D-6A362B9FEAAF}" dt="2021-01-13T19:33:46.359" v="4170" actId="1076"/>
          <ac:spMkLst>
            <pc:docMk/>
            <pc:sldMk cId="1543942700" sldId="267"/>
            <ac:spMk id="22" creationId="{DD8250F0-02A3-4AEE-8A11-22A43B5A1428}"/>
          </ac:spMkLst>
        </pc:spChg>
        <pc:spChg chg="add mod">
          <ac:chgData name="James Rix" userId="cb545cd9-4117-4a28-ae57-51585a740fdd" providerId="ADAL" clId="{A1AE940E-CFD6-4BF4-AA9D-6A362B9FEAAF}" dt="2021-01-13T19:28:41.688" v="3846"/>
          <ac:spMkLst>
            <pc:docMk/>
            <pc:sldMk cId="1543942700" sldId="267"/>
            <ac:spMk id="23" creationId="{21FE3722-4936-4746-8622-9055BF6434D1}"/>
          </ac:spMkLst>
        </pc:spChg>
        <pc:spChg chg="add mod">
          <ac:chgData name="James Rix" userId="cb545cd9-4117-4a28-ae57-51585a740fdd" providerId="ADAL" clId="{A1AE940E-CFD6-4BF4-AA9D-6A362B9FEAAF}" dt="2021-01-13T20:16:02.711" v="4228" actId="20577"/>
          <ac:spMkLst>
            <pc:docMk/>
            <pc:sldMk cId="1543942700" sldId="267"/>
            <ac:spMk id="24" creationId="{7FB6A8D4-EB53-4218-8765-CE818511797B}"/>
          </ac:spMkLst>
        </pc:spChg>
        <pc:spChg chg="add del mod">
          <ac:chgData name="James Rix" userId="cb545cd9-4117-4a28-ae57-51585a740fdd" providerId="ADAL" clId="{A1AE940E-CFD6-4BF4-AA9D-6A362B9FEAAF}" dt="2021-01-13T19:37:16.202" v="4206" actId="478"/>
          <ac:spMkLst>
            <pc:docMk/>
            <pc:sldMk cId="1543942700" sldId="267"/>
            <ac:spMk id="37" creationId="{50962B4E-95B9-4AE4-A308-4B0CCCFF2B00}"/>
          </ac:spMkLst>
        </pc:spChg>
        <pc:spChg chg="add del mod">
          <ac:chgData name="James Rix" userId="cb545cd9-4117-4a28-ae57-51585a740fdd" providerId="ADAL" clId="{A1AE940E-CFD6-4BF4-AA9D-6A362B9FEAAF}" dt="2021-01-13T19:37:15.434" v="4205" actId="478"/>
          <ac:spMkLst>
            <pc:docMk/>
            <pc:sldMk cId="1543942700" sldId="267"/>
            <ac:spMk id="38" creationId="{2DED2FAB-FE10-4DFC-A212-F7BA16515DE4}"/>
          </ac:spMkLst>
        </pc:spChg>
        <pc:spChg chg="add mod">
          <ac:chgData name="James Rix" userId="cb545cd9-4117-4a28-ae57-51585a740fdd" providerId="ADAL" clId="{A1AE940E-CFD6-4BF4-AA9D-6A362B9FEAAF}" dt="2021-01-13T20:16:15.660" v="4229" actId="1076"/>
          <ac:spMkLst>
            <pc:docMk/>
            <pc:sldMk cId="1543942700" sldId="267"/>
            <ac:spMk id="40" creationId="{615E63F8-4823-48B6-852A-7F0E9705D68E}"/>
          </ac:spMkLst>
        </pc:spChg>
        <pc:spChg chg="add mod">
          <ac:chgData name="James Rix" userId="cb545cd9-4117-4a28-ae57-51585a740fdd" providerId="ADAL" clId="{A1AE940E-CFD6-4BF4-AA9D-6A362B9FEAAF}" dt="2021-01-13T20:16:33.013" v="4231" actId="1076"/>
          <ac:spMkLst>
            <pc:docMk/>
            <pc:sldMk cId="1543942700" sldId="267"/>
            <ac:spMk id="42" creationId="{0B79E09F-AEFA-481D-845B-BAFF6F95CC45}"/>
          </ac:spMkLst>
        </pc:spChg>
        <pc:picChg chg="add mod">
          <ac:chgData name="James Rix" userId="cb545cd9-4117-4a28-ae57-51585a740fdd" providerId="ADAL" clId="{A1AE940E-CFD6-4BF4-AA9D-6A362B9FEAAF}" dt="2021-01-13T18:50:12.435" v="3729" actId="1076"/>
          <ac:picMkLst>
            <pc:docMk/>
            <pc:sldMk cId="1543942700" sldId="267"/>
            <ac:picMk id="6" creationId="{36EFD2B5-43CA-457E-937F-5DA7A40F782A}"/>
          </ac:picMkLst>
        </pc:picChg>
        <pc:picChg chg="add mod">
          <ac:chgData name="James Rix" userId="cb545cd9-4117-4a28-ae57-51585a740fdd" providerId="ADAL" clId="{A1AE940E-CFD6-4BF4-AA9D-6A362B9FEAAF}" dt="2021-01-13T19:34:49.415" v="4185" actId="1076"/>
          <ac:picMkLst>
            <pc:docMk/>
            <pc:sldMk cId="1543942700" sldId="267"/>
            <ac:picMk id="26" creationId="{58CD9E89-9D8F-4E56-98EF-C606331AA4E6}"/>
          </ac:picMkLst>
        </pc:picChg>
        <pc:picChg chg="add mod">
          <ac:chgData name="James Rix" userId="cb545cd9-4117-4a28-ae57-51585a740fdd" providerId="ADAL" clId="{A1AE940E-CFD6-4BF4-AA9D-6A362B9FEAAF}" dt="2021-01-13T19:34:49.415" v="4185" actId="1076"/>
          <ac:picMkLst>
            <pc:docMk/>
            <pc:sldMk cId="1543942700" sldId="267"/>
            <ac:picMk id="28" creationId="{8D1C00B7-1B8E-4ECA-9FA7-DE55C903B57A}"/>
          </ac:picMkLst>
        </pc:picChg>
        <pc:picChg chg="add mod">
          <ac:chgData name="James Rix" userId="cb545cd9-4117-4a28-ae57-51585a740fdd" providerId="ADAL" clId="{A1AE940E-CFD6-4BF4-AA9D-6A362B9FEAAF}" dt="2021-01-13T19:34:49.415" v="4185" actId="1076"/>
          <ac:picMkLst>
            <pc:docMk/>
            <pc:sldMk cId="1543942700" sldId="267"/>
            <ac:picMk id="30" creationId="{93486AD1-3E73-4F4F-91CD-2019AC50D633}"/>
          </ac:picMkLst>
        </pc:picChg>
        <pc:picChg chg="add mod">
          <ac:chgData name="James Rix" userId="cb545cd9-4117-4a28-ae57-51585a740fdd" providerId="ADAL" clId="{A1AE940E-CFD6-4BF4-AA9D-6A362B9FEAAF}" dt="2021-01-13T19:35:58.200" v="4194" actId="14100"/>
          <ac:picMkLst>
            <pc:docMk/>
            <pc:sldMk cId="1543942700" sldId="267"/>
            <ac:picMk id="32" creationId="{3401D4DD-155C-4167-BE53-41536B9BE7D9}"/>
          </ac:picMkLst>
        </pc:picChg>
        <pc:cxnChg chg="add mod">
          <ac:chgData name="James Rix" userId="cb545cd9-4117-4a28-ae57-51585a740fdd" providerId="ADAL" clId="{A1AE940E-CFD6-4BF4-AA9D-6A362B9FEAAF}" dt="2021-01-13T18:51:48.006" v="3739"/>
          <ac:cxnSpMkLst>
            <pc:docMk/>
            <pc:sldMk cId="1543942700" sldId="267"/>
            <ac:cxnSpMk id="13" creationId="{7C17BDAE-890F-440C-9753-871065185D8A}"/>
          </ac:cxnSpMkLst>
        </pc:cxnChg>
        <pc:cxnChg chg="add mod">
          <ac:chgData name="James Rix" userId="cb545cd9-4117-4a28-ae57-51585a740fdd" providerId="ADAL" clId="{A1AE940E-CFD6-4BF4-AA9D-6A362B9FEAAF}" dt="2021-01-13T18:55:11.915" v="3753" actId="14100"/>
          <ac:cxnSpMkLst>
            <pc:docMk/>
            <pc:sldMk cId="1543942700" sldId="267"/>
            <ac:cxnSpMk id="14" creationId="{56DA27A8-EE50-44D5-A4E3-CAAF8727AD4D}"/>
          </ac:cxnSpMkLst>
        </pc:cxnChg>
        <pc:cxnChg chg="add mod">
          <ac:chgData name="James Rix" userId="cb545cd9-4117-4a28-ae57-51585a740fdd" providerId="ADAL" clId="{A1AE940E-CFD6-4BF4-AA9D-6A362B9FEAAF}" dt="2021-01-13T18:51:48.006" v="3739"/>
          <ac:cxnSpMkLst>
            <pc:docMk/>
            <pc:sldMk cId="1543942700" sldId="267"/>
            <ac:cxnSpMk id="15" creationId="{EAD8C8FB-7AEF-4F3F-A49E-5385FBF0846A}"/>
          </ac:cxnSpMkLst>
        </pc:cxnChg>
        <pc:cxnChg chg="add mod">
          <ac:chgData name="James Rix" userId="cb545cd9-4117-4a28-ae57-51585a740fdd" providerId="ADAL" clId="{A1AE940E-CFD6-4BF4-AA9D-6A362B9FEAAF}" dt="2021-01-13T18:55:16.066" v="3754" actId="14100"/>
          <ac:cxnSpMkLst>
            <pc:docMk/>
            <pc:sldMk cId="1543942700" sldId="267"/>
            <ac:cxnSpMk id="16" creationId="{29ECD914-6090-4231-A9A0-0C07AB12E62D}"/>
          </ac:cxnSpMkLst>
        </pc:cxnChg>
        <pc:cxnChg chg="add mod">
          <ac:chgData name="James Rix" userId="cb545cd9-4117-4a28-ae57-51585a740fdd" providerId="ADAL" clId="{A1AE940E-CFD6-4BF4-AA9D-6A362B9FEAAF}" dt="2021-01-13T18:55:24.042" v="3756" actId="14100"/>
          <ac:cxnSpMkLst>
            <pc:docMk/>
            <pc:sldMk cId="1543942700" sldId="267"/>
            <ac:cxnSpMk id="17" creationId="{A18B94A8-3B82-4D70-A6AD-8A2FD94178DA}"/>
          </ac:cxnSpMkLst>
        </pc:cxnChg>
        <pc:cxnChg chg="add mod">
          <ac:chgData name="James Rix" userId="cb545cd9-4117-4a28-ae57-51585a740fdd" providerId="ADAL" clId="{A1AE940E-CFD6-4BF4-AA9D-6A362B9FEAAF}" dt="2021-01-13T18:55:05.666" v="3752" actId="1076"/>
          <ac:cxnSpMkLst>
            <pc:docMk/>
            <pc:sldMk cId="1543942700" sldId="267"/>
            <ac:cxnSpMk id="18" creationId="{C1D554A5-8E71-4033-97BE-DADBF24B0680}"/>
          </ac:cxnSpMkLst>
        </pc:cxnChg>
        <pc:cxnChg chg="add mod">
          <ac:chgData name="James Rix" userId="cb545cd9-4117-4a28-ae57-51585a740fdd" providerId="ADAL" clId="{A1AE940E-CFD6-4BF4-AA9D-6A362B9FEAAF}" dt="2021-01-13T19:36:23.607" v="4198" actId="1076"/>
          <ac:cxnSpMkLst>
            <pc:docMk/>
            <pc:sldMk cId="1543942700" sldId="267"/>
            <ac:cxnSpMk id="34" creationId="{F0EE4EEF-E0BC-4A35-845D-C950B47981D1}"/>
          </ac:cxnSpMkLst>
        </pc:cxnChg>
        <pc:cxnChg chg="add del mod">
          <ac:chgData name="James Rix" userId="cb545cd9-4117-4a28-ae57-51585a740fdd" providerId="ADAL" clId="{A1AE940E-CFD6-4BF4-AA9D-6A362B9FEAAF}" dt="2021-01-13T19:37:16.857" v="4207" actId="478"/>
          <ac:cxnSpMkLst>
            <pc:docMk/>
            <pc:sldMk cId="1543942700" sldId="267"/>
            <ac:cxnSpMk id="36" creationId="{8CA5FCF2-15AD-4C9C-AAE0-557EF01CD78D}"/>
          </ac:cxnSpMkLst>
        </pc:cxnChg>
        <pc:cxnChg chg="add mod">
          <ac:chgData name="James Rix" userId="cb545cd9-4117-4a28-ae57-51585a740fdd" providerId="ADAL" clId="{A1AE940E-CFD6-4BF4-AA9D-6A362B9FEAAF}" dt="2021-01-13T20:16:33.013" v="4231" actId="1076"/>
          <ac:cxnSpMkLst>
            <pc:docMk/>
            <pc:sldMk cId="1543942700" sldId="267"/>
            <ac:cxnSpMk id="41" creationId="{6ACECEB6-DBCE-4C92-9D5E-49FC5FEB2F57}"/>
          </ac:cxnSpMkLst>
        </pc:cxnChg>
      </pc:sldChg>
      <pc:sldChg chg="add">
        <pc:chgData name="James Rix" userId="cb545cd9-4117-4a28-ae57-51585a740fdd" providerId="ADAL" clId="{A1AE940E-CFD6-4BF4-AA9D-6A362B9FEAAF}" dt="2021-01-13T08:46:11.414" v="181" actId="2890"/>
        <pc:sldMkLst>
          <pc:docMk/>
          <pc:sldMk cId="1741798694" sldId="268"/>
        </pc:sldMkLst>
      </pc:sldChg>
      <pc:sldChg chg="addSp delSp modSp add mod modAnim">
        <pc:chgData name="James Rix" userId="cb545cd9-4117-4a28-ae57-51585a740fdd" providerId="ADAL" clId="{A1AE940E-CFD6-4BF4-AA9D-6A362B9FEAAF}" dt="2021-01-13T19:04:27.245" v="3841"/>
        <pc:sldMkLst>
          <pc:docMk/>
          <pc:sldMk cId="2025314819" sldId="269"/>
        </pc:sldMkLst>
        <pc:spChg chg="mod">
          <ac:chgData name="James Rix" userId="cb545cd9-4117-4a28-ae57-51585a740fdd" providerId="ADAL" clId="{A1AE940E-CFD6-4BF4-AA9D-6A362B9FEAAF}" dt="2021-01-13T08:58:12.520" v="646" actId="20577"/>
          <ac:spMkLst>
            <pc:docMk/>
            <pc:sldMk cId="2025314819" sldId="269"/>
            <ac:spMk id="4" creationId="{2E8922C6-9F9D-44BC-B083-B31729A7EDC2}"/>
          </ac:spMkLst>
        </pc:spChg>
        <pc:spChg chg="add mod">
          <ac:chgData name="James Rix" userId="cb545cd9-4117-4a28-ae57-51585a740fdd" providerId="ADAL" clId="{A1AE940E-CFD6-4BF4-AA9D-6A362B9FEAAF}" dt="2021-01-13T11:45:11.305" v="1792"/>
          <ac:spMkLst>
            <pc:docMk/>
            <pc:sldMk cId="2025314819" sldId="269"/>
            <ac:spMk id="6" creationId="{EF545662-2259-4BFD-838C-F1F0F5B49F01}"/>
          </ac:spMkLst>
        </pc:spChg>
        <pc:spChg chg="add mod">
          <ac:chgData name="James Rix" userId="cb545cd9-4117-4a28-ae57-51585a740fdd" providerId="ADAL" clId="{A1AE940E-CFD6-4BF4-AA9D-6A362B9FEAAF}" dt="2021-01-13T12:48:16.103" v="1866" actId="20577"/>
          <ac:spMkLst>
            <pc:docMk/>
            <pc:sldMk cId="2025314819" sldId="269"/>
            <ac:spMk id="7" creationId="{436128CB-42BC-431B-89A6-908F1CE67796}"/>
          </ac:spMkLst>
        </pc:spChg>
        <pc:spChg chg="add mod">
          <ac:chgData name="James Rix" userId="cb545cd9-4117-4a28-ae57-51585a740fdd" providerId="ADAL" clId="{A1AE940E-CFD6-4BF4-AA9D-6A362B9FEAAF}" dt="2021-01-13T12:46:14.765" v="1849" actId="1076"/>
          <ac:spMkLst>
            <pc:docMk/>
            <pc:sldMk cId="2025314819" sldId="269"/>
            <ac:spMk id="9" creationId="{946F263A-F4E6-43FC-811C-CA0651DE18C5}"/>
          </ac:spMkLst>
        </pc:spChg>
        <pc:spChg chg="add mod">
          <ac:chgData name="James Rix" userId="cb545cd9-4117-4a28-ae57-51585a740fdd" providerId="ADAL" clId="{A1AE940E-CFD6-4BF4-AA9D-6A362B9FEAAF}" dt="2021-01-13T15:07:31.451" v="1893" actId="1076"/>
          <ac:spMkLst>
            <pc:docMk/>
            <pc:sldMk cId="2025314819" sldId="269"/>
            <ac:spMk id="10" creationId="{2EEC6F0D-9243-4A65-B2A1-AA1B7EEEB429}"/>
          </ac:spMkLst>
        </pc:spChg>
        <pc:spChg chg="add mod">
          <ac:chgData name="James Rix" userId="cb545cd9-4117-4a28-ae57-51585a740fdd" providerId="ADAL" clId="{A1AE940E-CFD6-4BF4-AA9D-6A362B9FEAAF}" dt="2021-01-13T12:46:54.117" v="1861" actId="1076"/>
          <ac:spMkLst>
            <pc:docMk/>
            <pc:sldMk cId="2025314819" sldId="269"/>
            <ac:spMk id="11" creationId="{D43838C8-EF86-42EA-BF94-30C830675D68}"/>
          </ac:spMkLst>
        </pc:spChg>
        <pc:spChg chg="add mod">
          <ac:chgData name="James Rix" userId="cb545cd9-4117-4a28-ae57-51585a740fdd" providerId="ADAL" clId="{A1AE940E-CFD6-4BF4-AA9D-6A362B9FEAAF}" dt="2021-01-13T12:47:01.238" v="1863" actId="1076"/>
          <ac:spMkLst>
            <pc:docMk/>
            <pc:sldMk cId="2025314819" sldId="269"/>
            <ac:spMk id="12" creationId="{635CADAD-CA65-4CCA-96E5-E00A4296E932}"/>
          </ac:spMkLst>
        </pc:spChg>
        <pc:spChg chg="add mod">
          <ac:chgData name="James Rix" userId="cb545cd9-4117-4a28-ae57-51585a740fdd" providerId="ADAL" clId="{A1AE940E-CFD6-4BF4-AA9D-6A362B9FEAAF}" dt="2021-01-13T15:07:26.819" v="1892" actId="1076"/>
          <ac:spMkLst>
            <pc:docMk/>
            <pc:sldMk cId="2025314819" sldId="269"/>
            <ac:spMk id="13" creationId="{DB365C5F-5086-42D3-B398-C7C6423D6FC5}"/>
          </ac:spMkLst>
        </pc:spChg>
        <pc:spChg chg="add mod">
          <ac:chgData name="James Rix" userId="cb545cd9-4117-4a28-ae57-51585a740fdd" providerId="ADAL" clId="{A1AE940E-CFD6-4BF4-AA9D-6A362B9FEAAF}" dt="2021-01-13T12:46:48.301" v="1859" actId="1076"/>
          <ac:spMkLst>
            <pc:docMk/>
            <pc:sldMk cId="2025314819" sldId="269"/>
            <ac:spMk id="14" creationId="{23D39160-7FF0-4065-92B9-E24C4CC4DFA3}"/>
          </ac:spMkLst>
        </pc:spChg>
        <pc:spChg chg="add mod">
          <ac:chgData name="James Rix" userId="cb545cd9-4117-4a28-ae57-51585a740fdd" providerId="ADAL" clId="{A1AE940E-CFD6-4BF4-AA9D-6A362B9FEAAF}" dt="2021-01-13T15:10:40.912" v="2128" actId="404"/>
          <ac:spMkLst>
            <pc:docMk/>
            <pc:sldMk cId="2025314819" sldId="269"/>
            <ac:spMk id="26" creationId="{664FEE56-24E1-4257-9980-11B372E5213D}"/>
          </ac:spMkLst>
        </pc:spChg>
        <pc:spChg chg="add mod">
          <ac:chgData name="James Rix" userId="cb545cd9-4117-4a28-ae57-51585a740fdd" providerId="ADAL" clId="{A1AE940E-CFD6-4BF4-AA9D-6A362B9FEAAF}" dt="2021-01-13T15:12:06.675" v="2140" actId="1076"/>
          <ac:spMkLst>
            <pc:docMk/>
            <pc:sldMk cId="2025314819" sldId="269"/>
            <ac:spMk id="33" creationId="{63CA36D4-E34F-4F98-8875-F16C9B7EA1C4}"/>
          </ac:spMkLst>
        </pc:spChg>
        <pc:spChg chg="add mod">
          <ac:chgData name="James Rix" userId="cb545cd9-4117-4a28-ae57-51585a740fdd" providerId="ADAL" clId="{A1AE940E-CFD6-4BF4-AA9D-6A362B9FEAAF}" dt="2021-01-13T15:12:19.819" v="2143" actId="1076"/>
          <ac:spMkLst>
            <pc:docMk/>
            <pc:sldMk cId="2025314819" sldId="269"/>
            <ac:spMk id="35" creationId="{2B5B8F57-60B3-448F-BA76-7E640420CC97}"/>
          </ac:spMkLst>
        </pc:spChg>
        <pc:spChg chg="add mod">
          <ac:chgData name="James Rix" userId="cb545cd9-4117-4a28-ae57-51585a740fdd" providerId="ADAL" clId="{A1AE940E-CFD6-4BF4-AA9D-6A362B9FEAAF}" dt="2021-01-13T15:22:34.317" v="2605" actId="20577"/>
          <ac:spMkLst>
            <pc:docMk/>
            <pc:sldMk cId="2025314819" sldId="269"/>
            <ac:spMk id="46" creationId="{499BC6D6-8C9C-4EAC-B76C-4692554DD9F7}"/>
          </ac:spMkLst>
        </pc:spChg>
        <pc:spChg chg="add mod">
          <ac:chgData name="James Rix" userId="cb545cd9-4117-4a28-ae57-51585a740fdd" providerId="ADAL" clId="{A1AE940E-CFD6-4BF4-AA9D-6A362B9FEAAF}" dt="2021-01-13T15:23:31.898" v="2612" actId="1076"/>
          <ac:spMkLst>
            <pc:docMk/>
            <pc:sldMk cId="2025314819" sldId="269"/>
            <ac:spMk id="50" creationId="{78B77D10-FE13-46B9-9C1D-1C98D2A1C639}"/>
          </ac:spMkLst>
        </pc:spChg>
        <pc:spChg chg="add mod">
          <ac:chgData name="James Rix" userId="cb545cd9-4117-4a28-ae57-51585a740fdd" providerId="ADAL" clId="{A1AE940E-CFD6-4BF4-AA9D-6A362B9FEAAF}" dt="2021-01-13T15:25:00.195" v="2618" actId="1076"/>
          <ac:spMkLst>
            <pc:docMk/>
            <pc:sldMk cId="2025314819" sldId="269"/>
            <ac:spMk id="54" creationId="{1C1BF1CC-3D5B-4C72-86B4-6AEAF2AFA92B}"/>
          </ac:spMkLst>
        </pc:spChg>
        <pc:spChg chg="add mod">
          <ac:chgData name="James Rix" userId="cb545cd9-4117-4a28-ae57-51585a740fdd" providerId="ADAL" clId="{A1AE940E-CFD6-4BF4-AA9D-6A362B9FEAAF}" dt="2021-01-13T15:25:00.195" v="2618" actId="1076"/>
          <ac:spMkLst>
            <pc:docMk/>
            <pc:sldMk cId="2025314819" sldId="269"/>
            <ac:spMk id="55" creationId="{285C37B1-5D4F-45CE-8644-E6323C838783}"/>
          </ac:spMkLst>
        </pc:spChg>
        <pc:spChg chg="add del mod">
          <ac:chgData name="James Rix" userId="cb545cd9-4117-4a28-ae57-51585a740fdd" providerId="ADAL" clId="{A1AE940E-CFD6-4BF4-AA9D-6A362B9FEAAF}" dt="2021-01-13T15:30:12.910" v="2657"/>
          <ac:spMkLst>
            <pc:docMk/>
            <pc:sldMk cId="2025314819" sldId="269"/>
            <ac:spMk id="56" creationId="{E670E52D-0D28-4D15-B757-A8BC3AC4D66E}"/>
          </ac:spMkLst>
        </pc:spChg>
        <pc:spChg chg="add del mod">
          <ac:chgData name="James Rix" userId="cb545cd9-4117-4a28-ae57-51585a740fdd" providerId="ADAL" clId="{A1AE940E-CFD6-4BF4-AA9D-6A362B9FEAAF}" dt="2021-01-13T15:30:16.783" v="2659"/>
          <ac:spMkLst>
            <pc:docMk/>
            <pc:sldMk cId="2025314819" sldId="269"/>
            <ac:spMk id="57" creationId="{5B984409-6A24-4E57-9A3C-2C3238AFA943}"/>
          </ac:spMkLst>
        </pc:spChg>
        <pc:spChg chg="add mod">
          <ac:chgData name="James Rix" userId="cb545cd9-4117-4a28-ae57-51585a740fdd" providerId="ADAL" clId="{A1AE940E-CFD6-4BF4-AA9D-6A362B9FEAAF}" dt="2021-01-13T19:04:27.245" v="3841"/>
          <ac:spMkLst>
            <pc:docMk/>
            <pc:sldMk cId="2025314819" sldId="269"/>
            <ac:spMk id="60" creationId="{A88B0D63-E4FD-49A2-91F2-EE1C8CF9D63D}"/>
          </ac:spMkLst>
        </pc:spChg>
        <pc:picChg chg="add mod">
          <ac:chgData name="James Rix" userId="cb545cd9-4117-4a28-ae57-51585a740fdd" providerId="ADAL" clId="{A1AE940E-CFD6-4BF4-AA9D-6A362B9FEAAF}" dt="2021-01-13T12:46:36.473" v="1856" actId="1076"/>
          <ac:picMkLst>
            <pc:docMk/>
            <pc:sldMk cId="2025314819" sldId="269"/>
            <ac:picMk id="8" creationId="{AE2A8B66-7B22-4443-B53D-C523FF6D64A0}"/>
          </ac:picMkLst>
        </pc:picChg>
        <pc:picChg chg="add mod">
          <ac:chgData name="James Rix" userId="cb545cd9-4117-4a28-ae57-51585a740fdd" providerId="ADAL" clId="{A1AE940E-CFD6-4BF4-AA9D-6A362B9FEAAF}" dt="2021-01-13T15:25:03.854" v="2620" actId="1076"/>
          <ac:picMkLst>
            <pc:docMk/>
            <pc:sldMk cId="2025314819" sldId="269"/>
            <ac:picMk id="30" creationId="{74CC4FB6-EB39-4EB1-BB9E-6BF4614CD06F}"/>
          </ac:picMkLst>
        </pc:picChg>
        <pc:picChg chg="add mod">
          <ac:chgData name="James Rix" userId="cb545cd9-4117-4a28-ae57-51585a740fdd" providerId="ADAL" clId="{A1AE940E-CFD6-4BF4-AA9D-6A362B9FEAAF}" dt="2021-01-13T15:11:39.851" v="2136" actId="1076"/>
          <ac:picMkLst>
            <pc:docMk/>
            <pc:sldMk cId="2025314819" sldId="269"/>
            <ac:picMk id="32" creationId="{47D21224-5F92-4C62-9EDF-C4D41B923165}"/>
          </ac:picMkLst>
        </pc:picChg>
        <pc:picChg chg="add mod modCrop">
          <ac:chgData name="James Rix" userId="cb545cd9-4117-4a28-ae57-51585a740fdd" providerId="ADAL" clId="{A1AE940E-CFD6-4BF4-AA9D-6A362B9FEAAF}" dt="2021-01-13T15:13:45.171" v="2161" actId="1076"/>
          <ac:picMkLst>
            <pc:docMk/>
            <pc:sldMk cId="2025314819" sldId="269"/>
            <ac:picMk id="43" creationId="{A039AC58-D567-4BAE-9E7C-AF557824FBA0}"/>
          </ac:picMkLst>
        </pc:picChg>
        <pc:picChg chg="add mod">
          <ac:chgData name="James Rix" userId="cb545cd9-4117-4a28-ae57-51585a740fdd" providerId="ADAL" clId="{A1AE940E-CFD6-4BF4-AA9D-6A362B9FEAAF}" dt="2021-01-13T15:30:49.385" v="2667" actId="1076"/>
          <ac:picMkLst>
            <pc:docMk/>
            <pc:sldMk cId="2025314819" sldId="269"/>
            <ac:picMk id="59" creationId="{5E0D356D-4F98-4827-A5FA-806C2873B01D}"/>
          </ac:picMkLst>
        </pc:picChg>
        <pc:cxnChg chg="add mod">
          <ac:chgData name="James Rix" userId="cb545cd9-4117-4a28-ae57-51585a740fdd" providerId="ADAL" clId="{A1AE940E-CFD6-4BF4-AA9D-6A362B9FEAAF}" dt="2021-01-13T15:07:37.515" v="1895" actId="14100"/>
          <ac:cxnSpMkLst>
            <pc:docMk/>
            <pc:sldMk cId="2025314819" sldId="269"/>
            <ac:cxnSpMk id="15" creationId="{09ECD314-17EC-4044-9BBD-EF87CF18EF56}"/>
          </ac:cxnSpMkLst>
        </pc:cxnChg>
        <pc:cxnChg chg="add mod">
          <ac:chgData name="James Rix" userId="cb545cd9-4117-4a28-ae57-51585a740fdd" providerId="ADAL" clId="{A1AE940E-CFD6-4BF4-AA9D-6A362B9FEAAF}" dt="2021-01-13T15:07:34.443" v="1894" actId="14100"/>
          <ac:cxnSpMkLst>
            <pc:docMk/>
            <pc:sldMk cId="2025314819" sldId="269"/>
            <ac:cxnSpMk id="16" creationId="{BB7094DC-EA63-4037-A089-2806E21BFE16}"/>
          </ac:cxnSpMkLst>
        </pc:cxnChg>
        <pc:cxnChg chg="add mod">
          <ac:chgData name="James Rix" userId="cb545cd9-4117-4a28-ae57-51585a740fdd" providerId="ADAL" clId="{A1AE940E-CFD6-4BF4-AA9D-6A362B9FEAAF}" dt="2021-01-13T12:47:01.238" v="1863" actId="1076"/>
          <ac:cxnSpMkLst>
            <pc:docMk/>
            <pc:sldMk cId="2025314819" sldId="269"/>
            <ac:cxnSpMk id="17" creationId="{ED246110-38E0-459D-876C-393175226B50}"/>
          </ac:cxnSpMkLst>
        </pc:cxnChg>
        <pc:cxnChg chg="add mod">
          <ac:chgData name="James Rix" userId="cb545cd9-4117-4a28-ae57-51585a740fdd" providerId="ADAL" clId="{A1AE940E-CFD6-4BF4-AA9D-6A362B9FEAAF}" dt="2021-01-13T15:07:26.819" v="1892" actId="1076"/>
          <ac:cxnSpMkLst>
            <pc:docMk/>
            <pc:sldMk cId="2025314819" sldId="269"/>
            <ac:cxnSpMk id="18" creationId="{50B9828E-8FDE-4B42-864A-B9F52D3C633F}"/>
          </ac:cxnSpMkLst>
        </pc:cxnChg>
        <pc:cxnChg chg="add mod">
          <ac:chgData name="James Rix" userId="cb545cd9-4117-4a28-ae57-51585a740fdd" providerId="ADAL" clId="{A1AE940E-CFD6-4BF4-AA9D-6A362B9FEAAF}" dt="2021-01-13T12:46:50.485" v="1860" actId="14100"/>
          <ac:cxnSpMkLst>
            <pc:docMk/>
            <pc:sldMk cId="2025314819" sldId="269"/>
            <ac:cxnSpMk id="19" creationId="{D0C452D8-DE50-4715-A95C-0554B171F50B}"/>
          </ac:cxnSpMkLst>
        </pc:cxnChg>
        <pc:cxnChg chg="add mod">
          <ac:chgData name="James Rix" userId="cb545cd9-4117-4a28-ae57-51585a740fdd" providerId="ADAL" clId="{A1AE940E-CFD6-4BF4-AA9D-6A362B9FEAAF}" dt="2021-01-13T12:46:56.589" v="1862" actId="14100"/>
          <ac:cxnSpMkLst>
            <pc:docMk/>
            <pc:sldMk cId="2025314819" sldId="269"/>
            <ac:cxnSpMk id="20" creationId="{B8D28950-53AE-458A-ACCC-CE1C255B8CFC}"/>
          </ac:cxnSpMkLst>
        </pc:cxnChg>
        <pc:cxnChg chg="add mod">
          <ac:chgData name="James Rix" userId="cb545cd9-4117-4a28-ae57-51585a740fdd" providerId="ADAL" clId="{A1AE940E-CFD6-4BF4-AA9D-6A362B9FEAAF}" dt="2021-01-13T15:12:31.693" v="2146" actId="13822"/>
          <ac:cxnSpMkLst>
            <pc:docMk/>
            <pc:sldMk cId="2025314819" sldId="269"/>
            <ac:cxnSpMk id="36" creationId="{C33BEF54-83CF-44F1-AE9C-5F1E5DADF6F8}"/>
          </ac:cxnSpMkLst>
        </pc:cxnChg>
        <pc:cxnChg chg="add mod">
          <ac:chgData name="James Rix" userId="cb545cd9-4117-4a28-ae57-51585a740fdd" providerId="ADAL" clId="{A1AE940E-CFD6-4BF4-AA9D-6A362B9FEAAF}" dt="2021-01-13T15:24:04.850" v="2616" actId="14100"/>
          <ac:cxnSpMkLst>
            <pc:docMk/>
            <pc:sldMk cId="2025314819" sldId="269"/>
            <ac:cxnSpMk id="39" creationId="{03ADFF19-5980-4876-97D6-EE8D4BF249FD}"/>
          </ac:cxnSpMkLst>
        </pc:cxnChg>
        <pc:cxnChg chg="add mod">
          <ac:chgData name="James Rix" userId="cb545cd9-4117-4a28-ae57-51585a740fdd" providerId="ADAL" clId="{A1AE940E-CFD6-4BF4-AA9D-6A362B9FEAAF}" dt="2021-01-13T15:22:03.180" v="2598" actId="208"/>
          <ac:cxnSpMkLst>
            <pc:docMk/>
            <pc:sldMk cId="2025314819" sldId="269"/>
            <ac:cxnSpMk id="44" creationId="{642007B1-F52E-4CCE-A097-724AC30A4D15}"/>
          </ac:cxnSpMkLst>
        </pc:cxnChg>
        <pc:cxnChg chg="add mod">
          <ac:chgData name="James Rix" userId="cb545cd9-4117-4a28-ae57-51585a740fdd" providerId="ADAL" clId="{A1AE940E-CFD6-4BF4-AA9D-6A362B9FEAAF}" dt="2021-01-13T15:23:08.890" v="2610" actId="1076"/>
          <ac:cxnSpMkLst>
            <pc:docMk/>
            <pc:sldMk cId="2025314819" sldId="269"/>
            <ac:cxnSpMk id="48" creationId="{141D61D7-386F-4E5C-8183-002D5F22F11A}"/>
          </ac:cxnSpMkLst>
        </pc:cxnChg>
        <pc:cxnChg chg="add mod">
          <ac:chgData name="James Rix" userId="cb545cd9-4117-4a28-ae57-51585a740fdd" providerId="ADAL" clId="{A1AE940E-CFD6-4BF4-AA9D-6A362B9FEAAF}" dt="2021-01-13T15:23:31.898" v="2612" actId="1076"/>
          <ac:cxnSpMkLst>
            <pc:docMk/>
            <pc:sldMk cId="2025314819" sldId="269"/>
            <ac:cxnSpMk id="49" creationId="{0595E986-B131-4132-BA82-81DF2EBA25B3}"/>
          </ac:cxnSpMkLst>
        </pc:cxnChg>
        <pc:cxnChg chg="add mod">
          <ac:chgData name="James Rix" userId="cb545cd9-4117-4a28-ae57-51585a740fdd" providerId="ADAL" clId="{A1AE940E-CFD6-4BF4-AA9D-6A362B9FEAAF}" dt="2021-01-13T15:25:00.195" v="2618" actId="1076"/>
          <ac:cxnSpMkLst>
            <pc:docMk/>
            <pc:sldMk cId="2025314819" sldId="269"/>
            <ac:cxnSpMk id="53" creationId="{8E94ED63-D274-4285-9ACD-D6F3F222CE48}"/>
          </ac:cxnSpMkLst>
        </pc:cxnChg>
      </pc:sldChg>
      <pc:sldChg chg="addSp modSp add mod modAnim">
        <pc:chgData name="James Rix" userId="cb545cd9-4117-4a28-ae57-51585a740fdd" providerId="ADAL" clId="{A1AE940E-CFD6-4BF4-AA9D-6A362B9FEAAF}" dt="2021-01-13T19:28:35.902" v="3845" actId="1076"/>
        <pc:sldMkLst>
          <pc:docMk/>
          <pc:sldMk cId="32762446" sldId="270"/>
        </pc:sldMkLst>
        <pc:spChg chg="mod">
          <ac:chgData name="James Rix" userId="cb545cd9-4117-4a28-ae57-51585a740fdd" providerId="ADAL" clId="{A1AE940E-CFD6-4BF4-AA9D-6A362B9FEAAF}" dt="2021-01-13T08:58:22.520" v="657" actId="20577"/>
          <ac:spMkLst>
            <pc:docMk/>
            <pc:sldMk cId="32762446" sldId="270"/>
            <ac:spMk id="4" creationId="{2E8922C6-9F9D-44BC-B083-B31729A7EDC2}"/>
          </ac:spMkLst>
        </pc:spChg>
        <pc:spChg chg="add mod">
          <ac:chgData name="James Rix" userId="cb545cd9-4117-4a28-ae57-51585a740fdd" providerId="ADAL" clId="{A1AE940E-CFD6-4BF4-AA9D-6A362B9FEAAF}" dt="2021-01-13T11:45:15.661" v="1793"/>
          <ac:spMkLst>
            <pc:docMk/>
            <pc:sldMk cId="32762446" sldId="270"/>
            <ac:spMk id="6" creationId="{399D1B74-1263-4C8A-BA43-5765901556E3}"/>
          </ac:spMkLst>
        </pc:spChg>
        <pc:spChg chg="add mod">
          <ac:chgData name="James Rix" userId="cb545cd9-4117-4a28-ae57-51585a740fdd" providerId="ADAL" clId="{A1AE940E-CFD6-4BF4-AA9D-6A362B9FEAAF}" dt="2021-01-13T19:28:35.902" v="3845" actId="1076"/>
          <ac:spMkLst>
            <pc:docMk/>
            <pc:sldMk cId="32762446" sldId="270"/>
            <ac:spMk id="7" creationId="{D538D596-E85F-4531-9820-9A5E9AD2FC0C}"/>
          </ac:spMkLst>
        </pc:spChg>
        <pc:spChg chg="add mod">
          <ac:chgData name="James Rix" userId="cb545cd9-4117-4a28-ae57-51585a740fdd" providerId="ADAL" clId="{A1AE940E-CFD6-4BF4-AA9D-6A362B9FEAAF}" dt="2021-01-13T13:14:11.251" v="1874" actId="1076"/>
          <ac:spMkLst>
            <pc:docMk/>
            <pc:sldMk cId="32762446" sldId="270"/>
            <ac:spMk id="9" creationId="{9D2A2208-D8F9-4E1C-B6DF-0B08325B9DCB}"/>
          </ac:spMkLst>
        </pc:spChg>
        <pc:spChg chg="add mod">
          <ac:chgData name="James Rix" userId="cb545cd9-4117-4a28-ae57-51585a740fdd" providerId="ADAL" clId="{A1AE940E-CFD6-4BF4-AA9D-6A362B9FEAAF}" dt="2021-01-13T13:14:17.707" v="1876" actId="1076"/>
          <ac:spMkLst>
            <pc:docMk/>
            <pc:sldMk cId="32762446" sldId="270"/>
            <ac:spMk id="10" creationId="{D654ECA3-E2D3-451A-B499-4146EC0BFBE7}"/>
          </ac:spMkLst>
        </pc:spChg>
        <pc:spChg chg="add mod">
          <ac:chgData name="James Rix" userId="cb545cd9-4117-4a28-ae57-51585a740fdd" providerId="ADAL" clId="{A1AE940E-CFD6-4BF4-AA9D-6A362B9FEAAF}" dt="2021-01-13T15:16:19.098" v="2166" actId="1076"/>
          <ac:spMkLst>
            <pc:docMk/>
            <pc:sldMk cId="32762446" sldId="270"/>
            <ac:spMk id="11" creationId="{E36DA66C-403B-43CB-9194-12956B4DB185}"/>
          </ac:spMkLst>
        </pc:spChg>
        <pc:spChg chg="add mod">
          <ac:chgData name="James Rix" userId="cb545cd9-4117-4a28-ae57-51585a740fdd" providerId="ADAL" clId="{A1AE940E-CFD6-4BF4-AA9D-6A362B9FEAAF}" dt="2021-01-13T13:13:55.156" v="1870" actId="1076"/>
          <ac:spMkLst>
            <pc:docMk/>
            <pc:sldMk cId="32762446" sldId="270"/>
            <ac:spMk id="12" creationId="{5B4A1C7F-0CEB-49A6-8635-A138C4E3981F}"/>
          </ac:spMkLst>
        </pc:spChg>
        <pc:spChg chg="add mod">
          <ac:chgData name="James Rix" userId="cb545cd9-4117-4a28-ae57-51585a740fdd" providerId="ADAL" clId="{A1AE940E-CFD6-4BF4-AA9D-6A362B9FEAAF}" dt="2021-01-13T13:13:58.427" v="1871" actId="1076"/>
          <ac:spMkLst>
            <pc:docMk/>
            <pc:sldMk cId="32762446" sldId="270"/>
            <ac:spMk id="13" creationId="{4431F79A-6BAB-482B-92CE-DE1297C24AE1}"/>
          </ac:spMkLst>
        </pc:spChg>
        <pc:spChg chg="add mod">
          <ac:chgData name="James Rix" userId="cb545cd9-4117-4a28-ae57-51585a740fdd" providerId="ADAL" clId="{A1AE940E-CFD6-4BF4-AA9D-6A362B9FEAAF}" dt="2021-01-13T15:16:06.835" v="2162" actId="1076"/>
          <ac:spMkLst>
            <pc:docMk/>
            <pc:sldMk cId="32762446" sldId="270"/>
            <ac:spMk id="14" creationId="{1E46C1E4-02A2-4ECD-8FB1-81358EBEC7DA}"/>
          </ac:spMkLst>
        </pc:spChg>
        <pc:spChg chg="add mod">
          <ac:chgData name="James Rix" userId="cb545cd9-4117-4a28-ae57-51585a740fdd" providerId="ADAL" clId="{A1AE940E-CFD6-4BF4-AA9D-6A362B9FEAAF}" dt="2021-01-13T15:20:59.786" v="2590" actId="14100"/>
          <ac:spMkLst>
            <pc:docMk/>
            <pc:sldMk cId="32762446" sldId="270"/>
            <ac:spMk id="25" creationId="{D356684A-734A-4B8C-9ABE-2EF1F4FB7C3A}"/>
          </ac:spMkLst>
        </pc:spChg>
        <pc:spChg chg="add mod">
          <ac:chgData name="James Rix" userId="cb545cd9-4117-4a28-ae57-51585a740fdd" providerId="ADAL" clId="{A1AE940E-CFD6-4BF4-AA9D-6A362B9FEAAF}" dt="2021-01-13T15:23:37.026" v="2614" actId="1076"/>
          <ac:spMkLst>
            <pc:docMk/>
            <pc:sldMk cId="32762446" sldId="270"/>
            <ac:spMk id="32" creationId="{9B443BBB-EC5D-4BAB-9BCB-712D7044BBED}"/>
          </ac:spMkLst>
        </pc:spChg>
        <pc:spChg chg="add mod">
          <ac:chgData name="James Rix" userId="cb545cd9-4117-4a28-ae57-51585a740fdd" providerId="ADAL" clId="{A1AE940E-CFD6-4BF4-AA9D-6A362B9FEAAF}" dt="2021-01-13T15:25:44.146" v="2628" actId="14100"/>
          <ac:spMkLst>
            <pc:docMk/>
            <pc:sldMk cId="32762446" sldId="270"/>
            <ac:spMk id="34" creationId="{1711E90D-B28B-4D1F-93AC-2A8890A4FFD9}"/>
          </ac:spMkLst>
        </pc:spChg>
        <pc:spChg chg="add mod">
          <ac:chgData name="James Rix" userId="cb545cd9-4117-4a28-ae57-51585a740fdd" providerId="ADAL" clId="{A1AE940E-CFD6-4BF4-AA9D-6A362B9FEAAF}" dt="2021-01-13T15:26:02.354" v="2638" actId="1076"/>
          <ac:spMkLst>
            <pc:docMk/>
            <pc:sldMk cId="32762446" sldId="270"/>
            <ac:spMk id="35" creationId="{D1E68261-5A4E-4AFA-AA16-EE6DDDADE030}"/>
          </ac:spMkLst>
        </pc:spChg>
        <pc:spChg chg="add mod">
          <ac:chgData name="James Rix" userId="cb545cd9-4117-4a28-ae57-51585a740fdd" providerId="ADAL" clId="{A1AE940E-CFD6-4BF4-AA9D-6A362B9FEAAF}" dt="2021-01-13T19:04:22.762" v="3840" actId="1076"/>
          <ac:spMkLst>
            <pc:docMk/>
            <pc:sldMk cId="32762446" sldId="270"/>
            <ac:spMk id="41" creationId="{5184F7F7-FCAE-4215-9D4B-E136F72CE22A}"/>
          </ac:spMkLst>
        </pc:spChg>
        <pc:spChg chg="add mod">
          <ac:chgData name="James Rix" userId="cb545cd9-4117-4a28-ae57-51585a740fdd" providerId="ADAL" clId="{A1AE940E-CFD6-4BF4-AA9D-6A362B9FEAAF}" dt="2021-01-13T15:27:32.940" v="2655" actId="20577"/>
          <ac:spMkLst>
            <pc:docMk/>
            <pc:sldMk cId="32762446" sldId="270"/>
            <ac:spMk id="42" creationId="{DA131B44-7816-43DF-9964-4CB44B2AFAC9}"/>
          </ac:spMkLst>
        </pc:spChg>
        <pc:picChg chg="add mod">
          <ac:chgData name="James Rix" userId="cb545cd9-4117-4a28-ae57-51585a740fdd" providerId="ADAL" clId="{A1AE940E-CFD6-4BF4-AA9D-6A362B9FEAAF}" dt="2021-01-13T15:21:34.270" v="2593" actId="962"/>
          <ac:picMkLst>
            <pc:docMk/>
            <pc:sldMk cId="32762446" sldId="270"/>
            <ac:picMk id="8" creationId="{2F20159F-A4A7-4126-A946-FC3B210B5DC1}"/>
          </ac:picMkLst>
        </pc:picChg>
        <pc:picChg chg="add mod">
          <ac:chgData name="James Rix" userId="cb545cd9-4117-4a28-ae57-51585a740fdd" providerId="ADAL" clId="{A1AE940E-CFD6-4BF4-AA9D-6A362B9FEAAF}" dt="2021-01-13T15:21:43.404" v="2595" actId="1076"/>
          <ac:picMkLst>
            <pc:docMk/>
            <pc:sldMk cId="32762446" sldId="270"/>
            <ac:picMk id="27" creationId="{41BA085E-A6E2-4E63-AC2C-FEA2D6DBD87A}"/>
          </ac:picMkLst>
        </pc:picChg>
        <pc:picChg chg="add mod">
          <ac:chgData name="James Rix" userId="cb545cd9-4117-4a28-ae57-51585a740fdd" providerId="ADAL" clId="{A1AE940E-CFD6-4BF4-AA9D-6A362B9FEAAF}" dt="2021-01-13T15:21:38.410" v="2594" actId="1076"/>
          <ac:picMkLst>
            <pc:docMk/>
            <pc:sldMk cId="32762446" sldId="270"/>
            <ac:picMk id="29" creationId="{64B16C3A-7AED-4550-B043-67CC9FF2FC43}"/>
          </ac:picMkLst>
        </pc:picChg>
        <pc:picChg chg="add mod">
          <ac:chgData name="James Rix" userId="cb545cd9-4117-4a28-ae57-51585a740fdd" providerId="ADAL" clId="{A1AE940E-CFD6-4BF4-AA9D-6A362B9FEAAF}" dt="2021-01-13T15:33:14.369" v="2672" actId="1076"/>
          <ac:picMkLst>
            <pc:docMk/>
            <pc:sldMk cId="32762446" sldId="270"/>
            <ac:picMk id="1026" creationId="{62ACE9D9-701B-41B6-A227-0BA19A017E6E}"/>
          </ac:picMkLst>
        </pc:picChg>
        <pc:cxnChg chg="add mod">
          <ac:chgData name="James Rix" userId="cb545cd9-4117-4a28-ae57-51585a740fdd" providerId="ADAL" clId="{A1AE940E-CFD6-4BF4-AA9D-6A362B9FEAAF}" dt="2021-01-13T13:14:13.779" v="1875" actId="14100"/>
          <ac:cxnSpMkLst>
            <pc:docMk/>
            <pc:sldMk cId="32762446" sldId="270"/>
            <ac:cxnSpMk id="15" creationId="{2119CF32-9C1B-4048-B9C7-79BCC72BF7C7}"/>
          </ac:cxnSpMkLst>
        </pc:cxnChg>
        <pc:cxnChg chg="add mod">
          <ac:chgData name="James Rix" userId="cb545cd9-4117-4a28-ae57-51585a740fdd" providerId="ADAL" clId="{A1AE940E-CFD6-4BF4-AA9D-6A362B9FEAAF}" dt="2021-01-13T13:14:20.955" v="1877" actId="14100"/>
          <ac:cxnSpMkLst>
            <pc:docMk/>
            <pc:sldMk cId="32762446" sldId="270"/>
            <ac:cxnSpMk id="16" creationId="{8184AF15-A07F-4053-9A76-598E4CB6112A}"/>
          </ac:cxnSpMkLst>
        </pc:cxnChg>
        <pc:cxnChg chg="add mod">
          <ac:chgData name="James Rix" userId="cb545cd9-4117-4a28-ae57-51585a740fdd" providerId="ADAL" clId="{A1AE940E-CFD6-4BF4-AA9D-6A362B9FEAAF}" dt="2021-01-13T13:13:55.156" v="1870" actId="1076"/>
          <ac:cxnSpMkLst>
            <pc:docMk/>
            <pc:sldMk cId="32762446" sldId="270"/>
            <ac:cxnSpMk id="17" creationId="{EFA37BF6-D219-4B31-9EF4-BA5249086E26}"/>
          </ac:cxnSpMkLst>
        </pc:cxnChg>
        <pc:cxnChg chg="add mod">
          <ac:chgData name="James Rix" userId="cb545cd9-4117-4a28-ae57-51585a740fdd" providerId="ADAL" clId="{A1AE940E-CFD6-4BF4-AA9D-6A362B9FEAAF}" dt="2021-01-13T13:13:58.427" v="1871" actId="1076"/>
          <ac:cxnSpMkLst>
            <pc:docMk/>
            <pc:sldMk cId="32762446" sldId="270"/>
            <ac:cxnSpMk id="18" creationId="{7B915080-F4EF-4DFB-B72A-D19260E4695E}"/>
          </ac:cxnSpMkLst>
        </pc:cxnChg>
        <pc:cxnChg chg="add mod">
          <ac:chgData name="James Rix" userId="cb545cd9-4117-4a28-ae57-51585a740fdd" providerId="ADAL" clId="{A1AE940E-CFD6-4BF4-AA9D-6A362B9FEAAF}" dt="2021-01-13T15:16:14.106" v="2165" actId="14100"/>
          <ac:cxnSpMkLst>
            <pc:docMk/>
            <pc:sldMk cId="32762446" sldId="270"/>
            <ac:cxnSpMk id="19" creationId="{28064FED-5F2F-4984-A15A-809EFAB3691D}"/>
          </ac:cxnSpMkLst>
        </pc:cxnChg>
        <pc:cxnChg chg="add mod">
          <ac:chgData name="James Rix" userId="cb545cd9-4117-4a28-ae57-51585a740fdd" providerId="ADAL" clId="{A1AE940E-CFD6-4BF4-AA9D-6A362B9FEAAF}" dt="2021-01-13T15:16:22.218" v="2167" actId="14100"/>
          <ac:cxnSpMkLst>
            <pc:docMk/>
            <pc:sldMk cId="32762446" sldId="270"/>
            <ac:cxnSpMk id="20" creationId="{1CB601FC-4E8E-45DC-9516-EC17447D9516}"/>
          </ac:cxnSpMkLst>
        </pc:cxnChg>
        <pc:cxnChg chg="add mod">
          <ac:chgData name="James Rix" userId="cb545cd9-4117-4a28-ae57-51585a740fdd" providerId="ADAL" clId="{A1AE940E-CFD6-4BF4-AA9D-6A362B9FEAAF}" dt="2021-01-13T15:23:37.026" v="2614" actId="1076"/>
          <ac:cxnSpMkLst>
            <pc:docMk/>
            <pc:sldMk cId="32762446" sldId="270"/>
            <ac:cxnSpMk id="31" creationId="{038D20EF-1DC0-450B-8FBA-D2ADEE3778B7}"/>
          </ac:cxnSpMkLst>
        </pc:cxnChg>
        <pc:cxnChg chg="add mod">
          <ac:chgData name="James Rix" userId="cb545cd9-4117-4a28-ae57-51585a740fdd" providerId="ADAL" clId="{A1AE940E-CFD6-4BF4-AA9D-6A362B9FEAAF}" dt="2021-01-13T15:25:32.786" v="2626" actId="14100"/>
          <ac:cxnSpMkLst>
            <pc:docMk/>
            <pc:sldMk cId="32762446" sldId="270"/>
            <ac:cxnSpMk id="33" creationId="{5F8B0D20-4A00-408D-B55C-F52532E1EE8A}"/>
          </ac:cxnSpMkLst>
        </pc:cxnChg>
        <pc:cxnChg chg="add mod">
          <ac:chgData name="James Rix" userId="cb545cd9-4117-4a28-ae57-51585a740fdd" providerId="ADAL" clId="{A1AE940E-CFD6-4BF4-AA9D-6A362B9FEAAF}" dt="2021-01-13T15:26:24.548" v="2641" actId="208"/>
          <ac:cxnSpMkLst>
            <pc:docMk/>
            <pc:sldMk cId="32762446" sldId="270"/>
            <ac:cxnSpMk id="38" creationId="{0A81A5E4-F6C0-40B1-89AB-C6D03F99CBA2}"/>
          </ac:cxnSpMkLst>
        </pc:cxnChg>
        <pc:cxnChg chg="add mod">
          <ac:chgData name="James Rix" userId="cb545cd9-4117-4a28-ae57-51585a740fdd" providerId="ADAL" clId="{A1AE940E-CFD6-4BF4-AA9D-6A362B9FEAAF}" dt="2021-01-13T15:27:05.867" v="2644" actId="208"/>
          <ac:cxnSpMkLst>
            <pc:docMk/>
            <pc:sldMk cId="32762446" sldId="270"/>
            <ac:cxnSpMk id="40" creationId="{17F53AC1-444D-4E82-AC7B-90FE97571466}"/>
          </ac:cxnSpMkLst>
        </pc:cxnChg>
      </pc:sldChg>
      <pc:sldChg chg="add del">
        <pc:chgData name="James Rix" userId="cb545cd9-4117-4a28-ae57-51585a740fdd" providerId="ADAL" clId="{A1AE940E-CFD6-4BF4-AA9D-6A362B9FEAAF}" dt="2021-01-13T15:47:03.946" v="3098" actId="47"/>
        <pc:sldMkLst>
          <pc:docMk/>
          <pc:sldMk cId="134020426" sldId="271"/>
        </pc:sldMkLst>
      </pc:sldChg>
      <pc:sldChg chg="add del">
        <pc:chgData name="James Rix" userId="cb545cd9-4117-4a28-ae57-51585a740fdd" providerId="ADAL" clId="{A1AE940E-CFD6-4BF4-AA9D-6A362B9FEAAF}" dt="2021-01-13T15:47:04.917" v="3099" actId="47"/>
        <pc:sldMkLst>
          <pc:docMk/>
          <pc:sldMk cId="1239080381" sldId="272"/>
        </pc:sldMkLst>
      </pc:sldChg>
      <pc:sldChg chg="delSp add del mod delAnim">
        <pc:chgData name="James Rix" userId="cb545cd9-4117-4a28-ae57-51585a740fdd" providerId="ADAL" clId="{A1AE940E-CFD6-4BF4-AA9D-6A362B9FEAAF}" dt="2021-01-13T15:47:05.819" v="3100" actId="47"/>
        <pc:sldMkLst>
          <pc:docMk/>
          <pc:sldMk cId="2813241276" sldId="273"/>
        </pc:sldMkLst>
        <pc:spChg chg="del">
          <ac:chgData name="James Rix" userId="cb545cd9-4117-4a28-ae57-51585a740fdd" providerId="ADAL" clId="{A1AE940E-CFD6-4BF4-AA9D-6A362B9FEAAF}" dt="2021-01-13T11:50:06.156" v="1839" actId="478"/>
          <ac:spMkLst>
            <pc:docMk/>
            <pc:sldMk cId="2813241276" sldId="273"/>
            <ac:spMk id="6" creationId="{EF545662-2259-4BFD-838C-F1F0F5B49F01}"/>
          </ac:spMkLst>
        </pc:spChg>
        <pc:spChg chg="del">
          <ac:chgData name="James Rix" userId="cb545cd9-4117-4a28-ae57-51585a740fdd" providerId="ADAL" clId="{A1AE940E-CFD6-4BF4-AA9D-6A362B9FEAAF}" dt="2021-01-13T11:50:07.836" v="1840" actId="478"/>
          <ac:spMkLst>
            <pc:docMk/>
            <pc:sldMk cId="2813241276" sldId="273"/>
            <ac:spMk id="7" creationId="{436128CB-42BC-431B-89A6-908F1CE67796}"/>
          </ac:spMkLst>
        </pc:spChg>
        <pc:picChg chg="del">
          <ac:chgData name="James Rix" userId="cb545cd9-4117-4a28-ae57-51585a740fdd" providerId="ADAL" clId="{A1AE940E-CFD6-4BF4-AA9D-6A362B9FEAAF}" dt="2021-01-13T11:50:05.025" v="1838" actId="478"/>
          <ac:picMkLst>
            <pc:docMk/>
            <pc:sldMk cId="2813241276" sldId="273"/>
            <ac:picMk id="8" creationId="{AE2A8B66-7B22-4443-B53D-C523FF6D64A0}"/>
          </ac:picMkLst>
        </pc:picChg>
      </pc:sldChg>
      <pc:sldChg chg="addSp delSp modSp add mod delAnim">
        <pc:chgData name="James Rix" userId="cb545cd9-4117-4a28-ae57-51585a740fdd" providerId="ADAL" clId="{A1AE940E-CFD6-4BF4-AA9D-6A362B9FEAAF}" dt="2021-01-13T15:46:59.604" v="3097" actId="5793"/>
        <pc:sldMkLst>
          <pc:docMk/>
          <pc:sldMk cId="3674346675" sldId="274"/>
        </pc:sldMkLst>
        <pc:spChg chg="mod">
          <ac:chgData name="James Rix" userId="cb545cd9-4117-4a28-ae57-51585a740fdd" providerId="ADAL" clId="{A1AE940E-CFD6-4BF4-AA9D-6A362B9FEAAF}" dt="2021-01-13T15:46:59.604" v="3097" actId="5793"/>
          <ac:spMkLst>
            <pc:docMk/>
            <pc:sldMk cId="3674346675" sldId="274"/>
            <ac:spMk id="4" creationId="{2E8922C6-9F9D-44BC-B083-B31729A7EDC2}"/>
          </ac:spMkLst>
        </pc:spChg>
        <pc:spChg chg="del">
          <ac:chgData name="James Rix" userId="cb545cd9-4117-4a28-ae57-51585a740fdd" providerId="ADAL" clId="{A1AE940E-CFD6-4BF4-AA9D-6A362B9FEAAF}" dt="2021-01-13T11:50:15.068" v="1844" actId="478"/>
          <ac:spMkLst>
            <pc:docMk/>
            <pc:sldMk cId="3674346675" sldId="274"/>
            <ac:spMk id="6" creationId="{399D1B74-1263-4C8A-BA43-5765901556E3}"/>
          </ac:spMkLst>
        </pc:spChg>
        <pc:spChg chg="del">
          <ac:chgData name="James Rix" userId="cb545cd9-4117-4a28-ae57-51585a740fdd" providerId="ADAL" clId="{A1AE940E-CFD6-4BF4-AA9D-6A362B9FEAAF}" dt="2021-01-13T11:50:14.139" v="1843" actId="478"/>
          <ac:spMkLst>
            <pc:docMk/>
            <pc:sldMk cId="3674346675" sldId="274"/>
            <ac:spMk id="7" creationId="{D538D596-E85F-4531-9820-9A5E9AD2FC0C}"/>
          </ac:spMkLst>
        </pc:spChg>
        <pc:graphicFrameChg chg="add mod modGraphic">
          <ac:chgData name="James Rix" userId="cb545cd9-4117-4a28-ae57-51585a740fdd" providerId="ADAL" clId="{A1AE940E-CFD6-4BF4-AA9D-6A362B9FEAAF}" dt="2021-01-13T15:46:50.400" v="3088" actId="1076"/>
          <ac:graphicFrameMkLst>
            <pc:docMk/>
            <pc:sldMk cId="3674346675" sldId="274"/>
            <ac:graphicFrameMk id="2" creationId="{9663B8AC-1D56-46C6-A864-4EA1DB8BAC0F}"/>
          </ac:graphicFrameMkLst>
        </pc:graphicFrameChg>
        <pc:picChg chg="del">
          <ac:chgData name="James Rix" userId="cb545cd9-4117-4a28-ae57-51585a740fdd" providerId="ADAL" clId="{A1AE940E-CFD6-4BF4-AA9D-6A362B9FEAAF}" dt="2021-01-13T11:50:13.588" v="1842" actId="478"/>
          <ac:picMkLst>
            <pc:docMk/>
            <pc:sldMk cId="3674346675" sldId="274"/>
            <ac:picMk id="8" creationId="{2F20159F-A4A7-4126-A946-FC3B210B5DC1}"/>
          </ac:picMkLst>
        </pc:picChg>
      </pc:sldChg>
      <pc:sldChg chg="addSp modSp add mod">
        <pc:chgData name="James Rix" userId="cb545cd9-4117-4a28-ae57-51585a740fdd" providerId="ADAL" clId="{A1AE940E-CFD6-4BF4-AA9D-6A362B9FEAAF}" dt="2021-01-13T19:30:32.272" v="3866" actId="1076"/>
        <pc:sldMkLst>
          <pc:docMk/>
          <pc:sldMk cId="2706253732" sldId="275"/>
        </pc:sldMkLst>
        <pc:spChg chg="mod">
          <ac:chgData name="James Rix" userId="cb545cd9-4117-4a28-ae57-51585a740fdd" providerId="ADAL" clId="{A1AE940E-CFD6-4BF4-AA9D-6A362B9FEAAF}" dt="2021-01-13T18:49:20.910" v="3702" actId="20577"/>
          <ac:spMkLst>
            <pc:docMk/>
            <pc:sldMk cId="2706253732" sldId="275"/>
            <ac:spMk id="4" creationId="{2E8922C6-9F9D-44BC-B083-B31729A7EDC2}"/>
          </ac:spMkLst>
        </pc:spChg>
        <pc:spChg chg="add mod">
          <ac:chgData name="James Rix" userId="cb545cd9-4117-4a28-ae57-51585a740fdd" providerId="ADAL" clId="{A1AE940E-CFD6-4BF4-AA9D-6A362B9FEAAF}" dt="2021-01-13T19:30:07.377" v="3862" actId="1076"/>
          <ac:spMkLst>
            <pc:docMk/>
            <pc:sldMk cId="2706253732" sldId="275"/>
            <ac:spMk id="7" creationId="{17A29CE6-1FE3-4AF0-BC20-83C7ED940DB7}"/>
          </ac:spMkLst>
        </pc:spChg>
        <pc:spChg chg="add mod">
          <ac:chgData name="James Rix" userId="cb545cd9-4117-4a28-ae57-51585a740fdd" providerId="ADAL" clId="{A1AE940E-CFD6-4BF4-AA9D-6A362B9FEAAF}" dt="2021-01-13T19:30:07.377" v="3862" actId="1076"/>
          <ac:spMkLst>
            <pc:docMk/>
            <pc:sldMk cId="2706253732" sldId="275"/>
            <ac:spMk id="8" creationId="{E5099B9A-F279-4C05-887C-09183C8EA259}"/>
          </ac:spMkLst>
        </pc:spChg>
        <pc:spChg chg="add mod">
          <ac:chgData name="James Rix" userId="cb545cd9-4117-4a28-ae57-51585a740fdd" providerId="ADAL" clId="{A1AE940E-CFD6-4BF4-AA9D-6A362B9FEAAF}" dt="2021-01-13T19:30:07.377" v="3862" actId="1076"/>
          <ac:spMkLst>
            <pc:docMk/>
            <pc:sldMk cId="2706253732" sldId="275"/>
            <ac:spMk id="9" creationId="{CFD7F838-DB00-4FDB-9DCE-43CEEE868AAC}"/>
          </ac:spMkLst>
        </pc:spChg>
        <pc:spChg chg="add mod">
          <ac:chgData name="James Rix" userId="cb545cd9-4117-4a28-ae57-51585a740fdd" providerId="ADAL" clId="{A1AE940E-CFD6-4BF4-AA9D-6A362B9FEAAF}" dt="2021-01-13T19:30:07.377" v="3862" actId="1076"/>
          <ac:spMkLst>
            <pc:docMk/>
            <pc:sldMk cId="2706253732" sldId="275"/>
            <ac:spMk id="10" creationId="{BB8E852E-A55E-4AF9-B3F0-E899CE1A9017}"/>
          </ac:spMkLst>
        </pc:spChg>
        <pc:spChg chg="add mod">
          <ac:chgData name="James Rix" userId="cb545cd9-4117-4a28-ae57-51585a740fdd" providerId="ADAL" clId="{A1AE940E-CFD6-4BF4-AA9D-6A362B9FEAAF}" dt="2021-01-13T19:30:07.377" v="3862" actId="1076"/>
          <ac:spMkLst>
            <pc:docMk/>
            <pc:sldMk cId="2706253732" sldId="275"/>
            <ac:spMk id="11" creationId="{FC246D81-5EE2-4F62-9363-AEAAAEAC6855}"/>
          </ac:spMkLst>
        </pc:spChg>
        <pc:spChg chg="add mod">
          <ac:chgData name="James Rix" userId="cb545cd9-4117-4a28-ae57-51585a740fdd" providerId="ADAL" clId="{A1AE940E-CFD6-4BF4-AA9D-6A362B9FEAAF}" dt="2021-01-13T19:30:11.384" v="3863" actId="1076"/>
          <ac:spMkLst>
            <pc:docMk/>
            <pc:sldMk cId="2706253732" sldId="275"/>
            <ac:spMk id="12" creationId="{928CBA7D-E9D1-4360-B4FE-9EDE4ED1A7E2}"/>
          </ac:spMkLst>
        </pc:spChg>
        <pc:spChg chg="add mod">
          <ac:chgData name="James Rix" userId="cb545cd9-4117-4a28-ae57-51585a740fdd" providerId="ADAL" clId="{A1AE940E-CFD6-4BF4-AA9D-6A362B9FEAAF}" dt="2021-01-13T19:30:32.272" v="3866" actId="1076"/>
          <ac:spMkLst>
            <pc:docMk/>
            <pc:sldMk cId="2706253732" sldId="275"/>
            <ac:spMk id="25" creationId="{A6DBBAB8-2BFA-4AA4-AFE8-7606CB5A9360}"/>
          </ac:spMkLst>
        </pc:spChg>
        <pc:spChg chg="add mod">
          <ac:chgData name="James Rix" userId="cb545cd9-4117-4a28-ae57-51585a740fdd" providerId="ADAL" clId="{A1AE940E-CFD6-4BF4-AA9D-6A362B9FEAAF}" dt="2021-01-13T19:30:32.272" v="3866" actId="1076"/>
          <ac:spMkLst>
            <pc:docMk/>
            <pc:sldMk cId="2706253732" sldId="275"/>
            <ac:spMk id="26" creationId="{F6325EA7-D8F0-4A08-827E-D22BA7FFFA94}"/>
          </ac:spMkLst>
        </pc:spChg>
        <pc:picChg chg="add mod">
          <ac:chgData name="James Rix" userId="cb545cd9-4117-4a28-ae57-51585a740fdd" providerId="ADAL" clId="{A1AE940E-CFD6-4BF4-AA9D-6A362B9FEAAF}" dt="2021-01-13T19:30:07.377" v="3862" actId="1076"/>
          <ac:picMkLst>
            <pc:docMk/>
            <pc:sldMk cId="2706253732" sldId="275"/>
            <ac:picMk id="6" creationId="{B01D6CD9-44AE-461F-9AC9-4CA1C7D71C64}"/>
          </ac:picMkLst>
        </pc:picChg>
        <pc:cxnChg chg="add mod">
          <ac:chgData name="James Rix" userId="cb545cd9-4117-4a28-ae57-51585a740fdd" providerId="ADAL" clId="{A1AE940E-CFD6-4BF4-AA9D-6A362B9FEAAF}" dt="2021-01-13T19:30:07.377" v="3862" actId="1076"/>
          <ac:cxnSpMkLst>
            <pc:docMk/>
            <pc:sldMk cId="2706253732" sldId="275"/>
            <ac:cxnSpMk id="13" creationId="{CE5AD74B-2947-458A-9679-1CAED1266391}"/>
          </ac:cxnSpMkLst>
        </pc:cxnChg>
        <pc:cxnChg chg="add mod">
          <ac:chgData name="James Rix" userId="cb545cd9-4117-4a28-ae57-51585a740fdd" providerId="ADAL" clId="{A1AE940E-CFD6-4BF4-AA9D-6A362B9FEAAF}" dt="2021-01-13T19:30:07.377" v="3862" actId="1076"/>
          <ac:cxnSpMkLst>
            <pc:docMk/>
            <pc:sldMk cId="2706253732" sldId="275"/>
            <ac:cxnSpMk id="14" creationId="{5AA6D6AD-0A63-4D95-B183-4CF42E16E3AF}"/>
          </ac:cxnSpMkLst>
        </pc:cxnChg>
        <pc:cxnChg chg="add mod">
          <ac:chgData name="James Rix" userId="cb545cd9-4117-4a28-ae57-51585a740fdd" providerId="ADAL" clId="{A1AE940E-CFD6-4BF4-AA9D-6A362B9FEAAF}" dt="2021-01-13T19:30:07.377" v="3862" actId="1076"/>
          <ac:cxnSpMkLst>
            <pc:docMk/>
            <pc:sldMk cId="2706253732" sldId="275"/>
            <ac:cxnSpMk id="15" creationId="{045DEA35-3E64-428E-BBDC-8E791BC50A23}"/>
          </ac:cxnSpMkLst>
        </pc:cxnChg>
        <pc:cxnChg chg="add mod">
          <ac:chgData name="James Rix" userId="cb545cd9-4117-4a28-ae57-51585a740fdd" providerId="ADAL" clId="{A1AE940E-CFD6-4BF4-AA9D-6A362B9FEAAF}" dt="2021-01-13T19:30:07.377" v="3862" actId="1076"/>
          <ac:cxnSpMkLst>
            <pc:docMk/>
            <pc:sldMk cId="2706253732" sldId="275"/>
            <ac:cxnSpMk id="16" creationId="{1D7D11CD-9214-4A1C-A4E8-A19C9707CBC3}"/>
          </ac:cxnSpMkLst>
        </pc:cxnChg>
        <pc:cxnChg chg="add mod">
          <ac:chgData name="James Rix" userId="cb545cd9-4117-4a28-ae57-51585a740fdd" providerId="ADAL" clId="{A1AE940E-CFD6-4BF4-AA9D-6A362B9FEAAF}" dt="2021-01-13T19:30:14.136" v="3864" actId="14100"/>
          <ac:cxnSpMkLst>
            <pc:docMk/>
            <pc:sldMk cId="2706253732" sldId="275"/>
            <ac:cxnSpMk id="17" creationId="{E6148A84-CFCD-410D-817E-A791F7EA1DFA}"/>
          </ac:cxnSpMkLst>
        </pc:cxnChg>
        <pc:cxnChg chg="add mod">
          <ac:chgData name="James Rix" userId="cb545cd9-4117-4a28-ae57-51585a740fdd" providerId="ADAL" clId="{A1AE940E-CFD6-4BF4-AA9D-6A362B9FEAAF}" dt="2021-01-13T19:30:07.377" v="3862" actId="1076"/>
          <ac:cxnSpMkLst>
            <pc:docMk/>
            <pc:sldMk cId="2706253732" sldId="275"/>
            <ac:cxnSpMk id="18" creationId="{103CA150-5EBF-4735-99F9-51330A612B08}"/>
          </ac:cxnSpMkLst>
        </pc:cxnChg>
      </pc:sldChg>
      <pc:sldChg chg="addSp modSp add mod">
        <pc:chgData name="James Rix" userId="cb545cd9-4117-4a28-ae57-51585a740fdd" providerId="ADAL" clId="{A1AE940E-CFD6-4BF4-AA9D-6A362B9FEAAF}" dt="2021-01-13T19:29:48.120" v="3859" actId="1076"/>
        <pc:sldMkLst>
          <pc:docMk/>
          <pc:sldMk cId="1576061098" sldId="276"/>
        </pc:sldMkLst>
        <pc:spChg chg="mod">
          <ac:chgData name="James Rix" userId="cb545cd9-4117-4a28-ae57-51585a740fdd" providerId="ADAL" clId="{A1AE940E-CFD6-4BF4-AA9D-6A362B9FEAAF}" dt="2021-01-13T18:49:27.581" v="3707" actId="20577"/>
          <ac:spMkLst>
            <pc:docMk/>
            <pc:sldMk cId="1576061098" sldId="276"/>
            <ac:spMk id="4" creationId="{2E8922C6-9F9D-44BC-B083-B31729A7EDC2}"/>
          </ac:spMkLst>
        </pc:spChg>
        <pc:spChg chg="add mod">
          <ac:chgData name="James Rix" userId="cb545cd9-4117-4a28-ae57-51585a740fdd" providerId="ADAL" clId="{A1AE940E-CFD6-4BF4-AA9D-6A362B9FEAAF}" dt="2021-01-13T19:29:34.826" v="3856" actId="1076"/>
          <ac:spMkLst>
            <pc:docMk/>
            <pc:sldMk cId="1576061098" sldId="276"/>
            <ac:spMk id="7" creationId="{C06569F6-3CB7-4629-B541-3A37247356F3}"/>
          </ac:spMkLst>
        </pc:spChg>
        <pc:spChg chg="add mod">
          <ac:chgData name="James Rix" userId="cb545cd9-4117-4a28-ae57-51585a740fdd" providerId="ADAL" clId="{A1AE940E-CFD6-4BF4-AA9D-6A362B9FEAAF}" dt="2021-01-13T19:29:34.826" v="3856" actId="1076"/>
          <ac:spMkLst>
            <pc:docMk/>
            <pc:sldMk cId="1576061098" sldId="276"/>
            <ac:spMk id="8" creationId="{E28C4F44-D2EC-4AFD-A69D-59D74F9F4B06}"/>
          </ac:spMkLst>
        </pc:spChg>
        <pc:spChg chg="add mod">
          <ac:chgData name="James Rix" userId="cb545cd9-4117-4a28-ae57-51585a740fdd" providerId="ADAL" clId="{A1AE940E-CFD6-4BF4-AA9D-6A362B9FEAAF}" dt="2021-01-13T19:29:34.826" v="3856" actId="1076"/>
          <ac:spMkLst>
            <pc:docMk/>
            <pc:sldMk cId="1576061098" sldId="276"/>
            <ac:spMk id="9" creationId="{ED4AED4E-E0C0-4A96-8124-0F7684B0A228}"/>
          </ac:spMkLst>
        </pc:spChg>
        <pc:spChg chg="add mod">
          <ac:chgData name="James Rix" userId="cb545cd9-4117-4a28-ae57-51585a740fdd" providerId="ADAL" clId="{A1AE940E-CFD6-4BF4-AA9D-6A362B9FEAAF}" dt="2021-01-13T19:29:34.826" v="3856" actId="1076"/>
          <ac:spMkLst>
            <pc:docMk/>
            <pc:sldMk cId="1576061098" sldId="276"/>
            <ac:spMk id="10" creationId="{C54E2F52-E9AD-443B-BDED-A001D458CFCF}"/>
          </ac:spMkLst>
        </pc:spChg>
        <pc:spChg chg="add mod">
          <ac:chgData name="James Rix" userId="cb545cd9-4117-4a28-ae57-51585a740fdd" providerId="ADAL" clId="{A1AE940E-CFD6-4BF4-AA9D-6A362B9FEAAF}" dt="2021-01-13T19:29:34.826" v="3856" actId="1076"/>
          <ac:spMkLst>
            <pc:docMk/>
            <pc:sldMk cId="1576061098" sldId="276"/>
            <ac:spMk id="11" creationId="{770CAFF4-7DDC-4E7F-B00E-0B8BD770B4EF}"/>
          </ac:spMkLst>
        </pc:spChg>
        <pc:spChg chg="add mod">
          <ac:chgData name="James Rix" userId="cb545cd9-4117-4a28-ae57-51585a740fdd" providerId="ADAL" clId="{A1AE940E-CFD6-4BF4-AA9D-6A362B9FEAAF}" dt="2021-01-13T19:29:34.826" v="3856" actId="1076"/>
          <ac:spMkLst>
            <pc:docMk/>
            <pc:sldMk cId="1576061098" sldId="276"/>
            <ac:spMk id="12" creationId="{E5ECA34D-9EC2-40BA-8253-9C12DFF68165}"/>
          </ac:spMkLst>
        </pc:spChg>
        <pc:spChg chg="add mod">
          <ac:chgData name="James Rix" userId="cb545cd9-4117-4a28-ae57-51585a740fdd" providerId="ADAL" clId="{A1AE940E-CFD6-4BF4-AA9D-6A362B9FEAAF}" dt="2021-01-13T19:29:41.416" v="3857" actId="1076"/>
          <ac:spMkLst>
            <pc:docMk/>
            <pc:sldMk cId="1576061098" sldId="276"/>
            <ac:spMk id="25" creationId="{47422DA2-CDA8-4F52-A562-0EAF2E2CAC9C}"/>
          </ac:spMkLst>
        </pc:spChg>
        <pc:spChg chg="add mod">
          <ac:chgData name="James Rix" userId="cb545cd9-4117-4a28-ae57-51585a740fdd" providerId="ADAL" clId="{A1AE940E-CFD6-4BF4-AA9D-6A362B9FEAAF}" dt="2021-01-13T19:29:48.120" v="3859" actId="1076"/>
          <ac:spMkLst>
            <pc:docMk/>
            <pc:sldMk cId="1576061098" sldId="276"/>
            <ac:spMk id="26" creationId="{C978776D-06AD-46D3-87A9-19BF795879E4}"/>
          </ac:spMkLst>
        </pc:spChg>
        <pc:picChg chg="add mod">
          <ac:chgData name="James Rix" userId="cb545cd9-4117-4a28-ae57-51585a740fdd" providerId="ADAL" clId="{A1AE940E-CFD6-4BF4-AA9D-6A362B9FEAAF}" dt="2021-01-13T19:29:34.826" v="3856" actId="1076"/>
          <ac:picMkLst>
            <pc:docMk/>
            <pc:sldMk cId="1576061098" sldId="276"/>
            <ac:picMk id="6" creationId="{8E01F37A-749B-454F-B774-53A741B2B82F}"/>
          </ac:picMkLst>
        </pc:picChg>
        <pc:cxnChg chg="add mod">
          <ac:chgData name="James Rix" userId="cb545cd9-4117-4a28-ae57-51585a740fdd" providerId="ADAL" clId="{A1AE940E-CFD6-4BF4-AA9D-6A362B9FEAAF}" dt="2021-01-13T19:29:34.826" v="3856" actId="1076"/>
          <ac:cxnSpMkLst>
            <pc:docMk/>
            <pc:sldMk cId="1576061098" sldId="276"/>
            <ac:cxnSpMk id="13" creationId="{83F8D717-650D-4979-BA40-CCBA74CBFED7}"/>
          </ac:cxnSpMkLst>
        </pc:cxnChg>
        <pc:cxnChg chg="add mod">
          <ac:chgData name="James Rix" userId="cb545cd9-4117-4a28-ae57-51585a740fdd" providerId="ADAL" clId="{A1AE940E-CFD6-4BF4-AA9D-6A362B9FEAAF}" dt="2021-01-13T19:29:34.826" v="3856" actId="1076"/>
          <ac:cxnSpMkLst>
            <pc:docMk/>
            <pc:sldMk cId="1576061098" sldId="276"/>
            <ac:cxnSpMk id="14" creationId="{BAB44656-4CB5-4887-AA59-18C53F7D593A}"/>
          </ac:cxnSpMkLst>
        </pc:cxnChg>
        <pc:cxnChg chg="add mod">
          <ac:chgData name="James Rix" userId="cb545cd9-4117-4a28-ae57-51585a740fdd" providerId="ADAL" clId="{A1AE940E-CFD6-4BF4-AA9D-6A362B9FEAAF}" dt="2021-01-13T19:29:34.826" v="3856" actId="1076"/>
          <ac:cxnSpMkLst>
            <pc:docMk/>
            <pc:sldMk cId="1576061098" sldId="276"/>
            <ac:cxnSpMk id="15" creationId="{770F8B10-22B4-4015-B4EC-5B527519914D}"/>
          </ac:cxnSpMkLst>
        </pc:cxnChg>
        <pc:cxnChg chg="add mod">
          <ac:chgData name="James Rix" userId="cb545cd9-4117-4a28-ae57-51585a740fdd" providerId="ADAL" clId="{A1AE940E-CFD6-4BF4-AA9D-6A362B9FEAAF}" dt="2021-01-13T19:29:34.826" v="3856" actId="1076"/>
          <ac:cxnSpMkLst>
            <pc:docMk/>
            <pc:sldMk cId="1576061098" sldId="276"/>
            <ac:cxnSpMk id="16" creationId="{F993B4EE-0585-44F2-93EF-8C85DE80AF94}"/>
          </ac:cxnSpMkLst>
        </pc:cxnChg>
        <pc:cxnChg chg="add mod">
          <ac:chgData name="James Rix" userId="cb545cd9-4117-4a28-ae57-51585a740fdd" providerId="ADAL" clId="{A1AE940E-CFD6-4BF4-AA9D-6A362B9FEAAF}" dt="2021-01-13T19:29:34.826" v="3856" actId="1076"/>
          <ac:cxnSpMkLst>
            <pc:docMk/>
            <pc:sldMk cId="1576061098" sldId="276"/>
            <ac:cxnSpMk id="17" creationId="{7D49782A-F9B2-4039-8100-02A25BC54D14}"/>
          </ac:cxnSpMkLst>
        </pc:cxnChg>
        <pc:cxnChg chg="add mod">
          <ac:chgData name="James Rix" userId="cb545cd9-4117-4a28-ae57-51585a740fdd" providerId="ADAL" clId="{A1AE940E-CFD6-4BF4-AA9D-6A362B9FEAAF}" dt="2021-01-13T19:29:34.826" v="3856" actId="1076"/>
          <ac:cxnSpMkLst>
            <pc:docMk/>
            <pc:sldMk cId="1576061098" sldId="276"/>
            <ac:cxnSpMk id="18" creationId="{8B3467C6-DD4F-4975-A8A8-F6A0C6E5116D}"/>
          </ac:cxnSpMkLst>
        </pc:cxnChg>
      </pc:sldChg>
      <pc:sldChg chg="addSp modSp add mod">
        <pc:chgData name="James Rix" userId="cb545cd9-4117-4a28-ae57-51585a740fdd" providerId="ADAL" clId="{A1AE940E-CFD6-4BF4-AA9D-6A362B9FEAAF}" dt="2021-01-13T19:29:13.920" v="3853" actId="14100"/>
        <pc:sldMkLst>
          <pc:docMk/>
          <pc:sldMk cId="3725774576" sldId="277"/>
        </pc:sldMkLst>
        <pc:spChg chg="mod">
          <ac:chgData name="James Rix" userId="cb545cd9-4117-4a28-ae57-51585a740fdd" providerId="ADAL" clId="{A1AE940E-CFD6-4BF4-AA9D-6A362B9FEAAF}" dt="2021-01-13T18:49:32.461" v="3711" actId="20577"/>
          <ac:spMkLst>
            <pc:docMk/>
            <pc:sldMk cId="3725774576" sldId="277"/>
            <ac:spMk id="4" creationId="{2E8922C6-9F9D-44BC-B083-B31729A7EDC2}"/>
          </ac:spMkLst>
        </pc:spChg>
        <pc:spChg chg="add mod">
          <ac:chgData name="James Rix" userId="cb545cd9-4117-4a28-ae57-51585a740fdd" providerId="ADAL" clId="{A1AE940E-CFD6-4BF4-AA9D-6A362B9FEAAF}" dt="2021-01-13T19:29:06.690" v="3851" actId="1076"/>
          <ac:spMkLst>
            <pc:docMk/>
            <pc:sldMk cId="3725774576" sldId="277"/>
            <ac:spMk id="7" creationId="{CFC2A17F-9862-453A-B462-677859654AFE}"/>
          </ac:spMkLst>
        </pc:spChg>
        <pc:spChg chg="add mod">
          <ac:chgData name="James Rix" userId="cb545cd9-4117-4a28-ae57-51585a740fdd" providerId="ADAL" clId="{A1AE940E-CFD6-4BF4-AA9D-6A362B9FEAAF}" dt="2021-01-13T19:29:06.690" v="3851" actId="1076"/>
          <ac:spMkLst>
            <pc:docMk/>
            <pc:sldMk cId="3725774576" sldId="277"/>
            <ac:spMk id="8" creationId="{98C78B1F-5D6E-418B-9378-A4D445A820C7}"/>
          </ac:spMkLst>
        </pc:spChg>
        <pc:spChg chg="add mod">
          <ac:chgData name="James Rix" userId="cb545cd9-4117-4a28-ae57-51585a740fdd" providerId="ADAL" clId="{A1AE940E-CFD6-4BF4-AA9D-6A362B9FEAAF}" dt="2021-01-13T19:29:06.690" v="3851" actId="1076"/>
          <ac:spMkLst>
            <pc:docMk/>
            <pc:sldMk cId="3725774576" sldId="277"/>
            <ac:spMk id="9" creationId="{03CD0404-A530-4395-8F9C-49F0A39B4F4F}"/>
          </ac:spMkLst>
        </pc:spChg>
        <pc:spChg chg="add mod">
          <ac:chgData name="James Rix" userId="cb545cd9-4117-4a28-ae57-51585a740fdd" providerId="ADAL" clId="{A1AE940E-CFD6-4BF4-AA9D-6A362B9FEAAF}" dt="2021-01-13T19:29:06.690" v="3851" actId="1076"/>
          <ac:spMkLst>
            <pc:docMk/>
            <pc:sldMk cId="3725774576" sldId="277"/>
            <ac:spMk id="10" creationId="{6D118D3A-F9D8-4B2E-B5E0-7B698BC3DE50}"/>
          </ac:spMkLst>
        </pc:spChg>
        <pc:spChg chg="add mod">
          <ac:chgData name="James Rix" userId="cb545cd9-4117-4a28-ae57-51585a740fdd" providerId="ADAL" clId="{A1AE940E-CFD6-4BF4-AA9D-6A362B9FEAAF}" dt="2021-01-13T19:29:06.690" v="3851" actId="1076"/>
          <ac:spMkLst>
            <pc:docMk/>
            <pc:sldMk cId="3725774576" sldId="277"/>
            <ac:spMk id="11" creationId="{CCD376AE-0182-40D5-ABB3-71DD515DB316}"/>
          </ac:spMkLst>
        </pc:spChg>
        <pc:spChg chg="add mod">
          <ac:chgData name="James Rix" userId="cb545cd9-4117-4a28-ae57-51585a740fdd" providerId="ADAL" clId="{A1AE940E-CFD6-4BF4-AA9D-6A362B9FEAAF}" dt="2021-01-13T19:29:10.224" v="3852" actId="1076"/>
          <ac:spMkLst>
            <pc:docMk/>
            <pc:sldMk cId="3725774576" sldId="277"/>
            <ac:spMk id="12" creationId="{D829F2CF-4F50-485E-9049-E7F4F98870A9}"/>
          </ac:spMkLst>
        </pc:spChg>
        <pc:spChg chg="add mod">
          <ac:chgData name="James Rix" userId="cb545cd9-4117-4a28-ae57-51585a740fdd" providerId="ADAL" clId="{A1AE940E-CFD6-4BF4-AA9D-6A362B9FEAAF}" dt="2021-01-13T19:28:50.737" v="3850" actId="1076"/>
          <ac:spMkLst>
            <pc:docMk/>
            <pc:sldMk cId="3725774576" sldId="277"/>
            <ac:spMk id="24" creationId="{11D6B8F0-7D94-41AB-BAD5-9544F5CF3D82}"/>
          </ac:spMkLst>
        </pc:spChg>
        <pc:spChg chg="add mod">
          <ac:chgData name="James Rix" userId="cb545cd9-4117-4a28-ae57-51585a740fdd" providerId="ADAL" clId="{A1AE940E-CFD6-4BF4-AA9D-6A362B9FEAAF}" dt="2021-01-13T19:28:50.737" v="3850" actId="1076"/>
          <ac:spMkLst>
            <pc:docMk/>
            <pc:sldMk cId="3725774576" sldId="277"/>
            <ac:spMk id="25" creationId="{9E77090B-5CFA-4330-B7FD-60E3C6A77C1C}"/>
          </ac:spMkLst>
        </pc:spChg>
        <pc:picChg chg="add mod">
          <ac:chgData name="James Rix" userId="cb545cd9-4117-4a28-ae57-51585a740fdd" providerId="ADAL" clId="{A1AE940E-CFD6-4BF4-AA9D-6A362B9FEAAF}" dt="2021-01-13T19:29:06.690" v="3851" actId="1076"/>
          <ac:picMkLst>
            <pc:docMk/>
            <pc:sldMk cId="3725774576" sldId="277"/>
            <ac:picMk id="6" creationId="{49EE97C9-D7B8-4082-9EE5-171388E990AF}"/>
          </ac:picMkLst>
        </pc:picChg>
        <pc:cxnChg chg="add mod">
          <ac:chgData name="James Rix" userId="cb545cd9-4117-4a28-ae57-51585a740fdd" providerId="ADAL" clId="{A1AE940E-CFD6-4BF4-AA9D-6A362B9FEAAF}" dt="2021-01-13T19:29:06.690" v="3851" actId="1076"/>
          <ac:cxnSpMkLst>
            <pc:docMk/>
            <pc:sldMk cId="3725774576" sldId="277"/>
            <ac:cxnSpMk id="13" creationId="{5DBA8F95-D153-485B-A50F-BE4C4990DFE5}"/>
          </ac:cxnSpMkLst>
        </pc:cxnChg>
        <pc:cxnChg chg="add mod">
          <ac:chgData name="James Rix" userId="cb545cd9-4117-4a28-ae57-51585a740fdd" providerId="ADAL" clId="{A1AE940E-CFD6-4BF4-AA9D-6A362B9FEAAF}" dt="2021-01-13T19:29:06.690" v="3851" actId="1076"/>
          <ac:cxnSpMkLst>
            <pc:docMk/>
            <pc:sldMk cId="3725774576" sldId="277"/>
            <ac:cxnSpMk id="14" creationId="{FF150E64-B948-4C16-AFFD-8C79D10EE7BF}"/>
          </ac:cxnSpMkLst>
        </pc:cxnChg>
        <pc:cxnChg chg="add mod">
          <ac:chgData name="James Rix" userId="cb545cd9-4117-4a28-ae57-51585a740fdd" providerId="ADAL" clId="{A1AE940E-CFD6-4BF4-AA9D-6A362B9FEAAF}" dt="2021-01-13T19:29:06.690" v="3851" actId="1076"/>
          <ac:cxnSpMkLst>
            <pc:docMk/>
            <pc:sldMk cId="3725774576" sldId="277"/>
            <ac:cxnSpMk id="15" creationId="{8D82D9F9-8C5A-4519-B854-16CFF03E8609}"/>
          </ac:cxnSpMkLst>
        </pc:cxnChg>
        <pc:cxnChg chg="add mod">
          <ac:chgData name="James Rix" userId="cb545cd9-4117-4a28-ae57-51585a740fdd" providerId="ADAL" clId="{A1AE940E-CFD6-4BF4-AA9D-6A362B9FEAAF}" dt="2021-01-13T19:29:06.690" v="3851" actId="1076"/>
          <ac:cxnSpMkLst>
            <pc:docMk/>
            <pc:sldMk cId="3725774576" sldId="277"/>
            <ac:cxnSpMk id="16" creationId="{FFBB0BA9-9A48-41C7-9E55-8F0702FCD3C2}"/>
          </ac:cxnSpMkLst>
        </pc:cxnChg>
        <pc:cxnChg chg="add mod">
          <ac:chgData name="James Rix" userId="cb545cd9-4117-4a28-ae57-51585a740fdd" providerId="ADAL" clId="{A1AE940E-CFD6-4BF4-AA9D-6A362B9FEAAF}" dt="2021-01-13T19:29:13.920" v="3853" actId="14100"/>
          <ac:cxnSpMkLst>
            <pc:docMk/>
            <pc:sldMk cId="3725774576" sldId="277"/>
            <ac:cxnSpMk id="17" creationId="{DC58B873-DFF7-4619-A2F9-F60636779C20}"/>
          </ac:cxnSpMkLst>
        </pc:cxnChg>
        <pc:cxnChg chg="add mod">
          <ac:chgData name="James Rix" userId="cb545cd9-4117-4a28-ae57-51585a740fdd" providerId="ADAL" clId="{A1AE940E-CFD6-4BF4-AA9D-6A362B9FEAAF}" dt="2021-01-13T19:29:06.690" v="3851" actId="1076"/>
          <ac:cxnSpMkLst>
            <pc:docMk/>
            <pc:sldMk cId="3725774576" sldId="277"/>
            <ac:cxnSpMk id="18" creationId="{3A94CDF4-E05E-410B-BB7B-5662CD2EE272}"/>
          </ac:cxnSpMkLst>
        </pc:cxnChg>
      </pc:sldChg>
      <pc:sldChg chg="addSp modSp add mod">
        <pc:chgData name="James Rix" userId="cb545cd9-4117-4a28-ae57-51585a740fdd" providerId="ADAL" clId="{A1AE940E-CFD6-4BF4-AA9D-6A362B9FEAAF}" dt="2021-01-13T18:58:36.962" v="3826" actId="14100"/>
        <pc:sldMkLst>
          <pc:docMk/>
          <pc:sldMk cId="3986764511" sldId="278"/>
        </pc:sldMkLst>
        <pc:spChg chg="mod">
          <ac:chgData name="James Rix" userId="cb545cd9-4117-4a28-ae57-51585a740fdd" providerId="ADAL" clId="{A1AE940E-CFD6-4BF4-AA9D-6A362B9FEAAF}" dt="2021-01-13T18:49:43.214" v="3722" actId="20577"/>
          <ac:spMkLst>
            <pc:docMk/>
            <pc:sldMk cId="3986764511" sldId="278"/>
            <ac:spMk id="4" creationId="{2E8922C6-9F9D-44BC-B083-B31729A7EDC2}"/>
          </ac:spMkLst>
        </pc:spChg>
        <pc:spChg chg="add mod">
          <ac:chgData name="James Rix" userId="cb545cd9-4117-4a28-ae57-51585a740fdd" providerId="ADAL" clId="{A1AE940E-CFD6-4BF4-AA9D-6A362B9FEAAF}" dt="2021-01-13T18:58:26.890" v="3822" actId="1076"/>
          <ac:spMkLst>
            <pc:docMk/>
            <pc:sldMk cId="3986764511" sldId="278"/>
            <ac:spMk id="7" creationId="{1C716EDA-2633-45C7-AF40-AFF8823FB23B}"/>
          </ac:spMkLst>
        </pc:spChg>
        <pc:spChg chg="add mod">
          <ac:chgData name="James Rix" userId="cb545cd9-4117-4a28-ae57-51585a740fdd" providerId="ADAL" clId="{A1AE940E-CFD6-4BF4-AA9D-6A362B9FEAAF}" dt="2021-01-13T18:58:34.426" v="3825" actId="1076"/>
          <ac:spMkLst>
            <pc:docMk/>
            <pc:sldMk cId="3986764511" sldId="278"/>
            <ac:spMk id="8" creationId="{C8157FDB-02B1-4B3C-A63A-C7E1204C8F99}"/>
          </ac:spMkLst>
        </pc:spChg>
        <pc:spChg chg="add mod">
          <ac:chgData name="James Rix" userId="cb545cd9-4117-4a28-ae57-51585a740fdd" providerId="ADAL" clId="{A1AE940E-CFD6-4BF4-AA9D-6A362B9FEAAF}" dt="2021-01-13T18:58:22.350" v="3821" actId="20577"/>
          <ac:spMkLst>
            <pc:docMk/>
            <pc:sldMk cId="3986764511" sldId="278"/>
            <ac:spMk id="9" creationId="{C1BEE7F2-13EA-478F-BAE3-BD84B56345D3}"/>
          </ac:spMkLst>
        </pc:spChg>
        <pc:spChg chg="add mod">
          <ac:chgData name="James Rix" userId="cb545cd9-4117-4a28-ae57-51585a740fdd" providerId="ADAL" clId="{A1AE940E-CFD6-4BF4-AA9D-6A362B9FEAAF}" dt="2021-01-13T18:51:51.622" v="3743"/>
          <ac:spMkLst>
            <pc:docMk/>
            <pc:sldMk cId="3986764511" sldId="278"/>
            <ac:spMk id="10" creationId="{1630FBEB-76BC-497C-9056-26DA0C3698C8}"/>
          </ac:spMkLst>
        </pc:spChg>
        <pc:spChg chg="add mod">
          <ac:chgData name="James Rix" userId="cb545cd9-4117-4a28-ae57-51585a740fdd" providerId="ADAL" clId="{A1AE940E-CFD6-4BF4-AA9D-6A362B9FEAAF}" dt="2021-01-13T18:51:51.622" v="3743"/>
          <ac:spMkLst>
            <pc:docMk/>
            <pc:sldMk cId="3986764511" sldId="278"/>
            <ac:spMk id="11" creationId="{68B32209-80FB-4084-B6E6-7CD3C4E0C137}"/>
          </ac:spMkLst>
        </pc:spChg>
        <pc:spChg chg="add mod">
          <ac:chgData name="James Rix" userId="cb545cd9-4117-4a28-ae57-51585a740fdd" providerId="ADAL" clId="{A1AE940E-CFD6-4BF4-AA9D-6A362B9FEAAF}" dt="2021-01-13T18:51:51.622" v="3743"/>
          <ac:spMkLst>
            <pc:docMk/>
            <pc:sldMk cId="3986764511" sldId="278"/>
            <ac:spMk id="12" creationId="{C8C3980D-679E-48F5-BC24-03991581923C}"/>
          </ac:spMkLst>
        </pc:spChg>
        <pc:picChg chg="add mod">
          <ac:chgData name="James Rix" userId="cb545cd9-4117-4a28-ae57-51585a740fdd" providerId="ADAL" clId="{A1AE940E-CFD6-4BF4-AA9D-6A362B9FEAAF}" dt="2021-01-13T18:50:55.531" v="3738" actId="1076"/>
          <ac:picMkLst>
            <pc:docMk/>
            <pc:sldMk cId="3986764511" sldId="278"/>
            <ac:picMk id="6" creationId="{5C7482E8-6A34-4D07-9080-455BFED9ACA7}"/>
          </ac:picMkLst>
        </pc:picChg>
        <pc:cxnChg chg="add mod">
          <ac:chgData name="James Rix" userId="cb545cd9-4117-4a28-ae57-51585a740fdd" providerId="ADAL" clId="{A1AE940E-CFD6-4BF4-AA9D-6A362B9FEAAF}" dt="2021-01-13T18:58:26.890" v="3822" actId="1076"/>
          <ac:cxnSpMkLst>
            <pc:docMk/>
            <pc:sldMk cId="3986764511" sldId="278"/>
            <ac:cxnSpMk id="13" creationId="{9049498D-D23F-4020-870A-1CF8D4090F07}"/>
          </ac:cxnSpMkLst>
        </pc:cxnChg>
        <pc:cxnChg chg="add mod">
          <ac:chgData name="James Rix" userId="cb545cd9-4117-4a28-ae57-51585a740fdd" providerId="ADAL" clId="{A1AE940E-CFD6-4BF4-AA9D-6A362B9FEAAF}" dt="2021-01-13T18:58:36.962" v="3826" actId="14100"/>
          <ac:cxnSpMkLst>
            <pc:docMk/>
            <pc:sldMk cId="3986764511" sldId="278"/>
            <ac:cxnSpMk id="14" creationId="{455D37D1-D87E-40C3-AAD4-298567AE6CE2}"/>
          </ac:cxnSpMkLst>
        </pc:cxnChg>
        <pc:cxnChg chg="add mod">
          <ac:chgData name="James Rix" userId="cb545cd9-4117-4a28-ae57-51585a740fdd" providerId="ADAL" clId="{A1AE940E-CFD6-4BF4-AA9D-6A362B9FEAAF}" dt="2021-01-13T18:51:51.622" v="3743"/>
          <ac:cxnSpMkLst>
            <pc:docMk/>
            <pc:sldMk cId="3986764511" sldId="278"/>
            <ac:cxnSpMk id="15" creationId="{43DE1C0A-2A61-40C4-A984-1E367F8A47AB}"/>
          </ac:cxnSpMkLst>
        </pc:cxnChg>
        <pc:cxnChg chg="add mod">
          <ac:chgData name="James Rix" userId="cb545cd9-4117-4a28-ae57-51585a740fdd" providerId="ADAL" clId="{A1AE940E-CFD6-4BF4-AA9D-6A362B9FEAAF}" dt="2021-01-13T18:51:51.622" v="3743"/>
          <ac:cxnSpMkLst>
            <pc:docMk/>
            <pc:sldMk cId="3986764511" sldId="278"/>
            <ac:cxnSpMk id="16" creationId="{1B33C09F-3DAA-44B3-B22C-3034F38B4A95}"/>
          </ac:cxnSpMkLst>
        </pc:cxnChg>
        <pc:cxnChg chg="add mod">
          <ac:chgData name="James Rix" userId="cb545cd9-4117-4a28-ae57-51585a740fdd" providerId="ADAL" clId="{A1AE940E-CFD6-4BF4-AA9D-6A362B9FEAAF}" dt="2021-01-13T18:58:12.010" v="3809" actId="14100"/>
          <ac:cxnSpMkLst>
            <pc:docMk/>
            <pc:sldMk cId="3986764511" sldId="278"/>
            <ac:cxnSpMk id="17" creationId="{CF86C39B-C2A3-405C-88C6-3686368C8647}"/>
          </ac:cxnSpMkLst>
        </pc:cxnChg>
        <pc:cxnChg chg="add mod">
          <ac:chgData name="James Rix" userId="cb545cd9-4117-4a28-ae57-51585a740fdd" providerId="ADAL" clId="{A1AE940E-CFD6-4BF4-AA9D-6A362B9FEAAF}" dt="2021-01-13T18:58:22.350" v="3821" actId="20577"/>
          <ac:cxnSpMkLst>
            <pc:docMk/>
            <pc:sldMk cId="3986764511" sldId="278"/>
            <ac:cxnSpMk id="18" creationId="{6BBB0F4D-ECA5-467B-9445-E952BDC4482A}"/>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DD7545-AF5E-4E91-9E70-2A8896DC5F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GB"/>
              <a:t>Educon</a:t>
            </a:r>
          </a:p>
        </p:txBody>
      </p:sp>
      <p:sp>
        <p:nvSpPr>
          <p:cNvPr id="3" name="Date Placeholder 2">
            <a:extLst>
              <a:ext uri="{FF2B5EF4-FFF2-40B4-BE49-F238E27FC236}">
                <a16:creationId xmlns:a16="http://schemas.microsoft.com/office/drawing/2014/main" id="{8B4152DB-95F0-4802-B87B-CC1346B631B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4F4162-BFF1-4B9B-876E-77F0BD8A0CA4}" type="datetimeFigureOut">
              <a:rPr lang="en-GB" smtClean="0"/>
              <a:t>03/06/2026</a:t>
            </a:fld>
            <a:endParaRPr lang="en-GB"/>
          </a:p>
        </p:txBody>
      </p:sp>
      <p:sp>
        <p:nvSpPr>
          <p:cNvPr id="4" name="Footer Placeholder 3">
            <a:extLst>
              <a:ext uri="{FF2B5EF4-FFF2-40B4-BE49-F238E27FC236}">
                <a16:creationId xmlns:a16="http://schemas.microsoft.com/office/drawing/2014/main" id="{F6729DA5-1A64-4704-904B-A5B3BFE3ACF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D793F26-AD7B-437B-8A26-6E0FD8B476B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D1D6B5-491F-45B4-90A2-781E2AE3ED9F}" type="slidenum">
              <a:rPr lang="en-GB" smtClean="0"/>
              <a:t>‹#›</a:t>
            </a:fld>
            <a:endParaRPr lang="en-GB"/>
          </a:p>
        </p:txBody>
      </p:sp>
    </p:spTree>
    <p:extLst>
      <p:ext uri="{BB962C8B-B14F-4D97-AF65-F5344CB8AC3E}">
        <p14:creationId xmlns:p14="http://schemas.microsoft.com/office/powerpoint/2010/main" val="374837891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GB"/>
              <a:t>Educon</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37BE2A-0E24-4E3C-817A-B9F547C33509}" type="datetimeFigureOut">
              <a:rPr lang="en-GB" smtClean="0"/>
              <a:t>03/06/2026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FB0795-35F4-4802-A63E-400C52EDE736}" type="slidenum">
              <a:rPr lang="en-GB" smtClean="0"/>
              <a:t>‹#›</a:t>
            </a:fld>
            <a:endParaRPr lang="en-GB"/>
          </a:p>
        </p:txBody>
      </p:sp>
    </p:spTree>
    <p:extLst>
      <p:ext uri="{BB962C8B-B14F-4D97-AF65-F5344CB8AC3E}">
        <p14:creationId xmlns:p14="http://schemas.microsoft.com/office/powerpoint/2010/main" val="459108143"/>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16968-90CE-41D5-8376-F5657374A5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9F410E5-7678-4A5E-9502-D1EFF5DCE5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017B10E-CF41-4762-A201-F7798A72AD20}"/>
              </a:ext>
            </a:extLst>
          </p:cNvPr>
          <p:cNvSpPr>
            <a:spLocks noGrp="1"/>
          </p:cNvSpPr>
          <p:nvPr>
            <p:ph type="dt" sz="half" idx="10"/>
          </p:nvPr>
        </p:nvSpPr>
        <p:spPr/>
        <p:txBody>
          <a:bodyPr/>
          <a:lstStyle/>
          <a:p>
            <a:fld id="{801A0789-BD0C-4D0C-B341-39F0A1508750}" type="datetimeFigureOut">
              <a:rPr lang="en-GB" smtClean="0"/>
              <a:t>03/06/2026</a:t>
            </a:fld>
            <a:endParaRPr lang="en-GB"/>
          </a:p>
        </p:txBody>
      </p:sp>
      <p:sp>
        <p:nvSpPr>
          <p:cNvPr id="5" name="Footer Placeholder 4">
            <a:extLst>
              <a:ext uri="{FF2B5EF4-FFF2-40B4-BE49-F238E27FC236}">
                <a16:creationId xmlns:a16="http://schemas.microsoft.com/office/drawing/2014/main" id="{FF13C11A-8342-4C91-B188-2721C26B69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DB07E3-F8EA-47FD-93A0-8B04B25F275B}"/>
              </a:ext>
            </a:extLst>
          </p:cNvPr>
          <p:cNvSpPr>
            <a:spLocks noGrp="1"/>
          </p:cNvSpPr>
          <p:nvPr>
            <p:ph type="sldNum" sz="quarter" idx="12"/>
          </p:nvPr>
        </p:nvSpPr>
        <p:spPr/>
        <p:txBody>
          <a:bodyPr/>
          <a:lstStyle/>
          <a:p>
            <a:fld id="{A1BA2B97-AD64-4CFE-83BC-3512B03D3F49}" type="slidenum">
              <a:rPr lang="en-GB" smtClean="0"/>
              <a:t>‹#›</a:t>
            </a:fld>
            <a:endParaRPr lang="en-GB"/>
          </a:p>
        </p:txBody>
      </p:sp>
    </p:spTree>
    <p:extLst>
      <p:ext uri="{BB962C8B-B14F-4D97-AF65-F5344CB8AC3E}">
        <p14:creationId xmlns:p14="http://schemas.microsoft.com/office/powerpoint/2010/main" val="760181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4E69E-B4A7-478F-BCC5-0B54E185548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E61D29-24AB-49A5-9A8F-CE470F9154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8BAF41-192B-4A6D-B887-0BCABA308EB5}"/>
              </a:ext>
            </a:extLst>
          </p:cNvPr>
          <p:cNvSpPr>
            <a:spLocks noGrp="1"/>
          </p:cNvSpPr>
          <p:nvPr>
            <p:ph type="dt" sz="half" idx="10"/>
          </p:nvPr>
        </p:nvSpPr>
        <p:spPr/>
        <p:txBody>
          <a:bodyPr/>
          <a:lstStyle/>
          <a:p>
            <a:fld id="{801A0789-BD0C-4D0C-B341-39F0A1508750}" type="datetimeFigureOut">
              <a:rPr lang="en-GB" smtClean="0"/>
              <a:t>03/06/2026</a:t>
            </a:fld>
            <a:endParaRPr lang="en-GB"/>
          </a:p>
        </p:txBody>
      </p:sp>
      <p:sp>
        <p:nvSpPr>
          <p:cNvPr id="5" name="Footer Placeholder 4">
            <a:extLst>
              <a:ext uri="{FF2B5EF4-FFF2-40B4-BE49-F238E27FC236}">
                <a16:creationId xmlns:a16="http://schemas.microsoft.com/office/drawing/2014/main" id="{89E2322E-6054-4815-9225-307B59B4FE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618C52-12CE-4096-BAB0-7B84527FB07E}"/>
              </a:ext>
            </a:extLst>
          </p:cNvPr>
          <p:cNvSpPr>
            <a:spLocks noGrp="1"/>
          </p:cNvSpPr>
          <p:nvPr>
            <p:ph type="sldNum" sz="quarter" idx="12"/>
          </p:nvPr>
        </p:nvSpPr>
        <p:spPr/>
        <p:txBody>
          <a:bodyPr/>
          <a:lstStyle/>
          <a:p>
            <a:fld id="{A1BA2B97-AD64-4CFE-83BC-3512B03D3F49}" type="slidenum">
              <a:rPr lang="en-GB" smtClean="0"/>
              <a:t>‹#›</a:t>
            </a:fld>
            <a:endParaRPr lang="en-GB"/>
          </a:p>
        </p:txBody>
      </p:sp>
    </p:spTree>
    <p:extLst>
      <p:ext uri="{BB962C8B-B14F-4D97-AF65-F5344CB8AC3E}">
        <p14:creationId xmlns:p14="http://schemas.microsoft.com/office/powerpoint/2010/main" val="2357420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B13320-76E7-4BCC-92FC-729DF50D561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B4052E3-8740-41E4-978E-C952F62CB8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C38C68-CFC3-4214-812F-35F301A89A33}"/>
              </a:ext>
            </a:extLst>
          </p:cNvPr>
          <p:cNvSpPr>
            <a:spLocks noGrp="1"/>
          </p:cNvSpPr>
          <p:nvPr>
            <p:ph type="dt" sz="half" idx="10"/>
          </p:nvPr>
        </p:nvSpPr>
        <p:spPr/>
        <p:txBody>
          <a:bodyPr/>
          <a:lstStyle/>
          <a:p>
            <a:fld id="{801A0789-BD0C-4D0C-B341-39F0A1508750}" type="datetimeFigureOut">
              <a:rPr lang="en-GB" smtClean="0"/>
              <a:t>03/06/2026</a:t>
            </a:fld>
            <a:endParaRPr lang="en-GB"/>
          </a:p>
        </p:txBody>
      </p:sp>
      <p:sp>
        <p:nvSpPr>
          <p:cNvPr id="5" name="Footer Placeholder 4">
            <a:extLst>
              <a:ext uri="{FF2B5EF4-FFF2-40B4-BE49-F238E27FC236}">
                <a16:creationId xmlns:a16="http://schemas.microsoft.com/office/drawing/2014/main" id="{FDE8EAD5-6945-4E6A-AAE3-9C17F6BE67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E74EDC-D752-4E95-8A04-06DF31247836}"/>
              </a:ext>
            </a:extLst>
          </p:cNvPr>
          <p:cNvSpPr>
            <a:spLocks noGrp="1"/>
          </p:cNvSpPr>
          <p:nvPr>
            <p:ph type="sldNum" sz="quarter" idx="12"/>
          </p:nvPr>
        </p:nvSpPr>
        <p:spPr/>
        <p:txBody>
          <a:bodyPr/>
          <a:lstStyle/>
          <a:p>
            <a:fld id="{A1BA2B97-AD64-4CFE-83BC-3512B03D3F49}" type="slidenum">
              <a:rPr lang="en-GB" smtClean="0"/>
              <a:t>‹#›</a:t>
            </a:fld>
            <a:endParaRPr lang="en-GB"/>
          </a:p>
        </p:txBody>
      </p:sp>
    </p:spTree>
    <p:extLst>
      <p:ext uri="{BB962C8B-B14F-4D97-AF65-F5344CB8AC3E}">
        <p14:creationId xmlns:p14="http://schemas.microsoft.com/office/powerpoint/2010/main" val="2584889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E2FDF-D580-4A5C-B523-17C88AC5848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CAC49B-DBD3-47B0-9A15-65C54AC754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CA711B-B0D5-43CF-ADA7-39AE7CBAFDA6}"/>
              </a:ext>
            </a:extLst>
          </p:cNvPr>
          <p:cNvSpPr>
            <a:spLocks noGrp="1"/>
          </p:cNvSpPr>
          <p:nvPr>
            <p:ph type="dt" sz="half" idx="10"/>
          </p:nvPr>
        </p:nvSpPr>
        <p:spPr/>
        <p:txBody>
          <a:bodyPr/>
          <a:lstStyle/>
          <a:p>
            <a:fld id="{801A0789-BD0C-4D0C-B341-39F0A1508750}" type="datetimeFigureOut">
              <a:rPr lang="en-GB" smtClean="0"/>
              <a:t>03/06/2026</a:t>
            </a:fld>
            <a:endParaRPr lang="en-GB"/>
          </a:p>
        </p:txBody>
      </p:sp>
      <p:sp>
        <p:nvSpPr>
          <p:cNvPr id="5" name="Footer Placeholder 4">
            <a:extLst>
              <a:ext uri="{FF2B5EF4-FFF2-40B4-BE49-F238E27FC236}">
                <a16:creationId xmlns:a16="http://schemas.microsoft.com/office/drawing/2014/main" id="{156E87C6-2071-4FC0-BCBC-3D8AC1A2E8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25A862-74B0-4864-842F-36B0FCF650D2}"/>
              </a:ext>
            </a:extLst>
          </p:cNvPr>
          <p:cNvSpPr>
            <a:spLocks noGrp="1"/>
          </p:cNvSpPr>
          <p:nvPr>
            <p:ph type="sldNum" sz="quarter" idx="12"/>
          </p:nvPr>
        </p:nvSpPr>
        <p:spPr/>
        <p:txBody>
          <a:bodyPr/>
          <a:lstStyle/>
          <a:p>
            <a:fld id="{A1BA2B97-AD64-4CFE-83BC-3512B03D3F49}" type="slidenum">
              <a:rPr lang="en-GB" smtClean="0"/>
              <a:t>‹#›</a:t>
            </a:fld>
            <a:endParaRPr lang="en-GB"/>
          </a:p>
        </p:txBody>
      </p:sp>
    </p:spTree>
    <p:extLst>
      <p:ext uri="{BB962C8B-B14F-4D97-AF65-F5344CB8AC3E}">
        <p14:creationId xmlns:p14="http://schemas.microsoft.com/office/powerpoint/2010/main" val="4244830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C7410-E1C7-4AA1-9ADD-A12EF68FCD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28957BA-DDAD-47A5-8899-8C5593A79D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C62B65-A6C9-4327-9376-677AD466F416}"/>
              </a:ext>
            </a:extLst>
          </p:cNvPr>
          <p:cNvSpPr>
            <a:spLocks noGrp="1"/>
          </p:cNvSpPr>
          <p:nvPr>
            <p:ph type="dt" sz="half" idx="10"/>
          </p:nvPr>
        </p:nvSpPr>
        <p:spPr/>
        <p:txBody>
          <a:bodyPr/>
          <a:lstStyle/>
          <a:p>
            <a:fld id="{801A0789-BD0C-4D0C-B341-39F0A1508750}" type="datetimeFigureOut">
              <a:rPr lang="en-GB" smtClean="0"/>
              <a:t>03/06/2026</a:t>
            </a:fld>
            <a:endParaRPr lang="en-GB"/>
          </a:p>
        </p:txBody>
      </p:sp>
      <p:sp>
        <p:nvSpPr>
          <p:cNvPr id="5" name="Footer Placeholder 4">
            <a:extLst>
              <a:ext uri="{FF2B5EF4-FFF2-40B4-BE49-F238E27FC236}">
                <a16:creationId xmlns:a16="http://schemas.microsoft.com/office/drawing/2014/main" id="{66FD3DB5-F58C-4461-8306-A9C3BF05AB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251AB9-6984-42DE-8E87-E9A4F9ABB1A5}"/>
              </a:ext>
            </a:extLst>
          </p:cNvPr>
          <p:cNvSpPr>
            <a:spLocks noGrp="1"/>
          </p:cNvSpPr>
          <p:nvPr>
            <p:ph type="sldNum" sz="quarter" idx="12"/>
          </p:nvPr>
        </p:nvSpPr>
        <p:spPr/>
        <p:txBody>
          <a:bodyPr/>
          <a:lstStyle/>
          <a:p>
            <a:fld id="{A1BA2B97-AD64-4CFE-83BC-3512B03D3F49}" type="slidenum">
              <a:rPr lang="en-GB" smtClean="0"/>
              <a:t>‹#›</a:t>
            </a:fld>
            <a:endParaRPr lang="en-GB"/>
          </a:p>
        </p:txBody>
      </p:sp>
    </p:spTree>
    <p:extLst>
      <p:ext uri="{BB962C8B-B14F-4D97-AF65-F5344CB8AC3E}">
        <p14:creationId xmlns:p14="http://schemas.microsoft.com/office/powerpoint/2010/main" val="2433629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F4944-94B0-48F8-B2D4-33A88C60223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B4D75FB-1146-4860-9E93-2EF1BB3048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0597874-531F-4A67-9741-5CD9B2118E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212BE21-5764-4496-8395-EEB7CF32FC78}"/>
              </a:ext>
            </a:extLst>
          </p:cNvPr>
          <p:cNvSpPr>
            <a:spLocks noGrp="1"/>
          </p:cNvSpPr>
          <p:nvPr>
            <p:ph type="dt" sz="half" idx="10"/>
          </p:nvPr>
        </p:nvSpPr>
        <p:spPr/>
        <p:txBody>
          <a:bodyPr/>
          <a:lstStyle/>
          <a:p>
            <a:fld id="{801A0789-BD0C-4D0C-B341-39F0A1508750}" type="datetimeFigureOut">
              <a:rPr lang="en-GB" smtClean="0"/>
              <a:t>03/06/2026</a:t>
            </a:fld>
            <a:endParaRPr lang="en-GB"/>
          </a:p>
        </p:txBody>
      </p:sp>
      <p:sp>
        <p:nvSpPr>
          <p:cNvPr id="6" name="Footer Placeholder 5">
            <a:extLst>
              <a:ext uri="{FF2B5EF4-FFF2-40B4-BE49-F238E27FC236}">
                <a16:creationId xmlns:a16="http://schemas.microsoft.com/office/drawing/2014/main" id="{497CD56B-7F11-4CBC-B096-034AC830295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B7BB44C-198B-4124-BD8C-F82B6DD07FBE}"/>
              </a:ext>
            </a:extLst>
          </p:cNvPr>
          <p:cNvSpPr>
            <a:spLocks noGrp="1"/>
          </p:cNvSpPr>
          <p:nvPr>
            <p:ph type="sldNum" sz="quarter" idx="12"/>
          </p:nvPr>
        </p:nvSpPr>
        <p:spPr/>
        <p:txBody>
          <a:bodyPr/>
          <a:lstStyle/>
          <a:p>
            <a:fld id="{A1BA2B97-AD64-4CFE-83BC-3512B03D3F49}" type="slidenum">
              <a:rPr lang="en-GB" smtClean="0"/>
              <a:t>‹#›</a:t>
            </a:fld>
            <a:endParaRPr lang="en-GB"/>
          </a:p>
        </p:txBody>
      </p:sp>
    </p:spTree>
    <p:extLst>
      <p:ext uri="{BB962C8B-B14F-4D97-AF65-F5344CB8AC3E}">
        <p14:creationId xmlns:p14="http://schemas.microsoft.com/office/powerpoint/2010/main" val="2511147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C2CE5-03A2-402A-9B9B-74E8991E270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DFF0B0C-2A7D-4432-85B7-BA60ECCD36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80CC19-4A00-43C6-9880-1E5CA2E0B3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2CF9F7A-D67F-41BC-BB98-B48E65103E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3DC798-BD78-47C9-8F58-34A3E96CD6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D3703AE-5EBC-4BB5-850A-7523475227A8}"/>
              </a:ext>
            </a:extLst>
          </p:cNvPr>
          <p:cNvSpPr>
            <a:spLocks noGrp="1"/>
          </p:cNvSpPr>
          <p:nvPr>
            <p:ph type="dt" sz="half" idx="10"/>
          </p:nvPr>
        </p:nvSpPr>
        <p:spPr/>
        <p:txBody>
          <a:bodyPr/>
          <a:lstStyle/>
          <a:p>
            <a:fld id="{801A0789-BD0C-4D0C-B341-39F0A1508750}" type="datetimeFigureOut">
              <a:rPr lang="en-GB" smtClean="0"/>
              <a:t>03/06/2026</a:t>
            </a:fld>
            <a:endParaRPr lang="en-GB"/>
          </a:p>
        </p:txBody>
      </p:sp>
      <p:sp>
        <p:nvSpPr>
          <p:cNvPr id="8" name="Footer Placeholder 7">
            <a:extLst>
              <a:ext uri="{FF2B5EF4-FFF2-40B4-BE49-F238E27FC236}">
                <a16:creationId xmlns:a16="http://schemas.microsoft.com/office/drawing/2014/main" id="{49738F76-F32C-4C60-8D02-45FF20ADBE1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4112E27-4B54-4409-B70E-2F2E3C155E83}"/>
              </a:ext>
            </a:extLst>
          </p:cNvPr>
          <p:cNvSpPr>
            <a:spLocks noGrp="1"/>
          </p:cNvSpPr>
          <p:nvPr>
            <p:ph type="sldNum" sz="quarter" idx="12"/>
          </p:nvPr>
        </p:nvSpPr>
        <p:spPr/>
        <p:txBody>
          <a:bodyPr/>
          <a:lstStyle/>
          <a:p>
            <a:fld id="{A1BA2B97-AD64-4CFE-83BC-3512B03D3F49}" type="slidenum">
              <a:rPr lang="en-GB" smtClean="0"/>
              <a:t>‹#›</a:t>
            </a:fld>
            <a:endParaRPr lang="en-GB"/>
          </a:p>
        </p:txBody>
      </p:sp>
    </p:spTree>
    <p:extLst>
      <p:ext uri="{BB962C8B-B14F-4D97-AF65-F5344CB8AC3E}">
        <p14:creationId xmlns:p14="http://schemas.microsoft.com/office/powerpoint/2010/main" val="357265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65D99-10CD-4B55-8108-52CB5120CA2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4F2746C-3889-42C5-B021-9C15CE9E28E0}"/>
              </a:ext>
            </a:extLst>
          </p:cNvPr>
          <p:cNvSpPr>
            <a:spLocks noGrp="1"/>
          </p:cNvSpPr>
          <p:nvPr>
            <p:ph type="dt" sz="half" idx="10"/>
          </p:nvPr>
        </p:nvSpPr>
        <p:spPr/>
        <p:txBody>
          <a:bodyPr/>
          <a:lstStyle/>
          <a:p>
            <a:fld id="{801A0789-BD0C-4D0C-B341-39F0A1508750}" type="datetimeFigureOut">
              <a:rPr lang="en-GB" smtClean="0"/>
              <a:t>03/06/2026</a:t>
            </a:fld>
            <a:endParaRPr lang="en-GB"/>
          </a:p>
        </p:txBody>
      </p:sp>
      <p:sp>
        <p:nvSpPr>
          <p:cNvPr id="4" name="Footer Placeholder 3">
            <a:extLst>
              <a:ext uri="{FF2B5EF4-FFF2-40B4-BE49-F238E27FC236}">
                <a16:creationId xmlns:a16="http://schemas.microsoft.com/office/drawing/2014/main" id="{5E8E72EA-ABD6-435C-B1C5-E18E5D8AF27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5A0D4FF-DD1A-4A7B-9E9D-8E750F47A958}"/>
              </a:ext>
            </a:extLst>
          </p:cNvPr>
          <p:cNvSpPr>
            <a:spLocks noGrp="1"/>
          </p:cNvSpPr>
          <p:nvPr>
            <p:ph type="sldNum" sz="quarter" idx="12"/>
          </p:nvPr>
        </p:nvSpPr>
        <p:spPr/>
        <p:txBody>
          <a:bodyPr/>
          <a:lstStyle/>
          <a:p>
            <a:fld id="{A1BA2B97-AD64-4CFE-83BC-3512B03D3F49}" type="slidenum">
              <a:rPr lang="en-GB" smtClean="0"/>
              <a:t>‹#›</a:t>
            </a:fld>
            <a:endParaRPr lang="en-GB"/>
          </a:p>
        </p:txBody>
      </p:sp>
    </p:spTree>
    <p:extLst>
      <p:ext uri="{BB962C8B-B14F-4D97-AF65-F5344CB8AC3E}">
        <p14:creationId xmlns:p14="http://schemas.microsoft.com/office/powerpoint/2010/main" val="3288154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1CA198-0E32-4FD7-AE7D-AF4837ED6452}"/>
              </a:ext>
            </a:extLst>
          </p:cNvPr>
          <p:cNvSpPr>
            <a:spLocks noGrp="1"/>
          </p:cNvSpPr>
          <p:nvPr>
            <p:ph type="dt" sz="half" idx="10"/>
          </p:nvPr>
        </p:nvSpPr>
        <p:spPr/>
        <p:txBody>
          <a:bodyPr/>
          <a:lstStyle/>
          <a:p>
            <a:fld id="{801A0789-BD0C-4D0C-B341-39F0A1508750}" type="datetimeFigureOut">
              <a:rPr lang="en-GB" smtClean="0"/>
              <a:t>03/06/2026</a:t>
            </a:fld>
            <a:endParaRPr lang="en-GB"/>
          </a:p>
        </p:txBody>
      </p:sp>
      <p:sp>
        <p:nvSpPr>
          <p:cNvPr id="3" name="Footer Placeholder 2">
            <a:extLst>
              <a:ext uri="{FF2B5EF4-FFF2-40B4-BE49-F238E27FC236}">
                <a16:creationId xmlns:a16="http://schemas.microsoft.com/office/drawing/2014/main" id="{1237D865-881B-482D-840C-233DB755267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1D2A7C6-C6FF-4D53-98DF-32E5202EC182}"/>
              </a:ext>
            </a:extLst>
          </p:cNvPr>
          <p:cNvSpPr>
            <a:spLocks noGrp="1"/>
          </p:cNvSpPr>
          <p:nvPr>
            <p:ph type="sldNum" sz="quarter" idx="12"/>
          </p:nvPr>
        </p:nvSpPr>
        <p:spPr/>
        <p:txBody>
          <a:bodyPr/>
          <a:lstStyle/>
          <a:p>
            <a:fld id="{A1BA2B97-AD64-4CFE-83BC-3512B03D3F49}" type="slidenum">
              <a:rPr lang="en-GB" smtClean="0"/>
              <a:t>‹#›</a:t>
            </a:fld>
            <a:endParaRPr lang="en-GB"/>
          </a:p>
        </p:txBody>
      </p:sp>
    </p:spTree>
    <p:extLst>
      <p:ext uri="{BB962C8B-B14F-4D97-AF65-F5344CB8AC3E}">
        <p14:creationId xmlns:p14="http://schemas.microsoft.com/office/powerpoint/2010/main" val="452861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6252E-F2D9-4CBB-9643-4E31D4015F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256C816-23DA-4B7B-88F7-83C7065493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5BB610-8EB5-4457-A7FB-CD1A5BF094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06B0-5F19-409B-B118-595D5B7FC2F9}"/>
              </a:ext>
            </a:extLst>
          </p:cNvPr>
          <p:cNvSpPr>
            <a:spLocks noGrp="1"/>
          </p:cNvSpPr>
          <p:nvPr>
            <p:ph type="dt" sz="half" idx="10"/>
          </p:nvPr>
        </p:nvSpPr>
        <p:spPr/>
        <p:txBody>
          <a:bodyPr/>
          <a:lstStyle/>
          <a:p>
            <a:fld id="{801A0789-BD0C-4D0C-B341-39F0A1508750}" type="datetimeFigureOut">
              <a:rPr lang="en-GB" smtClean="0"/>
              <a:t>03/06/2026</a:t>
            </a:fld>
            <a:endParaRPr lang="en-GB"/>
          </a:p>
        </p:txBody>
      </p:sp>
      <p:sp>
        <p:nvSpPr>
          <p:cNvPr id="6" name="Footer Placeholder 5">
            <a:extLst>
              <a:ext uri="{FF2B5EF4-FFF2-40B4-BE49-F238E27FC236}">
                <a16:creationId xmlns:a16="http://schemas.microsoft.com/office/drawing/2014/main" id="{871AFEC4-A36E-44AD-AB91-4CE3BCD517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98DC25-DDD6-4631-8CBA-06A86F7A5619}"/>
              </a:ext>
            </a:extLst>
          </p:cNvPr>
          <p:cNvSpPr>
            <a:spLocks noGrp="1"/>
          </p:cNvSpPr>
          <p:nvPr>
            <p:ph type="sldNum" sz="quarter" idx="12"/>
          </p:nvPr>
        </p:nvSpPr>
        <p:spPr/>
        <p:txBody>
          <a:bodyPr/>
          <a:lstStyle/>
          <a:p>
            <a:fld id="{A1BA2B97-AD64-4CFE-83BC-3512B03D3F49}" type="slidenum">
              <a:rPr lang="en-GB" smtClean="0"/>
              <a:t>‹#›</a:t>
            </a:fld>
            <a:endParaRPr lang="en-GB"/>
          </a:p>
        </p:txBody>
      </p:sp>
    </p:spTree>
    <p:extLst>
      <p:ext uri="{BB962C8B-B14F-4D97-AF65-F5344CB8AC3E}">
        <p14:creationId xmlns:p14="http://schemas.microsoft.com/office/powerpoint/2010/main" val="2690296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ABD13-4C98-4848-A3DF-481C616595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D08ECF7-B410-4F1B-AAA8-0B1B0F7FF4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CA656EF-5675-4C24-A23D-B0B1E16D0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2F5302-04CF-484C-B6EB-5BB27486A51C}"/>
              </a:ext>
            </a:extLst>
          </p:cNvPr>
          <p:cNvSpPr>
            <a:spLocks noGrp="1"/>
          </p:cNvSpPr>
          <p:nvPr>
            <p:ph type="dt" sz="half" idx="10"/>
          </p:nvPr>
        </p:nvSpPr>
        <p:spPr/>
        <p:txBody>
          <a:bodyPr/>
          <a:lstStyle/>
          <a:p>
            <a:fld id="{801A0789-BD0C-4D0C-B341-39F0A1508750}" type="datetimeFigureOut">
              <a:rPr lang="en-GB" smtClean="0"/>
              <a:t>03/06/2026</a:t>
            </a:fld>
            <a:endParaRPr lang="en-GB"/>
          </a:p>
        </p:txBody>
      </p:sp>
      <p:sp>
        <p:nvSpPr>
          <p:cNvPr id="6" name="Footer Placeholder 5">
            <a:extLst>
              <a:ext uri="{FF2B5EF4-FFF2-40B4-BE49-F238E27FC236}">
                <a16:creationId xmlns:a16="http://schemas.microsoft.com/office/drawing/2014/main" id="{B7796690-2A6B-4D9E-B6E1-17C85906821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AD77F7F-540A-4F30-B98C-411D1F6AB5A4}"/>
              </a:ext>
            </a:extLst>
          </p:cNvPr>
          <p:cNvSpPr>
            <a:spLocks noGrp="1"/>
          </p:cNvSpPr>
          <p:nvPr>
            <p:ph type="sldNum" sz="quarter" idx="12"/>
          </p:nvPr>
        </p:nvSpPr>
        <p:spPr/>
        <p:txBody>
          <a:bodyPr/>
          <a:lstStyle/>
          <a:p>
            <a:fld id="{A1BA2B97-AD64-4CFE-83BC-3512B03D3F49}" type="slidenum">
              <a:rPr lang="en-GB" smtClean="0"/>
              <a:t>‹#›</a:t>
            </a:fld>
            <a:endParaRPr lang="en-GB"/>
          </a:p>
        </p:txBody>
      </p:sp>
    </p:spTree>
    <p:extLst>
      <p:ext uri="{BB962C8B-B14F-4D97-AF65-F5344CB8AC3E}">
        <p14:creationId xmlns:p14="http://schemas.microsoft.com/office/powerpoint/2010/main" val="1320890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044D0C-2E9C-4EA6-B68A-0ADAF2086B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3AE404-29DC-485D-B71B-290063A55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EC9D9F-0B96-4BF4-8C9F-ADAAAEE33B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1A0789-BD0C-4D0C-B341-39F0A1508750}" type="datetimeFigureOut">
              <a:rPr lang="en-GB" smtClean="0"/>
              <a:t>03/06/2026</a:t>
            </a:fld>
            <a:endParaRPr lang="en-GB"/>
          </a:p>
        </p:txBody>
      </p:sp>
      <p:sp>
        <p:nvSpPr>
          <p:cNvPr id="5" name="Footer Placeholder 4">
            <a:extLst>
              <a:ext uri="{FF2B5EF4-FFF2-40B4-BE49-F238E27FC236}">
                <a16:creationId xmlns:a16="http://schemas.microsoft.com/office/drawing/2014/main" id="{D96C70EC-745D-4AB6-8DCE-3379B71323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938DC11-22ED-431E-A4AE-8CAF972D00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BA2B97-AD64-4CFE-83BC-3512B03D3F49}" type="slidenum">
              <a:rPr lang="en-GB" smtClean="0"/>
              <a:t>‹#›</a:t>
            </a:fld>
            <a:endParaRPr lang="en-GB"/>
          </a:p>
        </p:txBody>
      </p:sp>
    </p:spTree>
    <p:extLst>
      <p:ext uri="{BB962C8B-B14F-4D97-AF65-F5344CB8AC3E}">
        <p14:creationId xmlns:p14="http://schemas.microsoft.com/office/powerpoint/2010/main" val="175883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6.png"/><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6.png"/><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image" Target="../media/image4.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image" Target="../media/image6.png"/><Relationship Id="rId16"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4.png"/><Relationship Id="rId7" Type="http://schemas.openxmlformats.org/officeDocument/2006/relationships/image" Target="../media/image6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C89538B8-1B1D-4877-8E53-A364BED51804}"/>
              </a:ext>
            </a:extLst>
          </p:cNvPr>
          <p:cNvSpPr/>
          <p:nvPr/>
        </p:nvSpPr>
        <p:spPr>
          <a:xfrm>
            <a:off x="146958" y="0"/>
            <a:ext cx="1779814" cy="2318657"/>
          </a:xfrm>
          <a:prstGeom prst="flowChartDocumen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559813AE-1ADC-4172-8DF3-AC89B6082393}"/>
              </a:ext>
            </a:extLst>
          </p:cNvPr>
          <p:cNvSpPr txBox="1"/>
          <p:nvPr/>
        </p:nvSpPr>
        <p:spPr>
          <a:xfrm>
            <a:off x="740594" y="3360915"/>
            <a:ext cx="6612706" cy="76944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GB" sz="4400" b="1" dirty="0">
                <a:solidFill>
                  <a:srgbClr val="5A3A06"/>
                </a:solidFill>
              </a:rPr>
              <a:t>BS1192.</a:t>
            </a:r>
          </a:p>
        </p:txBody>
      </p:sp>
      <p:pic>
        <p:nvPicPr>
          <p:cNvPr id="5" name="Picture 4">
            <a:extLst>
              <a:ext uri="{FF2B5EF4-FFF2-40B4-BE49-F238E27FC236}">
                <a16:creationId xmlns:a16="http://schemas.microsoft.com/office/drawing/2014/main" id="{B4543A44-A3F7-2B26-CEB8-474062B716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53" y="5951667"/>
            <a:ext cx="720354" cy="720000"/>
          </a:xfrm>
          <a:prstGeom prst="rect">
            <a:avLst/>
          </a:prstGeom>
        </p:spPr>
      </p:pic>
      <p:pic>
        <p:nvPicPr>
          <p:cNvPr id="6" name="Picture 5">
            <a:extLst>
              <a:ext uri="{FF2B5EF4-FFF2-40B4-BE49-F238E27FC236}">
                <a16:creationId xmlns:a16="http://schemas.microsoft.com/office/drawing/2014/main" id="{BFA8B739-7B56-2DE4-0884-FC7D19EA77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865" y="5951667"/>
            <a:ext cx="2144234" cy="720000"/>
          </a:xfrm>
          <a:prstGeom prst="rect">
            <a:avLst/>
          </a:prstGeom>
        </p:spPr>
      </p:pic>
      <p:sp>
        <p:nvSpPr>
          <p:cNvPr id="7" name="TextBox 6">
            <a:extLst>
              <a:ext uri="{FF2B5EF4-FFF2-40B4-BE49-F238E27FC236}">
                <a16:creationId xmlns:a16="http://schemas.microsoft.com/office/drawing/2014/main" id="{98FB12CB-E720-882E-FD22-859CF11AE556}"/>
              </a:ext>
            </a:extLst>
          </p:cNvPr>
          <p:cNvSpPr txBox="1"/>
          <p:nvPr/>
        </p:nvSpPr>
        <p:spPr>
          <a:xfrm>
            <a:off x="10158990" y="6400801"/>
            <a:ext cx="2170973" cy="369332"/>
          </a:xfrm>
          <a:prstGeom prst="rect">
            <a:avLst/>
          </a:prstGeom>
          <a:noFill/>
        </p:spPr>
        <p:txBody>
          <a:bodyPr wrap="square" rtlCol="0">
            <a:spAutoFit/>
          </a:bodyPr>
          <a:lstStyle/>
          <a:p>
            <a:r>
              <a:rPr lang="en-GB" b="1" dirty="0">
                <a:solidFill>
                  <a:schemeClr val="bg1"/>
                </a:solidFill>
              </a:rPr>
              <a:t>Lecturer: James Rix</a:t>
            </a:r>
          </a:p>
        </p:txBody>
      </p:sp>
      <p:pic>
        <p:nvPicPr>
          <p:cNvPr id="9" name="Picture 8">
            <a:extLst>
              <a:ext uri="{FF2B5EF4-FFF2-40B4-BE49-F238E27FC236}">
                <a16:creationId xmlns:a16="http://schemas.microsoft.com/office/drawing/2014/main" id="{70A202DE-84E0-035D-7367-ECF730099E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958" y="-61768"/>
            <a:ext cx="1800000" cy="1800000"/>
          </a:xfrm>
          <a:prstGeom prst="rect">
            <a:avLst/>
          </a:prstGeom>
        </p:spPr>
      </p:pic>
    </p:spTree>
    <p:extLst>
      <p:ext uri="{BB962C8B-B14F-4D97-AF65-F5344CB8AC3E}">
        <p14:creationId xmlns:p14="http://schemas.microsoft.com/office/powerpoint/2010/main" val="439974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9E48C82-5DE4-9F3B-457B-3F3C441242C2}"/>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B311CDAD-E78E-3D45-41A5-EA26D5E2E015}"/>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E3596954-5C39-FE55-CCD6-13DCEE8CB08E}"/>
              </a:ext>
            </a:extLst>
          </p:cNvPr>
          <p:cNvSpPr/>
          <p:nvPr/>
        </p:nvSpPr>
        <p:spPr>
          <a:xfrm>
            <a:off x="0" y="163520"/>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Drawing Tools &amp; Equipment</a:t>
            </a:r>
          </a:p>
          <a:p>
            <a:r>
              <a:rPr lang="en-US" sz="3200" dirty="0">
                <a:ln w="0"/>
                <a:solidFill>
                  <a:schemeClr val="bg1"/>
                </a:solidFill>
                <a:effectLst>
                  <a:outerShdw blurRad="38100" dist="19050" dir="2700000" algn="tl" rotWithShape="0">
                    <a:schemeClr val="dk1">
                      <a:alpha val="40000"/>
                    </a:schemeClr>
                  </a:outerShdw>
                </a:effectLst>
              </a:rPr>
              <a:t>Flexi Curve.</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2" name="Picture 1">
            <a:extLst>
              <a:ext uri="{FF2B5EF4-FFF2-40B4-BE49-F238E27FC236}">
                <a16:creationId xmlns:a16="http://schemas.microsoft.com/office/drawing/2014/main" id="{18C8268E-9436-1185-1297-0A82288E7D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pic>
        <p:nvPicPr>
          <p:cNvPr id="3" name="Picture 2" descr="A close up of a logo&#10;&#10;Description automatically generated">
            <a:extLst>
              <a:ext uri="{FF2B5EF4-FFF2-40B4-BE49-F238E27FC236}">
                <a16:creationId xmlns:a16="http://schemas.microsoft.com/office/drawing/2014/main" id="{AC46821F-5FC1-7F8E-7304-4F1C0AD56502}"/>
              </a:ext>
            </a:extLst>
          </p:cNvPr>
          <p:cNvPicPr>
            <a:picLocks noChangeAspect="1"/>
          </p:cNvPicPr>
          <p:nvPr/>
        </p:nvPicPr>
        <p:blipFill rotWithShape="1">
          <a:blip r:embed="rId4">
            <a:extLst>
              <a:ext uri="{28A0092B-C50C-407E-A947-70E740481C1C}">
                <a14:useLocalDpi xmlns:a14="http://schemas.microsoft.com/office/drawing/2010/main" val="0"/>
              </a:ext>
            </a:extLst>
          </a:blip>
          <a:srcRect t="28005" b="31205"/>
          <a:stretch/>
        </p:blipFill>
        <p:spPr>
          <a:xfrm>
            <a:off x="4324742" y="3516774"/>
            <a:ext cx="6351447" cy="259080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9582E5A2-A187-2381-F530-FC609B437048}"/>
              </a:ext>
            </a:extLst>
          </p:cNvPr>
          <p:cNvSpPr txBox="1"/>
          <p:nvPr/>
        </p:nvSpPr>
        <p:spPr>
          <a:xfrm>
            <a:off x="371757" y="2267653"/>
            <a:ext cx="5385712" cy="1569660"/>
          </a:xfrm>
          <a:prstGeom prst="rect">
            <a:avLst/>
          </a:prstGeom>
          <a:noFill/>
        </p:spPr>
        <p:txBody>
          <a:bodyPr wrap="square" rtlCol="0">
            <a:spAutoFit/>
          </a:bodyPr>
          <a:lstStyle/>
          <a:p>
            <a:r>
              <a:rPr lang="en-US" sz="2400" dirty="0">
                <a:solidFill>
                  <a:srgbClr val="5A3A06"/>
                </a:solidFill>
                <a:latin typeface="Times New Roman" panose="02020603050405020304" pitchFamily="18" charset="0"/>
                <a:cs typeface="Times New Roman" panose="02020603050405020304" pitchFamily="18" charset="0"/>
              </a:rPr>
              <a:t>A flexible curve is a handy tool when wanting to get a specific curve. Used in laying out and drawing curves on paper, fabric, card and woods.</a:t>
            </a:r>
            <a:endParaRPr lang="en-GB" sz="2400" dirty="0">
              <a:solidFill>
                <a:srgbClr val="5A3A0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1944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E385DBB-353D-5C65-4903-1BB7699E2E0E}"/>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7D081407-2730-B683-761E-B15F3F1BCC0C}"/>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D540486-C674-ED62-3B1A-F296E59F5274}"/>
              </a:ext>
            </a:extLst>
          </p:cNvPr>
          <p:cNvSpPr/>
          <p:nvPr/>
        </p:nvSpPr>
        <p:spPr>
          <a:xfrm>
            <a:off x="0" y="163520"/>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Drawing Tools &amp; Equipment</a:t>
            </a:r>
          </a:p>
          <a:p>
            <a:r>
              <a:rPr lang="en-US" sz="3200" dirty="0">
                <a:ln w="0"/>
                <a:solidFill>
                  <a:schemeClr val="bg1"/>
                </a:solidFill>
                <a:effectLst>
                  <a:outerShdw blurRad="38100" dist="19050" dir="2700000" algn="tl" rotWithShape="0">
                    <a:schemeClr val="dk1">
                      <a:alpha val="40000"/>
                    </a:schemeClr>
                  </a:outerShdw>
                </a:effectLst>
              </a:rPr>
              <a:t>Set Squares.</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2" name="Picture 1">
            <a:extLst>
              <a:ext uri="{FF2B5EF4-FFF2-40B4-BE49-F238E27FC236}">
                <a16:creationId xmlns:a16="http://schemas.microsoft.com/office/drawing/2014/main" id="{17177B3B-205C-6131-940A-E8C2C4015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pic>
        <p:nvPicPr>
          <p:cNvPr id="3" name="Picture 2" descr="A close up of a logo&#10;&#10;Description automatically generated">
            <a:extLst>
              <a:ext uri="{FF2B5EF4-FFF2-40B4-BE49-F238E27FC236}">
                <a16:creationId xmlns:a16="http://schemas.microsoft.com/office/drawing/2014/main" id="{78F9CF06-8FD9-57B8-DE2B-D0E1FA9E0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2158" y="2410302"/>
            <a:ext cx="4194421" cy="4194421"/>
          </a:xfrm>
          <a:prstGeom prst="rect">
            <a:avLst/>
          </a:prstGeom>
          <a:ln>
            <a:noFill/>
          </a:ln>
          <a:effectLst>
            <a:outerShdw blurRad="292100" dist="139700" dir="2700000" algn="tl" rotWithShape="0">
              <a:srgbClr val="333333">
                <a:alpha val="65000"/>
              </a:srgbClr>
            </a:outerShdw>
          </a:effectLst>
        </p:spPr>
      </p:pic>
      <p:pic>
        <p:nvPicPr>
          <p:cNvPr id="5" name="Picture 4" descr="A picture containing object, measure, clock&#10;&#10;Description automatically generated">
            <a:extLst>
              <a:ext uri="{FF2B5EF4-FFF2-40B4-BE49-F238E27FC236}">
                <a16:creationId xmlns:a16="http://schemas.microsoft.com/office/drawing/2014/main" id="{F9447380-E6EA-5DAB-FE03-4C4C613906A3}"/>
              </a:ext>
            </a:extLst>
          </p:cNvPr>
          <p:cNvPicPr>
            <a:picLocks noChangeAspect="1"/>
          </p:cNvPicPr>
          <p:nvPr/>
        </p:nvPicPr>
        <p:blipFill rotWithShape="1">
          <a:blip r:embed="rId5">
            <a:extLst>
              <a:ext uri="{28A0092B-C50C-407E-A947-70E740481C1C}">
                <a14:useLocalDpi xmlns:a14="http://schemas.microsoft.com/office/drawing/2010/main" val="0"/>
              </a:ext>
            </a:extLst>
          </a:blip>
          <a:srcRect t="23023" b="21390"/>
          <a:stretch/>
        </p:blipFill>
        <p:spPr>
          <a:xfrm rot="5400000">
            <a:off x="7017646" y="1813465"/>
            <a:ext cx="6351447" cy="3530600"/>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46309B11-9D1D-1EF0-B6C3-194263C3878A}"/>
              </a:ext>
            </a:extLst>
          </p:cNvPr>
          <p:cNvSpPr/>
          <p:nvPr/>
        </p:nvSpPr>
        <p:spPr>
          <a:xfrm>
            <a:off x="4464625" y="5297892"/>
            <a:ext cx="3570209" cy="646331"/>
          </a:xfrm>
          <a:prstGeom prst="rect">
            <a:avLst/>
          </a:prstGeom>
          <a:noFill/>
        </p:spPr>
        <p:txBody>
          <a:bodyPr wrap="none" lIns="91440" tIns="45720" rIns="91440" bIns="45720">
            <a:spAutoFit/>
          </a:bodyPr>
          <a:lstStyle/>
          <a:p>
            <a:pPr algn="ctr"/>
            <a:r>
              <a:rPr lang="en-US" sz="3600" dirty="0">
                <a:ln w="0"/>
                <a:solidFill>
                  <a:srgbClr val="5A3A0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45</a:t>
            </a:r>
            <a:r>
              <a:rPr lang="en-US" sz="3600" b="0" cap="none" spc="0" dirty="0">
                <a:ln w="0"/>
                <a:solidFill>
                  <a:srgbClr val="5A3A0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/90  Set Square</a:t>
            </a:r>
          </a:p>
        </p:txBody>
      </p:sp>
      <p:sp>
        <p:nvSpPr>
          <p:cNvPr id="7" name="Rectangle 6">
            <a:extLst>
              <a:ext uri="{FF2B5EF4-FFF2-40B4-BE49-F238E27FC236}">
                <a16:creationId xmlns:a16="http://schemas.microsoft.com/office/drawing/2014/main" id="{DF95AC65-0475-F396-71A5-B0C79F0885C6}"/>
              </a:ext>
            </a:extLst>
          </p:cNvPr>
          <p:cNvSpPr/>
          <p:nvPr/>
        </p:nvSpPr>
        <p:spPr>
          <a:xfrm>
            <a:off x="6991010" y="3709406"/>
            <a:ext cx="3454792" cy="646331"/>
          </a:xfrm>
          <a:prstGeom prst="rect">
            <a:avLst/>
          </a:prstGeom>
          <a:noFill/>
        </p:spPr>
        <p:txBody>
          <a:bodyPr wrap="none" lIns="91440" tIns="45720" rIns="91440" bIns="45720">
            <a:spAutoFit/>
          </a:bodyPr>
          <a:lstStyle/>
          <a:p>
            <a:pPr algn="ctr"/>
            <a:r>
              <a:rPr lang="en-US" sz="3600" b="0" cap="none" spc="0" dirty="0">
                <a:ln w="0"/>
                <a:solidFill>
                  <a:srgbClr val="5A3A0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30 /60 Set Square</a:t>
            </a:r>
          </a:p>
        </p:txBody>
      </p:sp>
      <p:sp>
        <p:nvSpPr>
          <p:cNvPr id="8" name="TextBox 7">
            <a:extLst>
              <a:ext uri="{FF2B5EF4-FFF2-40B4-BE49-F238E27FC236}">
                <a16:creationId xmlns:a16="http://schemas.microsoft.com/office/drawing/2014/main" id="{7AB1CC93-B81F-0659-EC4C-BEA4A7212A47}"/>
              </a:ext>
            </a:extLst>
          </p:cNvPr>
          <p:cNvSpPr txBox="1"/>
          <p:nvPr/>
        </p:nvSpPr>
        <p:spPr>
          <a:xfrm>
            <a:off x="221130" y="1956923"/>
            <a:ext cx="3251200" cy="1815882"/>
          </a:xfrm>
          <a:prstGeom prst="rect">
            <a:avLst/>
          </a:prstGeom>
          <a:noFill/>
        </p:spPr>
        <p:txBody>
          <a:bodyPr wrap="square" rtlCol="0">
            <a:spAutoFit/>
          </a:bodyPr>
          <a:lstStyle/>
          <a:p>
            <a:r>
              <a:rPr lang="en-US" sz="2800" dirty="0">
                <a:solidFill>
                  <a:srgbClr val="5A3A06"/>
                </a:solidFill>
                <a:latin typeface="Times New Roman" panose="02020603050405020304" pitchFamily="18" charset="0"/>
                <a:cs typeface="Times New Roman" panose="02020603050405020304" pitchFamily="18" charset="0"/>
              </a:rPr>
              <a:t>Set squares are used for drawing the vertical, 45-degree or 60-degree lines.</a:t>
            </a:r>
            <a:endParaRPr lang="en-GB" sz="2800" dirty="0">
              <a:solidFill>
                <a:srgbClr val="5A3A06"/>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E1ACB8D3-DB2D-3892-471E-B7D508825B7C}"/>
              </a:ext>
            </a:extLst>
          </p:cNvPr>
          <p:cNvSpPr/>
          <p:nvPr/>
        </p:nvSpPr>
        <p:spPr>
          <a:xfrm>
            <a:off x="4925346" y="5162455"/>
            <a:ext cx="373820" cy="523220"/>
          </a:xfrm>
          <a:prstGeom prst="rect">
            <a:avLst/>
          </a:prstGeom>
          <a:noFill/>
        </p:spPr>
        <p:txBody>
          <a:bodyPr wrap="none" lIns="91440" tIns="45720" rIns="91440" bIns="45720">
            <a:spAutoFit/>
          </a:bodyPr>
          <a:lstStyle/>
          <a:p>
            <a:pPr algn="ctr"/>
            <a:r>
              <a:rPr lang="en-US" sz="2800" dirty="0">
                <a:ln w="0"/>
                <a:solidFill>
                  <a:srgbClr val="5A3A06"/>
                </a:solidFill>
                <a:effectLst>
                  <a:outerShdw blurRad="38100" dist="19050" dir="2700000" algn="tl" rotWithShape="0">
                    <a:schemeClr val="dk1">
                      <a:alpha val="40000"/>
                    </a:schemeClr>
                  </a:outerShdw>
                </a:effectLst>
              </a:rPr>
              <a:t>o</a:t>
            </a:r>
            <a:endParaRPr lang="en-US" sz="2800" b="0" cap="none" spc="0" dirty="0">
              <a:ln w="0"/>
              <a:solidFill>
                <a:srgbClr val="5A3A06"/>
              </a:solidFill>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6788FA28-7FE2-6768-D455-C898C51433E7}"/>
              </a:ext>
            </a:extLst>
          </p:cNvPr>
          <p:cNvSpPr/>
          <p:nvPr/>
        </p:nvSpPr>
        <p:spPr>
          <a:xfrm>
            <a:off x="8117789" y="3558853"/>
            <a:ext cx="373820" cy="523220"/>
          </a:xfrm>
          <a:prstGeom prst="rect">
            <a:avLst/>
          </a:prstGeom>
          <a:noFill/>
        </p:spPr>
        <p:txBody>
          <a:bodyPr wrap="none" lIns="91440" tIns="45720" rIns="91440" bIns="45720">
            <a:spAutoFit/>
          </a:bodyPr>
          <a:lstStyle/>
          <a:p>
            <a:pPr algn="ctr"/>
            <a:r>
              <a:rPr lang="en-US" sz="2800" dirty="0">
                <a:ln w="0"/>
                <a:solidFill>
                  <a:srgbClr val="5A3A06"/>
                </a:solidFill>
                <a:effectLst>
                  <a:outerShdw blurRad="38100" dist="19050" dir="2700000" algn="tl" rotWithShape="0">
                    <a:schemeClr val="dk1">
                      <a:alpha val="40000"/>
                    </a:schemeClr>
                  </a:outerShdw>
                </a:effectLst>
              </a:rPr>
              <a:t>o</a:t>
            </a:r>
            <a:endParaRPr lang="en-US" sz="2800" b="0" cap="none" spc="0" dirty="0">
              <a:ln w="0"/>
              <a:solidFill>
                <a:srgbClr val="5A3A06"/>
              </a:solidFill>
              <a:effectLst>
                <a:outerShdw blurRad="38100" dist="19050" dir="2700000" algn="tl" rotWithShape="0">
                  <a:schemeClr val="dk1">
                    <a:alpha val="40000"/>
                  </a:schemeClr>
                </a:outerShdw>
              </a:effectLst>
            </a:endParaRPr>
          </a:p>
        </p:txBody>
      </p:sp>
      <p:sp>
        <p:nvSpPr>
          <p:cNvPr id="11" name="Rectangle 10">
            <a:extLst>
              <a:ext uri="{FF2B5EF4-FFF2-40B4-BE49-F238E27FC236}">
                <a16:creationId xmlns:a16="http://schemas.microsoft.com/office/drawing/2014/main" id="{0F45AEE0-83E5-CB5D-9A21-A0A9BF7FB7CC}"/>
              </a:ext>
            </a:extLst>
          </p:cNvPr>
          <p:cNvSpPr/>
          <p:nvPr/>
        </p:nvSpPr>
        <p:spPr>
          <a:xfrm>
            <a:off x="5594214" y="5162455"/>
            <a:ext cx="373820" cy="523220"/>
          </a:xfrm>
          <a:prstGeom prst="rect">
            <a:avLst/>
          </a:prstGeom>
          <a:noFill/>
        </p:spPr>
        <p:txBody>
          <a:bodyPr wrap="none" lIns="91440" tIns="45720" rIns="91440" bIns="45720">
            <a:spAutoFit/>
          </a:bodyPr>
          <a:lstStyle/>
          <a:p>
            <a:pPr algn="ctr"/>
            <a:r>
              <a:rPr lang="en-US" sz="2800" dirty="0">
                <a:ln w="0"/>
                <a:solidFill>
                  <a:srgbClr val="5A3A06"/>
                </a:solidFill>
                <a:effectLst>
                  <a:outerShdw blurRad="38100" dist="19050" dir="2700000" algn="tl" rotWithShape="0">
                    <a:schemeClr val="dk1">
                      <a:alpha val="40000"/>
                    </a:schemeClr>
                  </a:outerShdw>
                </a:effectLst>
              </a:rPr>
              <a:t>o</a:t>
            </a:r>
            <a:endParaRPr lang="en-US" sz="2800" b="0" cap="none" spc="0" dirty="0">
              <a:ln w="0"/>
              <a:solidFill>
                <a:srgbClr val="5A3A06"/>
              </a:solidFill>
              <a:effectLst>
                <a:outerShdw blurRad="38100" dist="19050" dir="2700000" algn="tl" rotWithShape="0">
                  <a:schemeClr val="dk1">
                    <a:alpha val="40000"/>
                  </a:schemeClr>
                </a:outerShdw>
              </a:effectLst>
            </a:endParaRPr>
          </a:p>
        </p:txBody>
      </p:sp>
      <p:sp>
        <p:nvSpPr>
          <p:cNvPr id="12" name="Rectangle 11">
            <a:extLst>
              <a:ext uri="{FF2B5EF4-FFF2-40B4-BE49-F238E27FC236}">
                <a16:creationId xmlns:a16="http://schemas.microsoft.com/office/drawing/2014/main" id="{0FA68EDB-BB83-ACFA-3492-44F3B7FC8913}"/>
              </a:ext>
            </a:extLst>
          </p:cNvPr>
          <p:cNvSpPr/>
          <p:nvPr/>
        </p:nvSpPr>
        <p:spPr>
          <a:xfrm>
            <a:off x="7439669" y="3558853"/>
            <a:ext cx="373820" cy="523220"/>
          </a:xfrm>
          <a:prstGeom prst="rect">
            <a:avLst/>
          </a:prstGeom>
          <a:noFill/>
        </p:spPr>
        <p:txBody>
          <a:bodyPr wrap="none" lIns="91440" tIns="45720" rIns="91440" bIns="45720">
            <a:spAutoFit/>
          </a:bodyPr>
          <a:lstStyle/>
          <a:p>
            <a:pPr algn="ctr"/>
            <a:r>
              <a:rPr lang="en-US" sz="2800" dirty="0">
                <a:ln w="0"/>
                <a:solidFill>
                  <a:srgbClr val="5A3A06"/>
                </a:solidFill>
                <a:effectLst>
                  <a:outerShdw blurRad="38100" dist="19050" dir="2700000" algn="tl" rotWithShape="0">
                    <a:schemeClr val="dk1">
                      <a:alpha val="40000"/>
                    </a:schemeClr>
                  </a:outerShdw>
                </a:effectLst>
              </a:rPr>
              <a:t>o</a:t>
            </a:r>
            <a:endParaRPr lang="en-US" sz="2800" b="0" cap="none" spc="0" dirty="0">
              <a:ln w="0"/>
              <a:solidFill>
                <a:srgbClr val="5A3A06"/>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615448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FEBA056-62D3-B542-220B-082F9AB34378}"/>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75CB80DF-E614-6CFB-A159-F2B6E0589A74}"/>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6C2C6619-8966-7282-DA63-B0366B56909F}"/>
              </a:ext>
            </a:extLst>
          </p:cNvPr>
          <p:cNvSpPr/>
          <p:nvPr/>
        </p:nvSpPr>
        <p:spPr>
          <a:xfrm>
            <a:off x="0" y="163520"/>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Drawing Tools &amp; Equipment</a:t>
            </a:r>
          </a:p>
          <a:p>
            <a:r>
              <a:rPr lang="en-US" sz="3200" dirty="0">
                <a:ln w="0"/>
                <a:solidFill>
                  <a:schemeClr val="bg1"/>
                </a:solidFill>
                <a:effectLst>
                  <a:outerShdw blurRad="38100" dist="19050" dir="2700000" algn="tl" rotWithShape="0">
                    <a:schemeClr val="dk1">
                      <a:alpha val="40000"/>
                    </a:schemeClr>
                  </a:outerShdw>
                </a:effectLst>
              </a:rPr>
              <a:t>Compass.</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2" name="Picture 1">
            <a:extLst>
              <a:ext uri="{FF2B5EF4-FFF2-40B4-BE49-F238E27FC236}">
                <a16:creationId xmlns:a16="http://schemas.microsoft.com/office/drawing/2014/main" id="{941C32EB-1FF1-7A83-EE7D-41F31F47A2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pic>
        <p:nvPicPr>
          <p:cNvPr id="3" name="Picture 2" descr="A close up of a device&#10;&#10;Description automatically generated">
            <a:extLst>
              <a:ext uri="{FF2B5EF4-FFF2-40B4-BE49-F238E27FC236}">
                <a16:creationId xmlns:a16="http://schemas.microsoft.com/office/drawing/2014/main" id="{B001E54B-176C-1E23-ACA1-BF4F015B95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1249" y="2317826"/>
            <a:ext cx="4320000" cy="4320000"/>
          </a:xfrm>
          <a:prstGeom prst="rect">
            <a:avLst/>
          </a:prstGeom>
          <a:ln>
            <a:noFill/>
          </a:ln>
          <a:effectLst>
            <a:outerShdw blurRad="292100" dist="139700" dir="2700000" algn="tl" rotWithShape="0">
              <a:srgbClr val="333333">
                <a:alpha val="65000"/>
              </a:srgbClr>
            </a:outerShdw>
          </a:effectLst>
        </p:spPr>
      </p:pic>
      <p:pic>
        <p:nvPicPr>
          <p:cNvPr id="5" name="Picture 4" descr="A close up of a knife&#10;&#10;Description automatically generated">
            <a:extLst>
              <a:ext uri="{FF2B5EF4-FFF2-40B4-BE49-F238E27FC236}">
                <a16:creationId xmlns:a16="http://schemas.microsoft.com/office/drawing/2014/main" id="{B2892D7B-6C4B-3B2A-C831-5DAA2DCBE8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8825" y="2008601"/>
            <a:ext cx="4320000" cy="4320000"/>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367760EC-8104-C94E-8D67-5E3BA6AB39B6}"/>
              </a:ext>
            </a:extLst>
          </p:cNvPr>
          <p:cNvSpPr/>
          <p:nvPr/>
        </p:nvSpPr>
        <p:spPr>
          <a:xfrm>
            <a:off x="9006384" y="2497884"/>
            <a:ext cx="2941832" cy="646331"/>
          </a:xfrm>
          <a:prstGeom prst="rect">
            <a:avLst/>
          </a:prstGeom>
          <a:noFill/>
        </p:spPr>
        <p:txBody>
          <a:bodyPr wrap="none" lIns="91440" tIns="45720" rIns="91440" bIns="45720">
            <a:spAutoFit/>
          </a:bodyPr>
          <a:lstStyle/>
          <a:p>
            <a:pPr algn="ctr"/>
            <a:r>
              <a:rPr lang="en-US" sz="3600" b="0" cap="none" spc="0" dirty="0">
                <a:ln w="0"/>
                <a:solidFill>
                  <a:srgbClr val="5A3A06"/>
                </a:solidFill>
                <a:effectLst>
                  <a:outerShdw blurRad="38100" dist="19050" dir="2700000" algn="tl" rotWithShape="0">
                    <a:schemeClr val="dk1">
                      <a:alpha val="40000"/>
                    </a:schemeClr>
                  </a:outerShdw>
                </a:effectLst>
                <a:cs typeface="Times New Roman" panose="02020603050405020304" pitchFamily="18" charset="0"/>
              </a:rPr>
              <a:t>Drop Compass</a:t>
            </a:r>
          </a:p>
        </p:txBody>
      </p:sp>
      <p:sp>
        <p:nvSpPr>
          <p:cNvPr id="7" name="Rectangle 6">
            <a:extLst>
              <a:ext uri="{FF2B5EF4-FFF2-40B4-BE49-F238E27FC236}">
                <a16:creationId xmlns:a16="http://schemas.microsoft.com/office/drawing/2014/main" id="{CAA12042-3417-F976-A956-BC5B50A4A614}"/>
              </a:ext>
            </a:extLst>
          </p:cNvPr>
          <p:cNvSpPr/>
          <p:nvPr/>
        </p:nvSpPr>
        <p:spPr>
          <a:xfrm>
            <a:off x="6789613" y="5143634"/>
            <a:ext cx="2364751" cy="1200329"/>
          </a:xfrm>
          <a:prstGeom prst="rect">
            <a:avLst/>
          </a:prstGeom>
          <a:noFill/>
        </p:spPr>
        <p:txBody>
          <a:bodyPr wrap="none" lIns="91440" tIns="45720" rIns="91440" bIns="45720">
            <a:spAutoFit/>
          </a:bodyPr>
          <a:lstStyle/>
          <a:p>
            <a:pPr algn="ctr"/>
            <a:r>
              <a:rPr lang="en-US" sz="3600" b="0" cap="none" spc="0" dirty="0">
                <a:ln w="0"/>
                <a:solidFill>
                  <a:srgbClr val="5A3A06"/>
                </a:solidFill>
                <a:effectLst>
                  <a:outerShdw blurRad="38100" dist="19050" dir="2700000" algn="tl" rotWithShape="0">
                    <a:schemeClr val="dk1">
                      <a:alpha val="40000"/>
                    </a:schemeClr>
                  </a:outerShdw>
                </a:effectLst>
                <a:cs typeface="Times New Roman" panose="02020603050405020304" pitchFamily="18" charset="0"/>
              </a:rPr>
              <a:t>Spring-bow</a:t>
            </a:r>
          </a:p>
          <a:p>
            <a:pPr algn="ctr"/>
            <a:r>
              <a:rPr lang="en-US" sz="3600" dirty="0">
                <a:ln w="0"/>
                <a:solidFill>
                  <a:srgbClr val="5A3A06"/>
                </a:solidFill>
                <a:effectLst>
                  <a:outerShdw blurRad="38100" dist="19050" dir="2700000" algn="tl" rotWithShape="0">
                    <a:schemeClr val="dk1">
                      <a:alpha val="40000"/>
                    </a:schemeClr>
                  </a:outerShdw>
                </a:effectLst>
                <a:cs typeface="Times New Roman" panose="02020603050405020304" pitchFamily="18" charset="0"/>
              </a:rPr>
              <a:t>Compass</a:t>
            </a:r>
            <a:endParaRPr lang="en-US" sz="3600" b="0" cap="none" spc="0" dirty="0">
              <a:ln w="0"/>
              <a:solidFill>
                <a:srgbClr val="5A3A06"/>
              </a:solidFill>
              <a:effectLst>
                <a:outerShdw blurRad="38100" dist="19050" dir="2700000" algn="tl" rotWithShape="0">
                  <a:schemeClr val="dk1">
                    <a:alpha val="40000"/>
                  </a:schemeClr>
                </a:outerShdw>
              </a:effectLst>
              <a:cs typeface="Times New Roman" panose="02020603050405020304" pitchFamily="18" charset="0"/>
            </a:endParaRPr>
          </a:p>
        </p:txBody>
      </p:sp>
      <p:sp>
        <p:nvSpPr>
          <p:cNvPr id="8" name="TextBox 7">
            <a:extLst>
              <a:ext uri="{FF2B5EF4-FFF2-40B4-BE49-F238E27FC236}">
                <a16:creationId xmlns:a16="http://schemas.microsoft.com/office/drawing/2014/main" id="{DBFC2656-1896-6F2C-CFFD-242C0404B5AA}"/>
              </a:ext>
            </a:extLst>
          </p:cNvPr>
          <p:cNvSpPr txBox="1"/>
          <p:nvPr/>
        </p:nvSpPr>
        <p:spPr>
          <a:xfrm>
            <a:off x="437237" y="1956923"/>
            <a:ext cx="4699000" cy="3046988"/>
          </a:xfrm>
          <a:prstGeom prst="rect">
            <a:avLst/>
          </a:prstGeom>
          <a:noFill/>
        </p:spPr>
        <p:txBody>
          <a:bodyPr wrap="square" rtlCol="0">
            <a:spAutoFit/>
          </a:bodyPr>
          <a:lstStyle/>
          <a:p>
            <a:r>
              <a:rPr lang="en-US" sz="2400" dirty="0">
                <a:solidFill>
                  <a:srgbClr val="5A3A06"/>
                </a:solidFill>
                <a:cs typeface="Times New Roman" panose="02020603050405020304" pitchFamily="18" charset="0"/>
              </a:rPr>
              <a:t>A compass is used for drawing circles and arcs. The Drop compass is set by opening the arms to the required measurement whereas the Spring-bow compass has a wheel in the middle of the two arms that when turned either increases the distance or decreases the distance.</a:t>
            </a:r>
            <a:endParaRPr lang="en-GB" sz="2400" dirty="0">
              <a:solidFill>
                <a:srgbClr val="5A3A06"/>
              </a:solidFill>
              <a:cs typeface="Times New Roman" panose="02020603050405020304" pitchFamily="18" charset="0"/>
            </a:endParaRPr>
          </a:p>
        </p:txBody>
      </p:sp>
    </p:spTree>
    <p:extLst>
      <p:ext uri="{BB962C8B-B14F-4D97-AF65-F5344CB8AC3E}">
        <p14:creationId xmlns:p14="http://schemas.microsoft.com/office/powerpoint/2010/main" val="2771161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CAAAFF0-BBAE-D25A-514D-CE20A1C96AD9}"/>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8A6A9C21-FBDD-E697-FAF0-CBFC5C4A2DF3}"/>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8AFB54D2-A986-2883-F922-D2C298631793}"/>
              </a:ext>
            </a:extLst>
          </p:cNvPr>
          <p:cNvSpPr/>
          <p:nvPr/>
        </p:nvSpPr>
        <p:spPr>
          <a:xfrm>
            <a:off x="0" y="163520"/>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Drawing Tools &amp; Equipment</a:t>
            </a:r>
          </a:p>
          <a:p>
            <a:r>
              <a:rPr lang="en-US" sz="3200" dirty="0">
                <a:ln w="0"/>
                <a:solidFill>
                  <a:schemeClr val="bg1"/>
                </a:solidFill>
                <a:effectLst>
                  <a:outerShdw blurRad="38100" dist="19050" dir="2700000" algn="tl" rotWithShape="0">
                    <a:schemeClr val="dk1">
                      <a:alpha val="40000"/>
                    </a:schemeClr>
                  </a:outerShdw>
                </a:effectLst>
              </a:rPr>
              <a:t>Protractor.</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2" name="Picture 1">
            <a:extLst>
              <a:ext uri="{FF2B5EF4-FFF2-40B4-BE49-F238E27FC236}">
                <a16:creationId xmlns:a16="http://schemas.microsoft.com/office/drawing/2014/main" id="{2372E4B9-C56E-0C66-C31D-683E3B1AF0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pic>
        <p:nvPicPr>
          <p:cNvPr id="3" name="Picture 2" descr="A close up of a clock&#10;&#10;Description automatically generated">
            <a:extLst>
              <a:ext uri="{FF2B5EF4-FFF2-40B4-BE49-F238E27FC236}">
                <a16:creationId xmlns:a16="http://schemas.microsoft.com/office/drawing/2014/main" id="{7C367CBF-90BC-32BD-B05D-B64C2C01F2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7604" y="2018099"/>
            <a:ext cx="6351447" cy="6351447"/>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6F3CC2EB-56E4-6420-F9F2-AD0B8E4491EF}"/>
              </a:ext>
            </a:extLst>
          </p:cNvPr>
          <p:cNvSpPr/>
          <p:nvPr/>
        </p:nvSpPr>
        <p:spPr>
          <a:xfrm>
            <a:off x="4679430" y="1759635"/>
            <a:ext cx="6096000" cy="1200329"/>
          </a:xfrm>
          <a:prstGeom prst="rect">
            <a:avLst/>
          </a:prstGeom>
        </p:spPr>
        <p:txBody>
          <a:bodyPr>
            <a:spAutoFit/>
          </a:bodyPr>
          <a:lstStyle/>
          <a:p>
            <a:r>
              <a:rPr lang="en-US" sz="2400" dirty="0">
                <a:solidFill>
                  <a:srgbClr val="5A3A06"/>
                </a:solidFill>
                <a:cs typeface="Times New Roman" panose="02020603050405020304" pitchFamily="18" charset="0"/>
              </a:rPr>
              <a:t>A protractor is a measuring instrument, typically made of transparent plastic or glass, for measuring angles.</a:t>
            </a:r>
            <a:endParaRPr lang="en-GB" sz="2400" dirty="0">
              <a:solidFill>
                <a:srgbClr val="5A3A06"/>
              </a:solidFill>
              <a:cs typeface="Times New Roman" panose="02020603050405020304" pitchFamily="18" charset="0"/>
            </a:endParaRPr>
          </a:p>
        </p:txBody>
      </p:sp>
      <p:pic>
        <p:nvPicPr>
          <p:cNvPr id="6" name="Picture 5" descr="A close up of a logo&#10;&#10;Description automatically generated">
            <a:extLst>
              <a:ext uri="{FF2B5EF4-FFF2-40B4-BE49-F238E27FC236}">
                <a16:creationId xmlns:a16="http://schemas.microsoft.com/office/drawing/2014/main" id="{E3FA06E8-B513-9153-3636-2B0F3228F1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093" y="3759200"/>
            <a:ext cx="2604223" cy="26042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4844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6CA9BE9-9FB3-D680-C295-71235E187632}"/>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1CE2605B-7050-9FD0-8680-39D1BCC7202F}"/>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C838182B-C465-5371-F47E-2E5B0AB5E2FA}"/>
              </a:ext>
            </a:extLst>
          </p:cNvPr>
          <p:cNvSpPr/>
          <p:nvPr/>
        </p:nvSpPr>
        <p:spPr>
          <a:xfrm>
            <a:off x="0" y="163520"/>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Drawing Tools &amp; Equipment</a:t>
            </a:r>
          </a:p>
          <a:p>
            <a:r>
              <a:rPr lang="en-US" sz="3200" dirty="0">
                <a:ln w="0"/>
                <a:solidFill>
                  <a:schemeClr val="bg1"/>
                </a:solidFill>
                <a:effectLst>
                  <a:outerShdw blurRad="38100" dist="19050" dir="2700000" algn="tl" rotWithShape="0">
                    <a:schemeClr val="dk1">
                      <a:alpha val="40000"/>
                    </a:schemeClr>
                  </a:outerShdw>
                </a:effectLst>
              </a:rPr>
              <a:t>Ratchet Pencil.</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2" name="Picture 1">
            <a:extLst>
              <a:ext uri="{FF2B5EF4-FFF2-40B4-BE49-F238E27FC236}">
                <a16:creationId xmlns:a16="http://schemas.microsoft.com/office/drawing/2014/main" id="{DED1AB49-C51B-F37C-1FA2-F4EEB4FFE0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pic>
        <p:nvPicPr>
          <p:cNvPr id="3" name="Picture 2" descr="A close up of a knife&#10;&#10;Description automatically generated">
            <a:extLst>
              <a:ext uri="{FF2B5EF4-FFF2-40B4-BE49-F238E27FC236}">
                <a16:creationId xmlns:a16="http://schemas.microsoft.com/office/drawing/2014/main" id="{FFEAED8C-D53F-1103-D342-8E760A6060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755265">
            <a:off x="5713450" y="937059"/>
            <a:ext cx="6270626" cy="6270626"/>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62E97B5C-4D0C-DB9D-EB78-36CA8EA76AF8}"/>
              </a:ext>
            </a:extLst>
          </p:cNvPr>
          <p:cNvSpPr/>
          <p:nvPr/>
        </p:nvSpPr>
        <p:spPr>
          <a:xfrm>
            <a:off x="365288" y="2370772"/>
            <a:ext cx="6096000" cy="2677656"/>
          </a:xfrm>
          <a:prstGeom prst="rect">
            <a:avLst/>
          </a:prstGeom>
        </p:spPr>
        <p:txBody>
          <a:bodyPr>
            <a:spAutoFit/>
          </a:bodyPr>
          <a:lstStyle/>
          <a:p>
            <a:r>
              <a:rPr lang="en-US" sz="2400" dirty="0">
                <a:solidFill>
                  <a:srgbClr val="5A3A06"/>
                </a:solidFill>
                <a:cs typeface="Times New Roman" panose="02020603050405020304" pitchFamily="18" charset="0"/>
              </a:rPr>
              <a:t>Ratchet-based pencils are a variant of the clutch pencil, in which the lead is held in place by two or three small jaws inside a ring at the tip. The jaws are controlled by a button on the end or the side of the pencil. When the button is pushed, the jaws move forward and separate, allowing the lead to advance.</a:t>
            </a:r>
            <a:endParaRPr lang="en-GB" sz="2400" dirty="0">
              <a:solidFill>
                <a:srgbClr val="5A3A06"/>
              </a:solidFill>
              <a:cs typeface="Times New Roman" panose="02020603050405020304" pitchFamily="18" charset="0"/>
            </a:endParaRPr>
          </a:p>
        </p:txBody>
      </p:sp>
    </p:spTree>
    <p:extLst>
      <p:ext uri="{BB962C8B-B14F-4D97-AF65-F5344CB8AC3E}">
        <p14:creationId xmlns:p14="http://schemas.microsoft.com/office/powerpoint/2010/main" val="4092866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CEB42BA-F2A9-524A-0E9A-81644B596E28}"/>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3F3452A8-441A-D0EE-11F9-04A2F3F2DFFE}"/>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9895BF9A-A4F9-1640-59D2-D1EEA391EDBB}"/>
              </a:ext>
            </a:extLst>
          </p:cNvPr>
          <p:cNvSpPr/>
          <p:nvPr/>
        </p:nvSpPr>
        <p:spPr>
          <a:xfrm>
            <a:off x="0" y="163520"/>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Drawing Tools &amp; Equipment</a:t>
            </a:r>
          </a:p>
          <a:p>
            <a:r>
              <a:rPr lang="en-US" sz="3200" dirty="0">
                <a:ln w="0"/>
                <a:solidFill>
                  <a:schemeClr val="bg1"/>
                </a:solidFill>
                <a:effectLst>
                  <a:outerShdw blurRad="38100" dist="19050" dir="2700000" algn="tl" rotWithShape="0">
                    <a:schemeClr val="dk1">
                      <a:alpha val="40000"/>
                    </a:schemeClr>
                  </a:outerShdw>
                </a:effectLst>
              </a:rPr>
              <a:t>Eraser Shield.</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2" name="Picture 1">
            <a:extLst>
              <a:ext uri="{FF2B5EF4-FFF2-40B4-BE49-F238E27FC236}">
                <a16:creationId xmlns:a16="http://schemas.microsoft.com/office/drawing/2014/main" id="{60FA9306-4C9C-AD22-BB62-9EBD2163AA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pic>
        <p:nvPicPr>
          <p:cNvPr id="3" name="Picture 2" descr="A close up of a device&#10;&#10;Description automatically generated">
            <a:extLst>
              <a:ext uri="{FF2B5EF4-FFF2-40B4-BE49-F238E27FC236}">
                <a16:creationId xmlns:a16="http://schemas.microsoft.com/office/drawing/2014/main" id="{B0AAD5FF-3A7D-C0F7-E427-AB27D69A57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533779" y="327134"/>
            <a:ext cx="6351447" cy="6351447"/>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885D9E07-1D81-A605-066B-307308AD2014}"/>
              </a:ext>
            </a:extLst>
          </p:cNvPr>
          <p:cNvSpPr/>
          <p:nvPr/>
        </p:nvSpPr>
        <p:spPr>
          <a:xfrm>
            <a:off x="912042" y="1848162"/>
            <a:ext cx="6096000" cy="2308324"/>
          </a:xfrm>
          <a:prstGeom prst="rect">
            <a:avLst/>
          </a:prstGeom>
        </p:spPr>
        <p:txBody>
          <a:bodyPr>
            <a:spAutoFit/>
          </a:bodyPr>
          <a:lstStyle/>
          <a:p>
            <a:r>
              <a:rPr lang="en-US" sz="2400" dirty="0">
                <a:solidFill>
                  <a:srgbClr val="5A3A06"/>
                </a:solidFill>
                <a:latin typeface="Times New Roman" panose="02020603050405020304" pitchFamily="18" charset="0"/>
                <a:cs typeface="Times New Roman" panose="02020603050405020304" pitchFamily="18" charset="0"/>
              </a:rPr>
              <a:t>An eraser shield is a thin sheet of stainless steel or plastic with slots and holes of different shapes. They are designed to allow erasers to be used through them to erase lines and text without removing lines close by which do not need to be (or should not be) erased</a:t>
            </a:r>
            <a:endParaRPr lang="en-GB" sz="2400" dirty="0">
              <a:solidFill>
                <a:srgbClr val="5A3A0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4327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DD812AA-9DDC-95A8-1268-3F6B122534C0}"/>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377C1CF4-61EE-2F4F-3FD9-68594D585470}"/>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0BB5BEE-4089-DEA0-3A72-210EDE03C79D}"/>
              </a:ext>
            </a:extLst>
          </p:cNvPr>
          <p:cNvSpPr/>
          <p:nvPr/>
        </p:nvSpPr>
        <p:spPr>
          <a:xfrm>
            <a:off x="0" y="163520"/>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Drawing Tools &amp; Equipment</a:t>
            </a:r>
          </a:p>
          <a:p>
            <a:r>
              <a:rPr lang="en-US" sz="3200" dirty="0">
                <a:ln w="0"/>
                <a:solidFill>
                  <a:schemeClr val="bg1"/>
                </a:solidFill>
                <a:effectLst>
                  <a:outerShdw blurRad="38100" dist="19050" dir="2700000" algn="tl" rotWithShape="0">
                    <a:schemeClr val="dk1">
                      <a:alpha val="40000"/>
                    </a:schemeClr>
                  </a:outerShdw>
                </a:effectLst>
              </a:rPr>
              <a:t>Eraser.</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2" name="Picture 1">
            <a:extLst>
              <a:ext uri="{FF2B5EF4-FFF2-40B4-BE49-F238E27FC236}">
                <a16:creationId xmlns:a16="http://schemas.microsoft.com/office/drawing/2014/main" id="{DBE32BAF-9215-3CE6-9E90-0318A55595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pic>
        <p:nvPicPr>
          <p:cNvPr id="3" name="Picture 2" descr="A picture containing implement, lamp, celery&#10;&#10;Description automatically generated">
            <a:extLst>
              <a:ext uri="{FF2B5EF4-FFF2-40B4-BE49-F238E27FC236}">
                <a16:creationId xmlns:a16="http://schemas.microsoft.com/office/drawing/2014/main" id="{2C500319-115B-DF2D-0752-A4303E52C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5426" y="1190343"/>
            <a:ext cx="5802772" cy="5802772"/>
          </a:xfrm>
          <a:prstGeom prst="rect">
            <a:avLst/>
          </a:prstGeom>
          <a:ln>
            <a:noFill/>
          </a:ln>
          <a:effectLst>
            <a:outerShdw blurRad="292100" dist="139700" dir="2700000" algn="tl" rotWithShape="0">
              <a:srgbClr val="333333">
                <a:alpha val="65000"/>
              </a:srgbClr>
            </a:outerShdw>
          </a:effectLst>
        </p:spPr>
      </p:pic>
      <p:pic>
        <p:nvPicPr>
          <p:cNvPr id="5" name="Picture 4" descr="A close up of a piece of paper&#10;&#10;Description automatically generated">
            <a:extLst>
              <a:ext uri="{FF2B5EF4-FFF2-40B4-BE49-F238E27FC236}">
                <a16:creationId xmlns:a16="http://schemas.microsoft.com/office/drawing/2014/main" id="{9BAF0D3B-05B8-FA21-067F-BF5D7FC66A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4275" y="3539843"/>
            <a:ext cx="2540723" cy="2540723"/>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2ABBC403-B31D-D50E-40E6-F42BDB63BCA0}"/>
              </a:ext>
            </a:extLst>
          </p:cNvPr>
          <p:cNvSpPr/>
          <p:nvPr/>
        </p:nvSpPr>
        <p:spPr>
          <a:xfrm>
            <a:off x="203201" y="2228671"/>
            <a:ext cx="6096000" cy="1200329"/>
          </a:xfrm>
          <a:prstGeom prst="rect">
            <a:avLst/>
          </a:prstGeom>
        </p:spPr>
        <p:txBody>
          <a:bodyPr>
            <a:spAutoFit/>
          </a:bodyPr>
          <a:lstStyle/>
          <a:p>
            <a:r>
              <a:rPr lang="en-US" sz="2400" dirty="0">
                <a:solidFill>
                  <a:srgbClr val="5A3A06"/>
                </a:solidFill>
                <a:cs typeface="Times New Roman" panose="02020603050405020304" pitchFamily="18" charset="0"/>
              </a:rPr>
              <a:t>An eraser, (also called a rubber, from the material first used) is an article of stationery that is used for removing marks from paper</a:t>
            </a:r>
            <a:endParaRPr lang="en-GB" sz="2400" dirty="0">
              <a:solidFill>
                <a:srgbClr val="5A3A06"/>
              </a:solidFill>
              <a:cs typeface="Times New Roman" panose="02020603050405020304" pitchFamily="18" charset="0"/>
            </a:endParaRPr>
          </a:p>
        </p:txBody>
      </p:sp>
    </p:spTree>
    <p:extLst>
      <p:ext uri="{BB962C8B-B14F-4D97-AF65-F5344CB8AC3E}">
        <p14:creationId xmlns:p14="http://schemas.microsoft.com/office/powerpoint/2010/main" val="1382662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DFC47F6-5A3C-B935-1CDB-553EBF6EB042}"/>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CB32E567-D11E-E5F4-6612-762FD2683446}"/>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A8AEABAB-BB45-BD6A-46F4-2ED093AD62E6}"/>
              </a:ext>
            </a:extLst>
          </p:cNvPr>
          <p:cNvSpPr/>
          <p:nvPr/>
        </p:nvSpPr>
        <p:spPr>
          <a:xfrm>
            <a:off x="0" y="163520"/>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Drawing Tools &amp; Equipment</a:t>
            </a:r>
          </a:p>
          <a:p>
            <a:r>
              <a:rPr lang="en-US" sz="3200" dirty="0">
                <a:ln w="0"/>
                <a:solidFill>
                  <a:schemeClr val="bg1"/>
                </a:solidFill>
                <a:effectLst>
                  <a:outerShdw blurRad="38100" dist="19050" dir="2700000" algn="tl" rotWithShape="0">
                    <a:schemeClr val="dk1">
                      <a:alpha val="40000"/>
                    </a:schemeClr>
                  </a:outerShdw>
                </a:effectLst>
              </a:rPr>
              <a:t>BS1192.</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2" name="Picture 1">
            <a:extLst>
              <a:ext uri="{FF2B5EF4-FFF2-40B4-BE49-F238E27FC236}">
                <a16:creationId xmlns:a16="http://schemas.microsoft.com/office/drawing/2014/main" id="{224EE774-90FF-8FD0-84D6-57C364DBD0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pic>
        <p:nvPicPr>
          <p:cNvPr id="3" name="Picture 2" descr="A picture containing black, bunch, large&#10;&#10;Description automatically generated">
            <a:extLst>
              <a:ext uri="{FF2B5EF4-FFF2-40B4-BE49-F238E27FC236}">
                <a16:creationId xmlns:a16="http://schemas.microsoft.com/office/drawing/2014/main" id="{816BA3C3-4EEE-550C-165A-68C1A614A3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3585" y="3017691"/>
            <a:ext cx="3838415" cy="3838415"/>
          </a:xfrm>
          <a:prstGeom prst="rect">
            <a:avLst/>
          </a:prstGeom>
          <a:ln>
            <a:noFill/>
          </a:ln>
          <a:effectLst>
            <a:outerShdw blurRad="292100" dist="139700" dir="2700000" algn="tl" rotWithShape="0">
              <a:srgbClr val="333333">
                <a:alpha val="65000"/>
              </a:srgbClr>
            </a:outerShdw>
          </a:effectLst>
        </p:spPr>
      </p:pic>
      <p:pic>
        <p:nvPicPr>
          <p:cNvPr id="5" name="Picture 4" descr="A picture containing sitting, small, filled, table&#10;&#10;Description automatically generated">
            <a:extLst>
              <a:ext uri="{FF2B5EF4-FFF2-40B4-BE49-F238E27FC236}">
                <a16:creationId xmlns:a16="http://schemas.microsoft.com/office/drawing/2014/main" id="{F6670DF2-A29F-133C-B7E0-FBC740C1627E}"/>
              </a:ext>
            </a:extLst>
          </p:cNvPr>
          <p:cNvPicPr>
            <a:picLocks noChangeAspect="1"/>
          </p:cNvPicPr>
          <p:nvPr/>
        </p:nvPicPr>
        <p:blipFill rotWithShape="1">
          <a:blip r:embed="rId5">
            <a:extLst>
              <a:ext uri="{28A0092B-C50C-407E-A947-70E740481C1C}">
                <a14:useLocalDpi xmlns:a14="http://schemas.microsoft.com/office/drawing/2010/main" val="0"/>
              </a:ext>
            </a:extLst>
          </a:blip>
          <a:srcRect t="27891"/>
          <a:stretch/>
        </p:blipFill>
        <p:spPr>
          <a:xfrm rot="10800000">
            <a:off x="0" y="4566117"/>
            <a:ext cx="3175723" cy="2289989"/>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CE137551-1DF8-9784-6AAD-C4289EB45810}"/>
              </a:ext>
            </a:extLst>
          </p:cNvPr>
          <p:cNvSpPr txBox="1"/>
          <p:nvPr/>
        </p:nvSpPr>
        <p:spPr>
          <a:xfrm>
            <a:off x="212720" y="1960205"/>
            <a:ext cx="5617182" cy="2308324"/>
          </a:xfrm>
          <a:prstGeom prst="rect">
            <a:avLst/>
          </a:prstGeom>
          <a:noFill/>
        </p:spPr>
        <p:txBody>
          <a:bodyPr wrap="square" rtlCol="0">
            <a:spAutoFit/>
          </a:bodyPr>
          <a:lstStyle/>
          <a:p>
            <a:r>
              <a:rPr lang="en-US" sz="2400" dirty="0">
                <a:solidFill>
                  <a:srgbClr val="5A3A06"/>
                </a:solidFill>
              </a:rPr>
              <a:t>A specialised instrument designed for technical drawing. Comes in many thicknesses 0.13, 0.18, 0.25, 0.35, 0.5, 0.7, 1.0, 1.4, and 2.0 mm which are defined in ISO 128 (international Standards)</a:t>
            </a:r>
            <a:endParaRPr lang="en-GB" sz="2400" dirty="0">
              <a:solidFill>
                <a:srgbClr val="5A3A06"/>
              </a:solidFill>
            </a:endParaRPr>
          </a:p>
        </p:txBody>
      </p:sp>
      <p:pic>
        <p:nvPicPr>
          <p:cNvPr id="7" name="Picture 6" descr="A picture containing knife&#10;&#10;Description automatically generated">
            <a:extLst>
              <a:ext uri="{FF2B5EF4-FFF2-40B4-BE49-F238E27FC236}">
                <a16:creationId xmlns:a16="http://schemas.microsoft.com/office/drawing/2014/main" id="{5D02B787-D89F-C874-CDAF-B82EE9DF3B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8744" y="1876454"/>
            <a:ext cx="4784150" cy="47841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40291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DDB5C24-64BD-F973-E33E-03056489D57B}"/>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FE615E62-C94B-A628-34D6-A78009EA9E20}"/>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DC3BCFE-02E8-C1E8-0064-6591029C97DE}"/>
              </a:ext>
            </a:extLst>
          </p:cNvPr>
          <p:cNvSpPr/>
          <p:nvPr/>
        </p:nvSpPr>
        <p:spPr>
          <a:xfrm>
            <a:off x="0" y="163520"/>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BS1192 Standards.</a:t>
            </a:r>
          </a:p>
          <a:p>
            <a:r>
              <a:rPr lang="en-US" sz="3200" dirty="0">
                <a:ln w="0"/>
                <a:solidFill>
                  <a:schemeClr val="bg1"/>
                </a:solidFill>
                <a:effectLst>
                  <a:outerShdw blurRad="38100" dist="19050" dir="2700000" algn="tl" rotWithShape="0">
                    <a:schemeClr val="dk1">
                      <a:alpha val="40000"/>
                    </a:schemeClr>
                  </a:outerShdw>
                </a:effectLst>
              </a:rPr>
              <a:t>BS1192.</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2" name="Picture 1">
            <a:extLst>
              <a:ext uri="{FF2B5EF4-FFF2-40B4-BE49-F238E27FC236}">
                <a16:creationId xmlns:a16="http://schemas.microsoft.com/office/drawing/2014/main" id="{4D2C5F23-CC02-847B-210E-11658E532E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sp>
        <p:nvSpPr>
          <p:cNvPr id="5" name="TextBox 4">
            <a:extLst>
              <a:ext uri="{FF2B5EF4-FFF2-40B4-BE49-F238E27FC236}">
                <a16:creationId xmlns:a16="http://schemas.microsoft.com/office/drawing/2014/main" id="{281DE582-D388-A4D8-C305-82C7692F08B0}"/>
              </a:ext>
            </a:extLst>
          </p:cNvPr>
          <p:cNvSpPr txBox="1"/>
          <p:nvPr/>
        </p:nvSpPr>
        <p:spPr>
          <a:xfrm>
            <a:off x="272931" y="1636012"/>
            <a:ext cx="6950253" cy="4708981"/>
          </a:xfrm>
          <a:prstGeom prst="rect">
            <a:avLst/>
          </a:prstGeom>
          <a:noFill/>
        </p:spPr>
        <p:txBody>
          <a:bodyPr wrap="square">
            <a:spAutoFit/>
          </a:bodyPr>
          <a:lstStyle/>
          <a:p>
            <a:r>
              <a:rPr lang="en-GB" sz="2000" b="0" i="0" dirty="0">
                <a:solidFill>
                  <a:srgbClr val="5A3A06"/>
                </a:solidFill>
                <a:effectLst/>
                <a:latin typeface="-apple-system"/>
              </a:rPr>
              <a:t>BS1192 is a British Standard that provides a framework for the collaborative production of information in the construction industry, primarily through Building Information Modelling (BIM). </a:t>
            </a:r>
          </a:p>
          <a:p>
            <a:endParaRPr lang="en-GB" sz="2000" b="0" i="0" dirty="0">
              <a:solidFill>
                <a:srgbClr val="5A3A06"/>
              </a:solidFill>
              <a:effectLst/>
              <a:latin typeface="-apple-system"/>
            </a:endParaRPr>
          </a:p>
          <a:p>
            <a:r>
              <a:rPr lang="en-GB" sz="2000" b="0" i="0" dirty="0">
                <a:solidFill>
                  <a:srgbClr val="5A3A06"/>
                </a:solidFill>
                <a:effectLst/>
                <a:latin typeface="-apple-system"/>
              </a:rPr>
              <a:t>It sets out best practices for managing and sharing information, ensuring consistency and clarity across all project stages</a:t>
            </a:r>
            <a:r>
              <a:rPr lang="en-GB" sz="2000" dirty="0">
                <a:solidFill>
                  <a:srgbClr val="5A3A06"/>
                </a:solidFill>
                <a:latin typeface="-apple-system"/>
              </a:rPr>
              <a:t>. </a:t>
            </a:r>
            <a:r>
              <a:rPr lang="en-GB" sz="2000" b="0" i="0" dirty="0">
                <a:solidFill>
                  <a:srgbClr val="5A3A06"/>
                </a:solidFill>
                <a:effectLst/>
                <a:latin typeface="-apple-system"/>
              </a:rPr>
              <a:t>The standard includes guidelines for naming conventions, data structures, and workflows, which help in reducing errors, improving efficiency, and facilitating better communication among project stakeholders</a:t>
            </a:r>
            <a:r>
              <a:rPr lang="en-GB" sz="2000" baseline="30000" dirty="0">
                <a:solidFill>
                  <a:srgbClr val="5A3A06"/>
                </a:solidFill>
                <a:latin typeface="-apple-system"/>
              </a:rPr>
              <a:t>.</a:t>
            </a:r>
            <a:r>
              <a:rPr lang="en-GB" sz="2000" b="0" i="0" dirty="0">
                <a:solidFill>
                  <a:srgbClr val="5A3A06"/>
                </a:solidFill>
                <a:effectLst/>
                <a:latin typeface="-apple-system"/>
              </a:rPr>
              <a:t> </a:t>
            </a:r>
          </a:p>
          <a:p>
            <a:endParaRPr lang="en-GB" sz="2000" dirty="0">
              <a:solidFill>
                <a:srgbClr val="5A3A06"/>
              </a:solidFill>
              <a:latin typeface="-apple-system"/>
            </a:endParaRPr>
          </a:p>
          <a:p>
            <a:r>
              <a:rPr lang="en-GB" sz="2000" b="0" i="0" dirty="0">
                <a:solidFill>
                  <a:srgbClr val="5A3A06"/>
                </a:solidFill>
                <a:effectLst/>
                <a:latin typeface="-apple-system"/>
              </a:rPr>
              <a:t>By adhering to BS 1192, construction teams can ensure that all information is accurate, up-to-date, and easily accessible, ultimately leading to more successful project outcomes</a:t>
            </a:r>
            <a:r>
              <a:rPr lang="en-GB" sz="2000" baseline="30000" dirty="0">
                <a:solidFill>
                  <a:srgbClr val="5A3A06"/>
                </a:solidFill>
                <a:latin typeface="-apple-system"/>
              </a:rPr>
              <a:t>.</a:t>
            </a:r>
            <a:endParaRPr lang="en-GB" sz="2000" dirty="0">
              <a:solidFill>
                <a:srgbClr val="5A3A06"/>
              </a:solidFill>
            </a:endParaRPr>
          </a:p>
        </p:txBody>
      </p:sp>
      <p:pic>
        <p:nvPicPr>
          <p:cNvPr id="6" name="Picture 4" descr="Oracle Aconex Achieves British Standards Institution Certification for ...">
            <a:extLst>
              <a:ext uri="{FF2B5EF4-FFF2-40B4-BE49-F238E27FC236}">
                <a16:creationId xmlns:a16="http://schemas.microsoft.com/office/drawing/2014/main" id="{55867A1A-B637-417C-CE93-043AF35ECAB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5245" r="24893"/>
          <a:stretch/>
        </p:blipFill>
        <p:spPr bwMode="auto">
          <a:xfrm>
            <a:off x="7370347" y="1134700"/>
            <a:ext cx="4408337" cy="4641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929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1176FEA-4F05-8589-EA83-203FBCF9FDD1}"/>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EC8A15E9-F6CD-0EC8-7885-D3AE7726B089}"/>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23F1D87C-A828-0E3E-807A-E388BBE6AF7B}"/>
              </a:ext>
            </a:extLst>
          </p:cNvPr>
          <p:cNvSpPr/>
          <p:nvPr/>
        </p:nvSpPr>
        <p:spPr>
          <a:xfrm>
            <a:off x="0" y="163520"/>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BS1192 Standards.</a:t>
            </a:r>
          </a:p>
          <a:p>
            <a:r>
              <a:rPr lang="en-US" sz="3200" dirty="0">
                <a:ln w="0"/>
                <a:solidFill>
                  <a:schemeClr val="bg1"/>
                </a:solidFill>
                <a:effectLst>
                  <a:outerShdw blurRad="38100" dist="19050" dir="2700000" algn="tl" rotWithShape="0">
                    <a:schemeClr val="dk1">
                      <a:alpha val="40000"/>
                    </a:schemeClr>
                  </a:outerShdw>
                </a:effectLst>
              </a:rPr>
              <a:t>Drawing Tools.</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2" name="Picture 1">
            <a:extLst>
              <a:ext uri="{FF2B5EF4-FFF2-40B4-BE49-F238E27FC236}">
                <a16:creationId xmlns:a16="http://schemas.microsoft.com/office/drawing/2014/main" id="{1A93ABA2-6BA7-A512-6F31-573487A75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pic>
        <p:nvPicPr>
          <p:cNvPr id="3" name="Picture 2" descr="Arrow&#10;&#10;Description automatically generated">
            <a:extLst>
              <a:ext uri="{FF2B5EF4-FFF2-40B4-BE49-F238E27FC236}">
                <a16:creationId xmlns:a16="http://schemas.microsoft.com/office/drawing/2014/main" id="{F7998621-1494-CD01-5013-ED7EC21F81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01801" y="4352737"/>
            <a:ext cx="2292991" cy="2292991"/>
          </a:xfrm>
          <a:prstGeom prst="rect">
            <a:avLst/>
          </a:prstGeom>
          <a:ln>
            <a:noFill/>
          </a:ln>
          <a:effectLst>
            <a:outerShdw blurRad="292100" dist="139700" dir="2700000" algn="tl" rotWithShape="0">
              <a:srgbClr val="333333">
                <a:alpha val="65000"/>
              </a:srgbClr>
            </a:outerShdw>
          </a:effectLst>
        </p:spPr>
      </p:pic>
      <p:pic>
        <p:nvPicPr>
          <p:cNvPr id="5" name="Picture 4" descr="A picture containing icon&#10;&#10;Description automatically generated">
            <a:extLst>
              <a:ext uri="{FF2B5EF4-FFF2-40B4-BE49-F238E27FC236}">
                <a16:creationId xmlns:a16="http://schemas.microsoft.com/office/drawing/2014/main" id="{FC122F71-D871-FC35-C492-C3D6C765FC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76084">
            <a:off x="5289620" y="1283450"/>
            <a:ext cx="1440000" cy="1440000"/>
          </a:xfrm>
          <a:prstGeom prst="rect">
            <a:avLst/>
          </a:prstGeom>
          <a:ln>
            <a:noFill/>
          </a:ln>
          <a:effectLst>
            <a:outerShdw blurRad="292100" dist="139700" dir="2700000" algn="tl" rotWithShape="0">
              <a:srgbClr val="333333">
                <a:alpha val="65000"/>
              </a:srgbClr>
            </a:outerShdw>
          </a:effectLst>
        </p:spPr>
      </p:pic>
      <p:pic>
        <p:nvPicPr>
          <p:cNvPr id="6" name="Picture 5" descr="A picture containing text&#10;&#10;Description automatically generated">
            <a:extLst>
              <a:ext uri="{FF2B5EF4-FFF2-40B4-BE49-F238E27FC236}">
                <a16:creationId xmlns:a16="http://schemas.microsoft.com/office/drawing/2014/main" id="{89FE95FA-EB3D-E86A-AF93-0A6F03EE95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5990">
            <a:off x="4022667" y="1319314"/>
            <a:ext cx="1440000" cy="1440000"/>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graphical user interface&#10;&#10;Description automatically generated">
            <a:extLst>
              <a:ext uri="{FF2B5EF4-FFF2-40B4-BE49-F238E27FC236}">
                <a16:creationId xmlns:a16="http://schemas.microsoft.com/office/drawing/2014/main" id="{56A70398-95DD-DFD7-3699-B5F5D42253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78038">
            <a:off x="3308380" y="5362816"/>
            <a:ext cx="1440000" cy="1440000"/>
          </a:xfrm>
          <a:prstGeom prst="rect">
            <a:avLst/>
          </a:prstGeom>
          <a:ln>
            <a:noFill/>
          </a:ln>
          <a:effectLst>
            <a:outerShdw blurRad="292100" dist="139700" dir="2700000" algn="tl" rotWithShape="0">
              <a:srgbClr val="333333">
                <a:alpha val="65000"/>
              </a:srgbClr>
            </a:outerShdw>
          </a:effectLst>
        </p:spPr>
      </p:pic>
      <p:pic>
        <p:nvPicPr>
          <p:cNvPr id="8" name="Picture 7" descr="A picture containing pencil&#10;&#10;Description automatically generated">
            <a:extLst>
              <a:ext uri="{FF2B5EF4-FFF2-40B4-BE49-F238E27FC236}">
                <a16:creationId xmlns:a16="http://schemas.microsoft.com/office/drawing/2014/main" id="{5B77C31F-BC1A-F95C-5520-A2E9AA1904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9518009" y="4184009"/>
            <a:ext cx="2673991" cy="2673991"/>
          </a:xfrm>
          <a:prstGeom prst="rect">
            <a:avLst/>
          </a:prstGeom>
          <a:ln>
            <a:noFill/>
          </a:ln>
          <a:effectLst>
            <a:outerShdw blurRad="292100" dist="139700" dir="2700000" algn="tl" rotWithShape="0">
              <a:srgbClr val="333333">
                <a:alpha val="65000"/>
              </a:srgbClr>
            </a:outerShdw>
          </a:effectLst>
        </p:spPr>
      </p:pic>
      <p:pic>
        <p:nvPicPr>
          <p:cNvPr id="9" name="Picture 8" descr="Diagram&#10;&#10;Description automatically generated with medium confidence">
            <a:extLst>
              <a:ext uri="{FF2B5EF4-FFF2-40B4-BE49-F238E27FC236}">
                <a16:creationId xmlns:a16="http://schemas.microsoft.com/office/drawing/2014/main" id="{BB82F086-7B86-351D-48C9-3B4BA28DC0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10394129" y="-1011"/>
            <a:ext cx="1797871" cy="1797871"/>
          </a:xfrm>
          <a:prstGeom prst="rect">
            <a:avLst/>
          </a:prstGeom>
          <a:ln>
            <a:noFill/>
          </a:ln>
          <a:effectLst>
            <a:outerShdw blurRad="292100" dist="139700" dir="2700000" algn="tl" rotWithShape="0">
              <a:srgbClr val="333333">
                <a:alpha val="65000"/>
              </a:srgbClr>
            </a:outerShdw>
          </a:effectLst>
        </p:spPr>
      </p:pic>
      <p:pic>
        <p:nvPicPr>
          <p:cNvPr id="10" name="Picture 9" descr="Logo&#10;&#10;Description automatically generated with medium confidence">
            <a:extLst>
              <a:ext uri="{FF2B5EF4-FFF2-40B4-BE49-F238E27FC236}">
                <a16:creationId xmlns:a16="http://schemas.microsoft.com/office/drawing/2014/main" id="{A7D5F0BA-8F59-4E0C-9FA5-484944898F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3555" y="2200780"/>
            <a:ext cx="1440000" cy="1440000"/>
          </a:xfrm>
          <a:prstGeom prst="rect">
            <a:avLst/>
          </a:prstGeom>
          <a:ln>
            <a:noFill/>
          </a:ln>
          <a:effectLst>
            <a:outerShdw blurRad="292100" dist="139700" dir="2700000" algn="tl" rotWithShape="0">
              <a:srgbClr val="333333">
                <a:alpha val="65000"/>
              </a:srgbClr>
            </a:outerShdw>
          </a:effectLst>
        </p:spPr>
      </p:pic>
      <p:pic>
        <p:nvPicPr>
          <p:cNvPr id="11" name="Picture 10" descr="A picture containing text, clipart&#10;&#10;Description automatically generated">
            <a:extLst>
              <a:ext uri="{FF2B5EF4-FFF2-40B4-BE49-F238E27FC236}">
                <a16:creationId xmlns:a16="http://schemas.microsoft.com/office/drawing/2014/main" id="{6C402E65-2527-BC5C-1D1A-55EFBE2F44E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60956" y="1013924"/>
            <a:ext cx="1440000" cy="1440000"/>
          </a:xfrm>
          <a:prstGeom prst="rect">
            <a:avLst/>
          </a:prstGeom>
          <a:ln>
            <a:noFill/>
          </a:ln>
          <a:effectLst>
            <a:outerShdw blurRad="292100" dist="139700" dir="2700000" algn="tl" rotWithShape="0">
              <a:srgbClr val="333333">
                <a:alpha val="65000"/>
              </a:srgbClr>
            </a:outerShdw>
          </a:effectLst>
        </p:spPr>
      </p:pic>
      <p:pic>
        <p:nvPicPr>
          <p:cNvPr id="12" name="Picture 11" descr="A picture containing icon&#10;&#10;Description automatically generated">
            <a:extLst>
              <a:ext uri="{FF2B5EF4-FFF2-40B4-BE49-F238E27FC236}">
                <a16:creationId xmlns:a16="http://schemas.microsoft.com/office/drawing/2014/main" id="{AAFE7D43-4F21-0424-8332-6C840C209FA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95343" y="2347604"/>
            <a:ext cx="1440000" cy="1440000"/>
          </a:xfrm>
          <a:prstGeom prst="rect">
            <a:avLst/>
          </a:prstGeom>
          <a:ln>
            <a:noFill/>
          </a:ln>
          <a:effectLst>
            <a:outerShdw blurRad="292100" dist="139700" dir="2700000" algn="tl" rotWithShape="0">
              <a:srgbClr val="333333">
                <a:alpha val="65000"/>
              </a:srgbClr>
            </a:outerShdw>
          </a:effectLst>
        </p:spPr>
      </p:pic>
      <p:pic>
        <p:nvPicPr>
          <p:cNvPr id="13" name="Picture 12" descr="A close - up of a logo&#10;&#10;Description automatically generated with low confidence">
            <a:extLst>
              <a:ext uri="{FF2B5EF4-FFF2-40B4-BE49-F238E27FC236}">
                <a16:creationId xmlns:a16="http://schemas.microsoft.com/office/drawing/2014/main" id="{C63AFEC6-BFAC-C74B-407D-A4FD835E2CB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472911">
            <a:off x="355178" y="2925844"/>
            <a:ext cx="1440000" cy="1440000"/>
          </a:xfrm>
          <a:prstGeom prst="rect">
            <a:avLst/>
          </a:prstGeom>
          <a:ln>
            <a:noFill/>
          </a:ln>
          <a:effectLst>
            <a:outerShdw blurRad="292100" dist="139700" dir="2700000" algn="tl" rotWithShape="0">
              <a:srgbClr val="333333">
                <a:alpha val="65000"/>
              </a:srgbClr>
            </a:outerShdw>
          </a:effectLst>
        </p:spPr>
      </p:pic>
      <p:pic>
        <p:nvPicPr>
          <p:cNvPr id="14" name="Picture 13" descr="A close - up of a computer&#10;&#10;Description automatically generated with medium confidence">
            <a:extLst>
              <a:ext uri="{FF2B5EF4-FFF2-40B4-BE49-F238E27FC236}">
                <a16:creationId xmlns:a16="http://schemas.microsoft.com/office/drawing/2014/main" id="{6A543C8D-F9EC-1DD7-78C1-04B89CAF597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36337" y="2319068"/>
            <a:ext cx="3530860" cy="3530860"/>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DA9F61A4-F868-2963-89E0-C54D812D86C9}"/>
              </a:ext>
            </a:extLst>
          </p:cNvPr>
          <p:cNvSpPr txBox="1"/>
          <p:nvPr/>
        </p:nvSpPr>
        <p:spPr>
          <a:xfrm>
            <a:off x="9381659" y="2161414"/>
            <a:ext cx="1512017" cy="369332"/>
          </a:xfrm>
          <a:prstGeom prst="rect">
            <a:avLst/>
          </a:prstGeom>
          <a:noFill/>
        </p:spPr>
        <p:txBody>
          <a:bodyPr wrap="none" rtlCol="0">
            <a:spAutoFit/>
          </a:bodyPr>
          <a:lstStyle/>
          <a:p>
            <a:r>
              <a:rPr lang="en-GB" dirty="0">
                <a:solidFill>
                  <a:srgbClr val="5A3A06"/>
                </a:solidFill>
              </a:rPr>
              <a:t>French Curves</a:t>
            </a:r>
          </a:p>
        </p:txBody>
      </p:sp>
      <p:sp>
        <p:nvSpPr>
          <p:cNvPr id="16" name="TextBox 15">
            <a:extLst>
              <a:ext uri="{FF2B5EF4-FFF2-40B4-BE49-F238E27FC236}">
                <a16:creationId xmlns:a16="http://schemas.microsoft.com/office/drawing/2014/main" id="{5B79D6FD-F84D-6295-A3F3-C760F1C2274C}"/>
              </a:ext>
            </a:extLst>
          </p:cNvPr>
          <p:cNvSpPr txBox="1"/>
          <p:nvPr/>
        </p:nvSpPr>
        <p:spPr>
          <a:xfrm>
            <a:off x="7908875" y="226164"/>
            <a:ext cx="2368212" cy="369332"/>
          </a:xfrm>
          <a:prstGeom prst="rect">
            <a:avLst/>
          </a:prstGeom>
          <a:noFill/>
        </p:spPr>
        <p:txBody>
          <a:bodyPr wrap="none" rtlCol="0">
            <a:spAutoFit/>
          </a:bodyPr>
          <a:lstStyle/>
          <a:p>
            <a:r>
              <a:rPr lang="en-GB" dirty="0">
                <a:solidFill>
                  <a:srgbClr val="5A3A06"/>
                </a:solidFill>
              </a:rPr>
              <a:t>Technical Drawing Pens</a:t>
            </a:r>
          </a:p>
        </p:txBody>
      </p:sp>
      <p:sp>
        <p:nvSpPr>
          <p:cNvPr id="17" name="TextBox 16">
            <a:extLst>
              <a:ext uri="{FF2B5EF4-FFF2-40B4-BE49-F238E27FC236}">
                <a16:creationId xmlns:a16="http://schemas.microsoft.com/office/drawing/2014/main" id="{711F7426-BC0C-17A8-5CCC-5D357E4204CF}"/>
              </a:ext>
            </a:extLst>
          </p:cNvPr>
          <p:cNvSpPr txBox="1"/>
          <p:nvPr/>
        </p:nvSpPr>
        <p:spPr>
          <a:xfrm>
            <a:off x="9518009" y="4330833"/>
            <a:ext cx="1573123" cy="369332"/>
          </a:xfrm>
          <a:prstGeom prst="rect">
            <a:avLst/>
          </a:prstGeom>
          <a:noFill/>
        </p:spPr>
        <p:txBody>
          <a:bodyPr wrap="none" rtlCol="0">
            <a:spAutoFit/>
          </a:bodyPr>
          <a:lstStyle/>
          <a:p>
            <a:r>
              <a:rPr lang="en-GB" dirty="0">
                <a:solidFill>
                  <a:srgbClr val="5A3A06"/>
                </a:solidFill>
              </a:rPr>
              <a:t>Graded Pencils</a:t>
            </a:r>
          </a:p>
        </p:txBody>
      </p:sp>
      <p:sp>
        <p:nvSpPr>
          <p:cNvPr id="18" name="TextBox 17">
            <a:extLst>
              <a:ext uri="{FF2B5EF4-FFF2-40B4-BE49-F238E27FC236}">
                <a16:creationId xmlns:a16="http://schemas.microsoft.com/office/drawing/2014/main" id="{F0429563-F1A4-3FFF-51C1-D6C1F02E93E3}"/>
              </a:ext>
            </a:extLst>
          </p:cNvPr>
          <p:cNvSpPr txBox="1"/>
          <p:nvPr/>
        </p:nvSpPr>
        <p:spPr>
          <a:xfrm>
            <a:off x="7479238" y="6401680"/>
            <a:ext cx="1026243" cy="369332"/>
          </a:xfrm>
          <a:prstGeom prst="rect">
            <a:avLst/>
          </a:prstGeom>
          <a:noFill/>
        </p:spPr>
        <p:txBody>
          <a:bodyPr wrap="none" rtlCol="0">
            <a:spAutoFit/>
          </a:bodyPr>
          <a:lstStyle/>
          <a:p>
            <a:r>
              <a:rPr lang="en-GB" dirty="0">
                <a:solidFill>
                  <a:srgbClr val="5A3A06"/>
                </a:solidFill>
              </a:rPr>
              <a:t>Compass</a:t>
            </a:r>
          </a:p>
        </p:txBody>
      </p:sp>
      <p:sp>
        <p:nvSpPr>
          <p:cNvPr id="19" name="TextBox 18">
            <a:extLst>
              <a:ext uri="{FF2B5EF4-FFF2-40B4-BE49-F238E27FC236}">
                <a16:creationId xmlns:a16="http://schemas.microsoft.com/office/drawing/2014/main" id="{789DFEBC-A252-D75B-9EC0-0B6598E3A4EA}"/>
              </a:ext>
            </a:extLst>
          </p:cNvPr>
          <p:cNvSpPr txBox="1"/>
          <p:nvPr/>
        </p:nvSpPr>
        <p:spPr>
          <a:xfrm>
            <a:off x="7000031" y="4820338"/>
            <a:ext cx="1569789" cy="369332"/>
          </a:xfrm>
          <a:prstGeom prst="rect">
            <a:avLst/>
          </a:prstGeom>
          <a:noFill/>
        </p:spPr>
        <p:txBody>
          <a:bodyPr wrap="none" rtlCol="0">
            <a:spAutoFit/>
          </a:bodyPr>
          <a:lstStyle/>
          <a:p>
            <a:r>
              <a:rPr lang="en-GB" dirty="0">
                <a:solidFill>
                  <a:srgbClr val="5A3A06"/>
                </a:solidFill>
              </a:rPr>
              <a:t>Drawing Board</a:t>
            </a:r>
          </a:p>
        </p:txBody>
      </p:sp>
      <p:sp>
        <p:nvSpPr>
          <p:cNvPr id="20" name="TextBox 19">
            <a:extLst>
              <a:ext uri="{FF2B5EF4-FFF2-40B4-BE49-F238E27FC236}">
                <a16:creationId xmlns:a16="http://schemas.microsoft.com/office/drawing/2014/main" id="{409E2779-E18D-1C26-C42A-2093A730E36D}"/>
              </a:ext>
            </a:extLst>
          </p:cNvPr>
          <p:cNvSpPr txBox="1"/>
          <p:nvPr/>
        </p:nvSpPr>
        <p:spPr>
          <a:xfrm>
            <a:off x="4730396" y="6144283"/>
            <a:ext cx="1391791" cy="369332"/>
          </a:xfrm>
          <a:prstGeom prst="rect">
            <a:avLst/>
          </a:prstGeom>
          <a:noFill/>
        </p:spPr>
        <p:txBody>
          <a:bodyPr wrap="none" rtlCol="0">
            <a:spAutoFit/>
          </a:bodyPr>
          <a:lstStyle/>
          <a:p>
            <a:r>
              <a:rPr lang="en-GB" dirty="0">
                <a:solidFill>
                  <a:srgbClr val="5A3A06"/>
                </a:solidFill>
              </a:rPr>
              <a:t>Eraser Shield</a:t>
            </a:r>
          </a:p>
        </p:txBody>
      </p:sp>
      <p:sp>
        <p:nvSpPr>
          <p:cNvPr id="21" name="TextBox 20">
            <a:extLst>
              <a:ext uri="{FF2B5EF4-FFF2-40B4-BE49-F238E27FC236}">
                <a16:creationId xmlns:a16="http://schemas.microsoft.com/office/drawing/2014/main" id="{175F35F9-6BA1-A4D3-4693-FD00D6B92659}"/>
              </a:ext>
            </a:extLst>
          </p:cNvPr>
          <p:cNvSpPr txBox="1"/>
          <p:nvPr/>
        </p:nvSpPr>
        <p:spPr>
          <a:xfrm>
            <a:off x="1752400" y="5095431"/>
            <a:ext cx="1276888" cy="369332"/>
          </a:xfrm>
          <a:prstGeom prst="rect">
            <a:avLst/>
          </a:prstGeom>
          <a:noFill/>
        </p:spPr>
        <p:txBody>
          <a:bodyPr wrap="none" rtlCol="0">
            <a:spAutoFit/>
          </a:bodyPr>
          <a:lstStyle/>
          <a:p>
            <a:r>
              <a:rPr lang="en-GB" dirty="0">
                <a:solidFill>
                  <a:srgbClr val="5A3A06"/>
                </a:solidFill>
              </a:rPr>
              <a:t>Set Squares</a:t>
            </a:r>
          </a:p>
        </p:txBody>
      </p:sp>
      <p:sp>
        <p:nvSpPr>
          <p:cNvPr id="22" name="TextBox 21">
            <a:extLst>
              <a:ext uri="{FF2B5EF4-FFF2-40B4-BE49-F238E27FC236}">
                <a16:creationId xmlns:a16="http://schemas.microsoft.com/office/drawing/2014/main" id="{894FDD9A-D078-AC90-6B5F-0471229AC3BB}"/>
              </a:ext>
            </a:extLst>
          </p:cNvPr>
          <p:cNvSpPr txBox="1"/>
          <p:nvPr/>
        </p:nvSpPr>
        <p:spPr>
          <a:xfrm>
            <a:off x="1788461" y="3832803"/>
            <a:ext cx="1138966" cy="369332"/>
          </a:xfrm>
          <a:prstGeom prst="rect">
            <a:avLst/>
          </a:prstGeom>
          <a:noFill/>
        </p:spPr>
        <p:txBody>
          <a:bodyPr wrap="none" rtlCol="0">
            <a:spAutoFit/>
          </a:bodyPr>
          <a:lstStyle/>
          <a:p>
            <a:r>
              <a:rPr lang="en-GB" dirty="0">
                <a:solidFill>
                  <a:srgbClr val="5A3A06"/>
                </a:solidFill>
              </a:rPr>
              <a:t>Protractor</a:t>
            </a:r>
          </a:p>
        </p:txBody>
      </p:sp>
      <p:sp>
        <p:nvSpPr>
          <p:cNvPr id="23" name="TextBox 22">
            <a:extLst>
              <a:ext uri="{FF2B5EF4-FFF2-40B4-BE49-F238E27FC236}">
                <a16:creationId xmlns:a16="http://schemas.microsoft.com/office/drawing/2014/main" id="{6E919168-48DC-4960-201D-80A6D195BC7A}"/>
              </a:ext>
            </a:extLst>
          </p:cNvPr>
          <p:cNvSpPr txBox="1"/>
          <p:nvPr/>
        </p:nvSpPr>
        <p:spPr>
          <a:xfrm>
            <a:off x="2267774" y="1713924"/>
            <a:ext cx="1133324" cy="369332"/>
          </a:xfrm>
          <a:prstGeom prst="rect">
            <a:avLst/>
          </a:prstGeom>
          <a:noFill/>
        </p:spPr>
        <p:txBody>
          <a:bodyPr wrap="none" rtlCol="0">
            <a:spAutoFit/>
          </a:bodyPr>
          <a:lstStyle/>
          <a:p>
            <a:r>
              <a:rPr lang="en-GB" dirty="0">
                <a:solidFill>
                  <a:srgbClr val="5A3A06"/>
                </a:solidFill>
              </a:rPr>
              <a:t>Scale Rule</a:t>
            </a:r>
          </a:p>
        </p:txBody>
      </p:sp>
      <p:sp>
        <p:nvSpPr>
          <p:cNvPr id="24" name="TextBox 23">
            <a:extLst>
              <a:ext uri="{FF2B5EF4-FFF2-40B4-BE49-F238E27FC236}">
                <a16:creationId xmlns:a16="http://schemas.microsoft.com/office/drawing/2014/main" id="{5DD3BD08-0F46-DB71-F84D-3122A5E03EBB}"/>
              </a:ext>
            </a:extLst>
          </p:cNvPr>
          <p:cNvSpPr txBox="1"/>
          <p:nvPr/>
        </p:nvSpPr>
        <p:spPr>
          <a:xfrm>
            <a:off x="6817689" y="1546594"/>
            <a:ext cx="1633396" cy="646331"/>
          </a:xfrm>
          <a:prstGeom prst="rect">
            <a:avLst/>
          </a:prstGeom>
          <a:noFill/>
        </p:spPr>
        <p:txBody>
          <a:bodyPr wrap="none" rtlCol="0">
            <a:spAutoFit/>
          </a:bodyPr>
          <a:lstStyle/>
          <a:p>
            <a:r>
              <a:rPr lang="en-GB" dirty="0">
                <a:solidFill>
                  <a:srgbClr val="5A3A06"/>
                </a:solidFill>
              </a:rPr>
              <a:t>Oval and Circle </a:t>
            </a:r>
          </a:p>
          <a:p>
            <a:r>
              <a:rPr lang="en-GB" dirty="0">
                <a:solidFill>
                  <a:srgbClr val="5A3A06"/>
                </a:solidFill>
              </a:rPr>
              <a:t>Templates</a:t>
            </a:r>
          </a:p>
        </p:txBody>
      </p:sp>
      <p:pic>
        <p:nvPicPr>
          <p:cNvPr id="25" name="Picture 24" descr="A picture containing text, device&#10;&#10;Description automatically generated">
            <a:extLst>
              <a:ext uri="{FF2B5EF4-FFF2-40B4-BE49-F238E27FC236}">
                <a16:creationId xmlns:a16="http://schemas.microsoft.com/office/drawing/2014/main" id="{ADC38DA7-3515-A118-4887-7394E1B4B64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333059" y="775184"/>
            <a:ext cx="3187363" cy="3187363"/>
          </a:xfrm>
          <a:prstGeom prst="rect">
            <a:avLst/>
          </a:prstGeom>
        </p:spPr>
      </p:pic>
      <p:pic>
        <p:nvPicPr>
          <p:cNvPr id="26" name="Picture 25" descr="A close up of a logo&#10;&#10;Description automatically generated">
            <a:extLst>
              <a:ext uri="{FF2B5EF4-FFF2-40B4-BE49-F238E27FC236}">
                <a16:creationId xmlns:a16="http://schemas.microsoft.com/office/drawing/2014/main" id="{AD0484C5-A83B-36EB-6F46-12482E10E88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5617481">
            <a:off x="963624" y="5178624"/>
            <a:ext cx="1342610" cy="13426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72858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Top Corners Snipped 1">
            <a:extLst>
              <a:ext uri="{FF2B5EF4-FFF2-40B4-BE49-F238E27FC236}">
                <a16:creationId xmlns:a16="http://schemas.microsoft.com/office/drawing/2014/main" id="{AC3AA610-AE4C-4430-86A7-CC6533FE8BAF}"/>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F6B498D7-9700-4166-AF7F-85A1B453D13C}"/>
              </a:ext>
            </a:extLst>
          </p:cNvPr>
          <p:cNvSpPr/>
          <p:nvPr/>
        </p:nvSpPr>
        <p:spPr>
          <a:xfrm>
            <a:off x="0" y="212272"/>
            <a:ext cx="5467843"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rPr>
              <a:t>Aims &amp; Objectives.</a:t>
            </a:r>
          </a:p>
        </p:txBody>
      </p:sp>
      <p:sp>
        <p:nvSpPr>
          <p:cNvPr id="4" name="Rectangle 3">
            <a:extLst>
              <a:ext uri="{FF2B5EF4-FFF2-40B4-BE49-F238E27FC236}">
                <a16:creationId xmlns:a16="http://schemas.microsoft.com/office/drawing/2014/main" id="{D14C62B3-5A7B-4F8D-BA0C-E934FCB16899}"/>
              </a:ext>
            </a:extLst>
          </p:cNvPr>
          <p:cNvSpPr/>
          <p:nvPr/>
        </p:nvSpPr>
        <p:spPr>
          <a:xfrm>
            <a:off x="206125" y="1399792"/>
            <a:ext cx="1754006" cy="923330"/>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r>
              <a:rPr lang="en-US" sz="5400" b="0" cap="none" spc="0" dirty="0">
                <a:ln w="0"/>
                <a:solidFill>
                  <a:srgbClr val="5A3A06"/>
                </a:solidFill>
                <a:effectLst>
                  <a:outerShdw blurRad="38100" dist="19050" dir="2700000" algn="tl" rotWithShape="0">
                    <a:schemeClr val="dk1">
                      <a:alpha val="40000"/>
                    </a:schemeClr>
                  </a:outerShdw>
                </a:effectLst>
              </a:rPr>
              <a:t>Aims:</a:t>
            </a:r>
          </a:p>
        </p:txBody>
      </p:sp>
      <p:sp>
        <p:nvSpPr>
          <p:cNvPr id="5" name="Rectangle 4">
            <a:extLst>
              <a:ext uri="{FF2B5EF4-FFF2-40B4-BE49-F238E27FC236}">
                <a16:creationId xmlns:a16="http://schemas.microsoft.com/office/drawing/2014/main" id="{8AD263DF-1D40-48D2-8445-DC4648D8805C}"/>
              </a:ext>
            </a:extLst>
          </p:cNvPr>
          <p:cNvSpPr/>
          <p:nvPr/>
        </p:nvSpPr>
        <p:spPr>
          <a:xfrm>
            <a:off x="206125" y="3154119"/>
            <a:ext cx="3308599" cy="923330"/>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r>
              <a:rPr lang="en-US" sz="5400" b="0" cap="none" spc="0" dirty="0">
                <a:ln w="0"/>
                <a:solidFill>
                  <a:srgbClr val="5A3A06"/>
                </a:solidFill>
                <a:effectLst>
                  <a:outerShdw blurRad="38100" dist="19050" dir="2700000" algn="tl" rotWithShape="0">
                    <a:schemeClr val="dk1">
                      <a:alpha val="40000"/>
                    </a:schemeClr>
                  </a:outerShdw>
                </a:effectLst>
              </a:rPr>
              <a:t>Objectives:</a:t>
            </a:r>
          </a:p>
        </p:txBody>
      </p:sp>
      <p:sp>
        <p:nvSpPr>
          <p:cNvPr id="7" name="TextBox 6">
            <a:extLst>
              <a:ext uri="{FF2B5EF4-FFF2-40B4-BE49-F238E27FC236}">
                <a16:creationId xmlns:a16="http://schemas.microsoft.com/office/drawing/2014/main" id="{5641234D-9B7A-4F5C-9824-0D76FB5C9025}"/>
              </a:ext>
            </a:extLst>
          </p:cNvPr>
          <p:cNvSpPr txBox="1"/>
          <p:nvPr/>
        </p:nvSpPr>
        <p:spPr>
          <a:xfrm>
            <a:off x="1083128" y="2369288"/>
            <a:ext cx="7298169" cy="369332"/>
          </a:xfrm>
          <a:prstGeom prst="rect">
            <a:avLst/>
          </a:prstGeom>
          <a:noFill/>
        </p:spPr>
        <p:txBody>
          <a:bodyPr wrap="square" rtlCol="0">
            <a:spAutoFit/>
          </a:bodyPr>
          <a:lstStyle/>
          <a:p>
            <a:pPr marL="342900" indent="-342900">
              <a:buFont typeface="Arial" panose="020B0604020202020204" pitchFamily="34" charset="0"/>
              <a:buChar char="•"/>
            </a:pPr>
            <a:r>
              <a:rPr lang="en-GB" b="1" dirty="0">
                <a:solidFill>
                  <a:srgbClr val="5A3A06"/>
                </a:solidFill>
              </a:rPr>
              <a:t>Know BS1192 Standards</a:t>
            </a:r>
            <a:endParaRPr lang="en-GB" sz="2000" dirty="0">
              <a:solidFill>
                <a:srgbClr val="5A3A06"/>
              </a:solidFill>
            </a:endParaRPr>
          </a:p>
        </p:txBody>
      </p:sp>
      <p:sp>
        <p:nvSpPr>
          <p:cNvPr id="6" name="Rectangle 5">
            <a:extLst>
              <a:ext uri="{FF2B5EF4-FFF2-40B4-BE49-F238E27FC236}">
                <a16:creationId xmlns:a16="http://schemas.microsoft.com/office/drawing/2014/main" id="{CE2D540A-3B24-4667-B785-57D2CEC083BD}"/>
              </a:ext>
            </a:extLst>
          </p:cNvPr>
          <p:cNvSpPr/>
          <p:nvPr/>
        </p:nvSpPr>
        <p:spPr>
          <a:xfrm>
            <a:off x="1271462" y="4308281"/>
            <a:ext cx="6921500" cy="1754326"/>
          </a:xfrm>
          <a:prstGeom prst="rect">
            <a:avLst/>
          </a:prstGeom>
        </p:spPr>
        <p:txBody>
          <a:bodyPr wrap="square">
            <a:spAutoFit/>
          </a:bodyPr>
          <a:lstStyle/>
          <a:p>
            <a:pPr marL="285750" indent="-285750">
              <a:buFont typeface="Arial" panose="020B0604020202020204" pitchFamily="34" charset="0"/>
              <a:buChar char="•"/>
            </a:pPr>
            <a:r>
              <a:rPr lang="en-US" b="1" dirty="0">
                <a:solidFill>
                  <a:srgbClr val="5A3A06"/>
                </a:solidFill>
                <a:latin typeface="Calibri" panose="020F0502020204030204" pitchFamily="34" charset="0"/>
                <a:ea typeface="Calibri" panose="020F0502020204030204" pitchFamily="34" charset="0"/>
                <a:cs typeface="Times New Roman" panose="02020603050405020304" pitchFamily="18" charset="0"/>
              </a:rPr>
              <a:t>Identify Drawing Tools &amp; Equipment</a:t>
            </a:r>
          </a:p>
          <a:p>
            <a:pPr marL="285750" indent="-285750">
              <a:buFont typeface="Arial" panose="020B0604020202020204" pitchFamily="34" charset="0"/>
              <a:buChar char="•"/>
            </a:pPr>
            <a:r>
              <a:rPr lang="en-US" b="1" dirty="0">
                <a:solidFill>
                  <a:srgbClr val="5A3A06"/>
                </a:solidFill>
                <a:latin typeface="Calibri" panose="020F0502020204030204" pitchFamily="34" charset="0"/>
                <a:ea typeface="Calibri" panose="020F0502020204030204" pitchFamily="34" charset="0"/>
                <a:cs typeface="Times New Roman" panose="02020603050405020304" pitchFamily="18" charset="0"/>
              </a:rPr>
              <a:t>Identify BS1192 Standards</a:t>
            </a:r>
            <a:endParaRPr lang="en-US" b="1" dirty="0">
              <a:solidFill>
                <a:srgbClr val="5A3A06"/>
              </a:solidFill>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b="1" dirty="0">
                <a:solidFill>
                  <a:srgbClr val="5A3A06"/>
                </a:solidFill>
                <a:latin typeface="Calibri" panose="020F0502020204030204" pitchFamily="34" charset="0"/>
                <a:cs typeface="Times New Roman" panose="02020603050405020304" pitchFamily="18" charset="0"/>
              </a:rPr>
              <a:t>Identify Drawing Projections</a:t>
            </a:r>
          </a:p>
          <a:p>
            <a:pPr marL="285750" indent="-285750">
              <a:buFont typeface="Arial" panose="020B0604020202020204" pitchFamily="34" charset="0"/>
              <a:buChar char="•"/>
            </a:pPr>
            <a:r>
              <a:rPr lang="en-US" b="1" dirty="0">
                <a:solidFill>
                  <a:srgbClr val="5A3A06"/>
                </a:solidFill>
                <a:latin typeface="Calibri" panose="020F0502020204030204" pitchFamily="34" charset="0"/>
                <a:cs typeface="Times New Roman" panose="02020603050405020304" pitchFamily="18" charset="0"/>
              </a:rPr>
              <a:t>Identify Hatches, Symbols &amp; Abbreviations</a:t>
            </a:r>
          </a:p>
          <a:p>
            <a:pPr marL="285750" indent="-285750">
              <a:buFont typeface="Arial" panose="020B0604020202020204" pitchFamily="34" charset="0"/>
              <a:buChar char="•"/>
            </a:pPr>
            <a:r>
              <a:rPr lang="en-US" b="1" dirty="0">
                <a:solidFill>
                  <a:srgbClr val="5A3A06"/>
                </a:solidFill>
                <a:latin typeface="Calibri" panose="020F0502020204030204" pitchFamily="34" charset="0"/>
                <a:cs typeface="Times New Roman" panose="02020603050405020304" pitchFamily="18" charset="0"/>
              </a:rPr>
              <a:t>Identify Scales &amp; Measurements</a:t>
            </a:r>
          </a:p>
          <a:p>
            <a:endParaRPr lang="en-US" b="1" dirty="0">
              <a:solidFill>
                <a:srgbClr val="5A3A06"/>
              </a:solidFill>
              <a:latin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320D0426-6260-613D-0F0B-019A5CAD6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spTree>
    <p:extLst>
      <p:ext uri="{BB962C8B-B14F-4D97-AF65-F5344CB8AC3E}">
        <p14:creationId xmlns:p14="http://schemas.microsoft.com/office/powerpoint/2010/main" val="3739796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3C84B61-5491-A084-BFFC-6235FEB06FE7}"/>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36397863-824C-6C9F-B55B-0E9B74251B6A}"/>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C3EC274-9724-F6B2-ECB2-AA0A74719815}"/>
              </a:ext>
            </a:extLst>
          </p:cNvPr>
          <p:cNvSpPr/>
          <p:nvPr/>
        </p:nvSpPr>
        <p:spPr>
          <a:xfrm>
            <a:off x="0" y="163520"/>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BS1192 Standards.</a:t>
            </a:r>
          </a:p>
          <a:p>
            <a:r>
              <a:rPr lang="en-US" sz="3200" dirty="0">
                <a:ln w="0"/>
                <a:solidFill>
                  <a:schemeClr val="bg1"/>
                </a:solidFill>
                <a:effectLst>
                  <a:outerShdw blurRad="38100" dist="19050" dir="2700000" algn="tl" rotWithShape="0">
                    <a:schemeClr val="dk1">
                      <a:alpha val="40000"/>
                    </a:schemeClr>
                  </a:outerShdw>
                </a:effectLst>
              </a:rPr>
              <a:t>Paper Sizes.</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2" name="Picture 1">
            <a:extLst>
              <a:ext uri="{FF2B5EF4-FFF2-40B4-BE49-F238E27FC236}">
                <a16:creationId xmlns:a16="http://schemas.microsoft.com/office/drawing/2014/main" id="{1E57EE03-8DAF-CE69-60AB-D24C901ED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grpSp>
        <p:nvGrpSpPr>
          <p:cNvPr id="3" name="Group 2">
            <a:extLst>
              <a:ext uri="{FF2B5EF4-FFF2-40B4-BE49-F238E27FC236}">
                <a16:creationId xmlns:a16="http://schemas.microsoft.com/office/drawing/2014/main" id="{832DB65D-8C60-2FF1-6800-C4F73EF3A06C}"/>
              </a:ext>
            </a:extLst>
          </p:cNvPr>
          <p:cNvGrpSpPr/>
          <p:nvPr/>
        </p:nvGrpSpPr>
        <p:grpSpPr>
          <a:xfrm>
            <a:off x="6096000" y="2534454"/>
            <a:ext cx="4291510" cy="2872226"/>
            <a:chOff x="336589" y="2232707"/>
            <a:chExt cx="4291510" cy="2872226"/>
          </a:xfrm>
        </p:grpSpPr>
        <p:sp>
          <p:nvSpPr>
            <p:cNvPr id="5" name="Rectangle 4">
              <a:extLst>
                <a:ext uri="{FF2B5EF4-FFF2-40B4-BE49-F238E27FC236}">
                  <a16:creationId xmlns:a16="http://schemas.microsoft.com/office/drawing/2014/main" id="{BBF8A746-321E-D2B6-B511-EAA2A623D784}"/>
                </a:ext>
              </a:extLst>
            </p:cNvPr>
            <p:cNvSpPr/>
            <p:nvPr/>
          </p:nvSpPr>
          <p:spPr>
            <a:xfrm>
              <a:off x="336589" y="2232707"/>
              <a:ext cx="4291510" cy="28722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5A3A06"/>
                </a:solidFill>
              </a:endParaRPr>
            </a:p>
          </p:txBody>
        </p:sp>
        <p:sp>
          <p:nvSpPr>
            <p:cNvPr id="6" name="Rectangle 5">
              <a:extLst>
                <a:ext uri="{FF2B5EF4-FFF2-40B4-BE49-F238E27FC236}">
                  <a16:creationId xmlns:a16="http://schemas.microsoft.com/office/drawing/2014/main" id="{4C8C2155-387D-E09E-46CC-1CCD31CC657B}"/>
                </a:ext>
              </a:extLst>
            </p:cNvPr>
            <p:cNvSpPr/>
            <p:nvPr/>
          </p:nvSpPr>
          <p:spPr>
            <a:xfrm>
              <a:off x="336589" y="3095683"/>
              <a:ext cx="3061115" cy="200925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5A3A06"/>
                </a:solidFill>
              </a:endParaRPr>
            </a:p>
          </p:txBody>
        </p:sp>
        <p:sp>
          <p:nvSpPr>
            <p:cNvPr id="7" name="Rectangle 6">
              <a:extLst>
                <a:ext uri="{FF2B5EF4-FFF2-40B4-BE49-F238E27FC236}">
                  <a16:creationId xmlns:a16="http://schemas.microsoft.com/office/drawing/2014/main" id="{8323A8B5-B245-B564-3DC4-B1908B0A3BA7}"/>
                </a:ext>
              </a:extLst>
            </p:cNvPr>
            <p:cNvSpPr/>
            <p:nvPr/>
          </p:nvSpPr>
          <p:spPr>
            <a:xfrm>
              <a:off x="341239" y="3693573"/>
              <a:ext cx="2141105" cy="141136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5A3A06"/>
                </a:solidFill>
              </a:endParaRPr>
            </a:p>
          </p:txBody>
        </p:sp>
        <p:sp>
          <p:nvSpPr>
            <p:cNvPr id="8" name="Rectangle 7">
              <a:extLst>
                <a:ext uri="{FF2B5EF4-FFF2-40B4-BE49-F238E27FC236}">
                  <a16:creationId xmlns:a16="http://schemas.microsoft.com/office/drawing/2014/main" id="{1CBC6C63-941B-77A8-AB21-4E0E461BB3DF}"/>
                </a:ext>
              </a:extLst>
            </p:cNvPr>
            <p:cNvSpPr/>
            <p:nvPr/>
          </p:nvSpPr>
          <p:spPr>
            <a:xfrm>
              <a:off x="336589" y="4084413"/>
              <a:ext cx="1512805" cy="102052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5A3A06"/>
                </a:solidFill>
              </a:endParaRPr>
            </a:p>
          </p:txBody>
        </p:sp>
        <p:sp>
          <p:nvSpPr>
            <p:cNvPr id="9" name="Rectangle 8">
              <a:extLst>
                <a:ext uri="{FF2B5EF4-FFF2-40B4-BE49-F238E27FC236}">
                  <a16:creationId xmlns:a16="http://schemas.microsoft.com/office/drawing/2014/main" id="{BE0426D0-ED52-9729-D0F9-0BEB531E263D}"/>
                </a:ext>
              </a:extLst>
            </p:cNvPr>
            <p:cNvSpPr/>
            <p:nvPr/>
          </p:nvSpPr>
          <p:spPr>
            <a:xfrm>
              <a:off x="339863" y="4402770"/>
              <a:ext cx="1069630" cy="70216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5A3A06"/>
                </a:solidFill>
              </a:endParaRPr>
            </a:p>
          </p:txBody>
        </p:sp>
      </p:grpSp>
      <p:sp>
        <p:nvSpPr>
          <p:cNvPr id="10" name="TextBox 9">
            <a:extLst>
              <a:ext uri="{FF2B5EF4-FFF2-40B4-BE49-F238E27FC236}">
                <a16:creationId xmlns:a16="http://schemas.microsoft.com/office/drawing/2014/main" id="{5443621A-EDD8-0318-DBAB-4F324C5B192D}"/>
              </a:ext>
            </a:extLst>
          </p:cNvPr>
          <p:cNvSpPr txBox="1"/>
          <p:nvPr/>
        </p:nvSpPr>
        <p:spPr>
          <a:xfrm>
            <a:off x="1126498" y="2693295"/>
            <a:ext cx="3906982" cy="2554545"/>
          </a:xfrm>
          <a:prstGeom prst="rect">
            <a:avLst/>
          </a:prstGeom>
          <a:noFill/>
        </p:spPr>
        <p:txBody>
          <a:bodyPr wrap="square" rtlCol="0">
            <a:spAutoFit/>
          </a:bodyPr>
          <a:lstStyle/>
          <a:p>
            <a:r>
              <a:rPr lang="en-US" sz="3200" dirty="0">
                <a:solidFill>
                  <a:srgbClr val="5A3A06"/>
                </a:solidFill>
              </a:rPr>
              <a:t>A0 – 1180 x 840</a:t>
            </a:r>
          </a:p>
          <a:p>
            <a:r>
              <a:rPr lang="en-US" sz="3200" dirty="0">
                <a:solidFill>
                  <a:srgbClr val="5A3A06"/>
                </a:solidFill>
              </a:rPr>
              <a:t>A1 – 840 x 590</a:t>
            </a:r>
          </a:p>
          <a:p>
            <a:r>
              <a:rPr lang="en-US" sz="3200" dirty="0">
                <a:solidFill>
                  <a:srgbClr val="5A3A06"/>
                </a:solidFill>
              </a:rPr>
              <a:t>A2 – 590 x 420</a:t>
            </a:r>
          </a:p>
          <a:p>
            <a:r>
              <a:rPr lang="en-US" sz="3200" dirty="0">
                <a:solidFill>
                  <a:srgbClr val="5A3A06"/>
                </a:solidFill>
              </a:rPr>
              <a:t>A3 – 420 x 295</a:t>
            </a:r>
          </a:p>
          <a:p>
            <a:r>
              <a:rPr lang="en-US" sz="3200" dirty="0">
                <a:solidFill>
                  <a:srgbClr val="5A3A06"/>
                </a:solidFill>
              </a:rPr>
              <a:t>A4 – 295 x 210</a:t>
            </a:r>
            <a:endParaRPr lang="en-GB" sz="3200" dirty="0">
              <a:solidFill>
                <a:srgbClr val="5A3A06"/>
              </a:solidFill>
            </a:endParaRPr>
          </a:p>
        </p:txBody>
      </p:sp>
      <p:sp>
        <p:nvSpPr>
          <p:cNvPr id="11" name="Rectangle 10">
            <a:extLst>
              <a:ext uri="{FF2B5EF4-FFF2-40B4-BE49-F238E27FC236}">
                <a16:creationId xmlns:a16="http://schemas.microsoft.com/office/drawing/2014/main" id="{396147F4-739B-5E8B-E238-0A5F66860BEA}"/>
              </a:ext>
            </a:extLst>
          </p:cNvPr>
          <p:cNvSpPr/>
          <p:nvPr/>
        </p:nvSpPr>
        <p:spPr>
          <a:xfrm>
            <a:off x="6368631" y="5605392"/>
            <a:ext cx="530915" cy="461665"/>
          </a:xfrm>
          <a:prstGeom prst="rect">
            <a:avLst/>
          </a:prstGeom>
          <a:noFill/>
        </p:spPr>
        <p:txBody>
          <a:bodyPr wrap="none" lIns="91440" tIns="45720" rIns="91440" bIns="45720">
            <a:spAutoFit/>
          </a:bodyPr>
          <a:lstStyle/>
          <a:p>
            <a:pPr algn="ctr"/>
            <a:r>
              <a:rPr lang="en-GB" sz="2400" b="0" cap="none" spc="0" dirty="0">
                <a:ln w="0"/>
                <a:solidFill>
                  <a:srgbClr val="5A3A06"/>
                </a:solidFill>
                <a:effectLst>
                  <a:outerShdw blurRad="38100" dist="19050" dir="2700000" algn="tl" rotWithShape="0">
                    <a:schemeClr val="dk1">
                      <a:alpha val="40000"/>
                    </a:schemeClr>
                  </a:outerShdw>
                </a:effectLst>
              </a:rPr>
              <a:t>A4</a:t>
            </a:r>
            <a:endParaRPr lang="en-GB" sz="5400" b="0" cap="none" spc="0" dirty="0">
              <a:ln w="0"/>
              <a:solidFill>
                <a:srgbClr val="5A3A06"/>
              </a:solidFill>
              <a:effectLst>
                <a:outerShdw blurRad="38100" dist="19050" dir="2700000" algn="tl" rotWithShape="0">
                  <a:schemeClr val="dk1">
                    <a:alpha val="40000"/>
                  </a:schemeClr>
                </a:outerShdw>
              </a:effectLst>
            </a:endParaRPr>
          </a:p>
        </p:txBody>
      </p:sp>
      <p:sp>
        <p:nvSpPr>
          <p:cNvPr id="12" name="Rectangle 11">
            <a:extLst>
              <a:ext uri="{FF2B5EF4-FFF2-40B4-BE49-F238E27FC236}">
                <a16:creationId xmlns:a16="http://schemas.microsoft.com/office/drawing/2014/main" id="{5192AF04-A284-96EF-051E-DA5C94DEB8FC}"/>
              </a:ext>
            </a:extLst>
          </p:cNvPr>
          <p:cNvSpPr/>
          <p:nvPr/>
        </p:nvSpPr>
        <p:spPr>
          <a:xfrm>
            <a:off x="7128907" y="5605391"/>
            <a:ext cx="530915" cy="461665"/>
          </a:xfrm>
          <a:prstGeom prst="rect">
            <a:avLst/>
          </a:prstGeom>
          <a:noFill/>
        </p:spPr>
        <p:txBody>
          <a:bodyPr wrap="none" lIns="91440" tIns="45720" rIns="91440" bIns="45720">
            <a:spAutoFit/>
          </a:bodyPr>
          <a:lstStyle/>
          <a:p>
            <a:pPr algn="ctr"/>
            <a:r>
              <a:rPr lang="en-GB" sz="2400" b="0" cap="none" spc="0" dirty="0">
                <a:ln w="0"/>
                <a:solidFill>
                  <a:srgbClr val="5A3A06"/>
                </a:solidFill>
                <a:effectLst>
                  <a:outerShdw blurRad="38100" dist="19050" dir="2700000" algn="tl" rotWithShape="0">
                    <a:schemeClr val="dk1">
                      <a:alpha val="40000"/>
                    </a:schemeClr>
                  </a:outerShdw>
                </a:effectLst>
              </a:rPr>
              <a:t>A3</a:t>
            </a:r>
            <a:endParaRPr lang="en-GB" sz="5400" b="0" cap="none" spc="0" dirty="0">
              <a:ln w="0"/>
              <a:solidFill>
                <a:srgbClr val="5A3A06"/>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A7E78FBF-829A-1934-FA24-A454B735DE60}"/>
              </a:ext>
            </a:extLst>
          </p:cNvPr>
          <p:cNvSpPr/>
          <p:nvPr/>
        </p:nvSpPr>
        <p:spPr>
          <a:xfrm>
            <a:off x="7659822" y="5600933"/>
            <a:ext cx="530915" cy="461665"/>
          </a:xfrm>
          <a:prstGeom prst="rect">
            <a:avLst/>
          </a:prstGeom>
          <a:noFill/>
        </p:spPr>
        <p:txBody>
          <a:bodyPr wrap="none" lIns="91440" tIns="45720" rIns="91440" bIns="45720">
            <a:spAutoFit/>
          </a:bodyPr>
          <a:lstStyle/>
          <a:p>
            <a:pPr algn="ctr"/>
            <a:r>
              <a:rPr lang="en-GB" sz="2400" b="0" cap="none" spc="0" dirty="0">
                <a:ln w="0"/>
                <a:solidFill>
                  <a:srgbClr val="5A3A06"/>
                </a:solidFill>
                <a:effectLst>
                  <a:outerShdw blurRad="38100" dist="19050" dir="2700000" algn="tl" rotWithShape="0">
                    <a:schemeClr val="dk1">
                      <a:alpha val="40000"/>
                    </a:schemeClr>
                  </a:outerShdw>
                </a:effectLst>
              </a:rPr>
              <a:t>A2</a:t>
            </a:r>
            <a:endParaRPr lang="en-GB" sz="5400" b="0" cap="none" spc="0" dirty="0">
              <a:ln w="0"/>
              <a:solidFill>
                <a:srgbClr val="5A3A06"/>
              </a:solidFill>
              <a:effectLst>
                <a:outerShdw blurRad="38100" dist="19050" dir="2700000" algn="tl" rotWithShape="0">
                  <a:schemeClr val="dk1">
                    <a:alpha val="40000"/>
                  </a:schemeClr>
                </a:outerShdw>
              </a:effectLst>
            </a:endParaRPr>
          </a:p>
        </p:txBody>
      </p:sp>
      <p:sp>
        <p:nvSpPr>
          <p:cNvPr id="14" name="Rectangle 13">
            <a:extLst>
              <a:ext uri="{FF2B5EF4-FFF2-40B4-BE49-F238E27FC236}">
                <a16:creationId xmlns:a16="http://schemas.microsoft.com/office/drawing/2014/main" id="{513D4F00-00E7-EA0F-83A9-AC5EDBD9FB26}"/>
              </a:ext>
            </a:extLst>
          </p:cNvPr>
          <p:cNvSpPr/>
          <p:nvPr/>
        </p:nvSpPr>
        <p:spPr>
          <a:xfrm>
            <a:off x="8433977" y="5600933"/>
            <a:ext cx="530915" cy="461665"/>
          </a:xfrm>
          <a:prstGeom prst="rect">
            <a:avLst/>
          </a:prstGeom>
          <a:noFill/>
        </p:spPr>
        <p:txBody>
          <a:bodyPr wrap="none" lIns="91440" tIns="45720" rIns="91440" bIns="45720">
            <a:spAutoFit/>
          </a:bodyPr>
          <a:lstStyle/>
          <a:p>
            <a:pPr algn="ctr"/>
            <a:r>
              <a:rPr lang="en-GB" sz="2400" b="0" cap="none" spc="0" dirty="0">
                <a:ln w="0"/>
                <a:solidFill>
                  <a:srgbClr val="5A3A06"/>
                </a:solidFill>
                <a:effectLst>
                  <a:outerShdw blurRad="38100" dist="19050" dir="2700000" algn="tl" rotWithShape="0">
                    <a:schemeClr val="dk1">
                      <a:alpha val="40000"/>
                    </a:schemeClr>
                  </a:outerShdw>
                </a:effectLst>
              </a:rPr>
              <a:t>A1</a:t>
            </a:r>
            <a:endParaRPr lang="en-GB" sz="5400" b="0" cap="none" spc="0" dirty="0">
              <a:ln w="0"/>
              <a:solidFill>
                <a:srgbClr val="5A3A06"/>
              </a:solidFill>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F18E5DA7-8444-E5D1-036A-4CB39BB48DAB}"/>
              </a:ext>
            </a:extLst>
          </p:cNvPr>
          <p:cNvSpPr/>
          <p:nvPr/>
        </p:nvSpPr>
        <p:spPr>
          <a:xfrm>
            <a:off x="9506855" y="5600933"/>
            <a:ext cx="530915" cy="461665"/>
          </a:xfrm>
          <a:prstGeom prst="rect">
            <a:avLst/>
          </a:prstGeom>
          <a:noFill/>
        </p:spPr>
        <p:txBody>
          <a:bodyPr wrap="none" lIns="91440" tIns="45720" rIns="91440" bIns="45720">
            <a:spAutoFit/>
          </a:bodyPr>
          <a:lstStyle/>
          <a:p>
            <a:pPr algn="ctr"/>
            <a:r>
              <a:rPr lang="en-GB" sz="2400" b="0" cap="none" spc="0" dirty="0">
                <a:ln w="0"/>
                <a:solidFill>
                  <a:srgbClr val="5A3A06"/>
                </a:solidFill>
                <a:effectLst>
                  <a:outerShdw blurRad="38100" dist="19050" dir="2700000" algn="tl" rotWithShape="0">
                    <a:schemeClr val="dk1">
                      <a:alpha val="40000"/>
                    </a:schemeClr>
                  </a:outerShdw>
                </a:effectLst>
              </a:rPr>
              <a:t>A0</a:t>
            </a:r>
            <a:endParaRPr lang="en-GB" sz="5400" b="0" cap="none" spc="0" dirty="0">
              <a:ln w="0"/>
              <a:solidFill>
                <a:srgbClr val="5A3A06"/>
              </a:solidFill>
              <a:effectLst>
                <a:outerShdw blurRad="38100" dist="19050" dir="2700000" algn="tl" rotWithShape="0">
                  <a:schemeClr val="dk1">
                    <a:alpha val="40000"/>
                  </a:schemeClr>
                </a:outerShdw>
              </a:effectLst>
            </a:endParaRPr>
          </a:p>
        </p:txBody>
      </p:sp>
      <p:sp>
        <p:nvSpPr>
          <p:cNvPr id="16" name="TextBox 15">
            <a:extLst>
              <a:ext uri="{FF2B5EF4-FFF2-40B4-BE49-F238E27FC236}">
                <a16:creationId xmlns:a16="http://schemas.microsoft.com/office/drawing/2014/main" id="{165F8775-8206-6714-E5F0-9A1D0447F946}"/>
              </a:ext>
            </a:extLst>
          </p:cNvPr>
          <p:cNvSpPr txBox="1"/>
          <p:nvPr/>
        </p:nvSpPr>
        <p:spPr>
          <a:xfrm>
            <a:off x="9665713" y="2284418"/>
            <a:ext cx="1150013" cy="276999"/>
          </a:xfrm>
          <a:prstGeom prst="rect">
            <a:avLst/>
          </a:prstGeom>
          <a:noFill/>
        </p:spPr>
        <p:txBody>
          <a:bodyPr wrap="square" rtlCol="0">
            <a:spAutoFit/>
          </a:bodyPr>
          <a:lstStyle/>
          <a:p>
            <a:r>
              <a:rPr lang="en-GB" sz="1200" dirty="0">
                <a:solidFill>
                  <a:srgbClr val="5A3A06"/>
                </a:solidFill>
              </a:rPr>
              <a:t>1180mm</a:t>
            </a:r>
          </a:p>
        </p:txBody>
      </p:sp>
      <p:sp>
        <p:nvSpPr>
          <p:cNvPr id="17" name="TextBox 16">
            <a:extLst>
              <a:ext uri="{FF2B5EF4-FFF2-40B4-BE49-F238E27FC236}">
                <a16:creationId xmlns:a16="http://schemas.microsoft.com/office/drawing/2014/main" id="{CB93ED42-7D4E-83FA-3DAC-64B2213932D0}"/>
              </a:ext>
            </a:extLst>
          </p:cNvPr>
          <p:cNvSpPr txBox="1"/>
          <p:nvPr/>
        </p:nvSpPr>
        <p:spPr>
          <a:xfrm rot="5400000">
            <a:off x="9951003" y="2970961"/>
            <a:ext cx="1150013" cy="276999"/>
          </a:xfrm>
          <a:prstGeom prst="rect">
            <a:avLst/>
          </a:prstGeom>
          <a:noFill/>
        </p:spPr>
        <p:txBody>
          <a:bodyPr wrap="square" rtlCol="0">
            <a:spAutoFit/>
          </a:bodyPr>
          <a:lstStyle/>
          <a:p>
            <a:r>
              <a:rPr lang="en-GB" sz="1200" dirty="0">
                <a:solidFill>
                  <a:srgbClr val="5A3A06"/>
                </a:solidFill>
              </a:rPr>
              <a:t>840mm</a:t>
            </a:r>
          </a:p>
        </p:txBody>
      </p:sp>
      <p:sp>
        <p:nvSpPr>
          <p:cNvPr id="18" name="TextBox 17">
            <a:extLst>
              <a:ext uri="{FF2B5EF4-FFF2-40B4-BE49-F238E27FC236}">
                <a16:creationId xmlns:a16="http://schemas.microsoft.com/office/drawing/2014/main" id="{8E6CB712-A3A1-7DA8-026E-78E525D12F44}"/>
              </a:ext>
            </a:extLst>
          </p:cNvPr>
          <p:cNvSpPr txBox="1"/>
          <p:nvPr/>
        </p:nvSpPr>
        <p:spPr>
          <a:xfrm>
            <a:off x="8388546" y="3152001"/>
            <a:ext cx="768570" cy="276999"/>
          </a:xfrm>
          <a:prstGeom prst="rect">
            <a:avLst/>
          </a:prstGeom>
          <a:noFill/>
        </p:spPr>
        <p:txBody>
          <a:bodyPr wrap="square" rtlCol="0">
            <a:spAutoFit/>
          </a:bodyPr>
          <a:lstStyle/>
          <a:p>
            <a:pPr algn="r"/>
            <a:r>
              <a:rPr lang="en-GB" sz="1200" dirty="0">
                <a:solidFill>
                  <a:srgbClr val="5A3A06"/>
                </a:solidFill>
              </a:rPr>
              <a:t>840mm</a:t>
            </a:r>
          </a:p>
        </p:txBody>
      </p:sp>
      <p:sp>
        <p:nvSpPr>
          <p:cNvPr id="19" name="TextBox 18">
            <a:extLst>
              <a:ext uri="{FF2B5EF4-FFF2-40B4-BE49-F238E27FC236}">
                <a16:creationId xmlns:a16="http://schemas.microsoft.com/office/drawing/2014/main" id="{C73F5DB8-6026-B077-E932-32597C91BD68}"/>
              </a:ext>
            </a:extLst>
          </p:cNvPr>
          <p:cNvSpPr txBox="1"/>
          <p:nvPr/>
        </p:nvSpPr>
        <p:spPr>
          <a:xfrm rot="5400000">
            <a:off x="8673835" y="3838544"/>
            <a:ext cx="1150013" cy="276999"/>
          </a:xfrm>
          <a:prstGeom prst="rect">
            <a:avLst/>
          </a:prstGeom>
          <a:noFill/>
        </p:spPr>
        <p:txBody>
          <a:bodyPr wrap="square" rtlCol="0">
            <a:spAutoFit/>
          </a:bodyPr>
          <a:lstStyle/>
          <a:p>
            <a:r>
              <a:rPr lang="en-GB" sz="1200" dirty="0">
                <a:solidFill>
                  <a:srgbClr val="5A3A06"/>
                </a:solidFill>
              </a:rPr>
              <a:t>590mm</a:t>
            </a:r>
          </a:p>
        </p:txBody>
      </p:sp>
      <p:sp>
        <p:nvSpPr>
          <p:cNvPr id="20" name="TextBox 19">
            <a:extLst>
              <a:ext uri="{FF2B5EF4-FFF2-40B4-BE49-F238E27FC236}">
                <a16:creationId xmlns:a16="http://schemas.microsoft.com/office/drawing/2014/main" id="{E6B94132-79D0-AC20-448F-9B6A74730929}"/>
              </a:ext>
            </a:extLst>
          </p:cNvPr>
          <p:cNvSpPr txBox="1"/>
          <p:nvPr/>
        </p:nvSpPr>
        <p:spPr>
          <a:xfrm>
            <a:off x="7474206" y="3769548"/>
            <a:ext cx="768570" cy="276999"/>
          </a:xfrm>
          <a:prstGeom prst="rect">
            <a:avLst/>
          </a:prstGeom>
          <a:noFill/>
        </p:spPr>
        <p:txBody>
          <a:bodyPr wrap="square" rtlCol="0">
            <a:spAutoFit/>
          </a:bodyPr>
          <a:lstStyle/>
          <a:p>
            <a:pPr algn="r"/>
            <a:r>
              <a:rPr lang="en-GB" sz="1200" dirty="0">
                <a:solidFill>
                  <a:srgbClr val="5A3A06"/>
                </a:solidFill>
              </a:rPr>
              <a:t>590mm</a:t>
            </a:r>
          </a:p>
        </p:txBody>
      </p:sp>
      <p:sp>
        <p:nvSpPr>
          <p:cNvPr id="21" name="TextBox 20">
            <a:extLst>
              <a:ext uri="{FF2B5EF4-FFF2-40B4-BE49-F238E27FC236}">
                <a16:creationId xmlns:a16="http://schemas.microsoft.com/office/drawing/2014/main" id="{0A55C4D4-775C-23B4-1963-52AD3CED79F6}"/>
              </a:ext>
            </a:extLst>
          </p:cNvPr>
          <p:cNvSpPr txBox="1"/>
          <p:nvPr/>
        </p:nvSpPr>
        <p:spPr>
          <a:xfrm rot="5400000">
            <a:off x="7759495" y="4456091"/>
            <a:ext cx="1150013" cy="276999"/>
          </a:xfrm>
          <a:prstGeom prst="rect">
            <a:avLst/>
          </a:prstGeom>
          <a:noFill/>
        </p:spPr>
        <p:txBody>
          <a:bodyPr wrap="square" rtlCol="0">
            <a:spAutoFit/>
          </a:bodyPr>
          <a:lstStyle/>
          <a:p>
            <a:r>
              <a:rPr lang="en-GB" sz="1200" dirty="0">
                <a:solidFill>
                  <a:srgbClr val="5A3A06"/>
                </a:solidFill>
              </a:rPr>
              <a:t>420mm</a:t>
            </a:r>
          </a:p>
        </p:txBody>
      </p:sp>
      <p:sp>
        <p:nvSpPr>
          <p:cNvPr id="22" name="TextBox 21">
            <a:extLst>
              <a:ext uri="{FF2B5EF4-FFF2-40B4-BE49-F238E27FC236}">
                <a16:creationId xmlns:a16="http://schemas.microsoft.com/office/drawing/2014/main" id="{AC65FF01-DA3A-F8EB-6036-C73834563B24}"/>
              </a:ext>
            </a:extLst>
          </p:cNvPr>
          <p:cNvSpPr txBox="1"/>
          <p:nvPr/>
        </p:nvSpPr>
        <p:spPr>
          <a:xfrm>
            <a:off x="6847467" y="4168629"/>
            <a:ext cx="768570" cy="276999"/>
          </a:xfrm>
          <a:prstGeom prst="rect">
            <a:avLst/>
          </a:prstGeom>
          <a:noFill/>
        </p:spPr>
        <p:txBody>
          <a:bodyPr wrap="square" rtlCol="0">
            <a:spAutoFit/>
          </a:bodyPr>
          <a:lstStyle/>
          <a:p>
            <a:pPr algn="r"/>
            <a:r>
              <a:rPr lang="en-GB" sz="1200" dirty="0">
                <a:solidFill>
                  <a:srgbClr val="5A3A06"/>
                </a:solidFill>
              </a:rPr>
              <a:t>420mm</a:t>
            </a:r>
          </a:p>
        </p:txBody>
      </p:sp>
      <p:sp>
        <p:nvSpPr>
          <p:cNvPr id="23" name="TextBox 22">
            <a:extLst>
              <a:ext uri="{FF2B5EF4-FFF2-40B4-BE49-F238E27FC236}">
                <a16:creationId xmlns:a16="http://schemas.microsoft.com/office/drawing/2014/main" id="{F45221D8-9F24-6A32-86E1-6FB81E917EC8}"/>
              </a:ext>
            </a:extLst>
          </p:cNvPr>
          <p:cNvSpPr txBox="1"/>
          <p:nvPr/>
        </p:nvSpPr>
        <p:spPr>
          <a:xfrm rot="5400000">
            <a:off x="7132756" y="4855172"/>
            <a:ext cx="1150013" cy="276999"/>
          </a:xfrm>
          <a:prstGeom prst="rect">
            <a:avLst/>
          </a:prstGeom>
          <a:noFill/>
        </p:spPr>
        <p:txBody>
          <a:bodyPr wrap="square" rtlCol="0">
            <a:spAutoFit/>
          </a:bodyPr>
          <a:lstStyle/>
          <a:p>
            <a:r>
              <a:rPr lang="en-GB" sz="1200" dirty="0">
                <a:solidFill>
                  <a:srgbClr val="5A3A06"/>
                </a:solidFill>
              </a:rPr>
              <a:t>295mm</a:t>
            </a:r>
          </a:p>
        </p:txBody>
      </p:sp>
      <p:sp>
        <p:nvSpPr>
          <p:cNvPr id="24" name="TextBox 23">
            <a:extLst>
              <a:ext uri="{FF2B5EF4-FFF2-40B4-BE49-F238E27FC236}">
                <a16:creationId xmlns:a16="http://schemas.microsoft.com/office/drawing/2014/main" id="{E497A8CC-00E6-A89A-C0EC-AD88C16363A1}"/>
              </a:ext>
            </a:extLst>
          </p:cNvPr>
          <p:cNvSpPr txBox="1"/>
          <p:nvPr/>
        </p:nvSpPr>
        <p:spPr>
          <a:xfrm>
            <a:off x="6463184" y="4478104"/>
            <a:ext cx="768570" cy="276999"/>
          </a:xfrm>
          <a:prstGeom prst="rect">
            <a:avLst/>
          </a:prstGeom>
          <a:noFill/>
        </p:spPr>
        <p:txBody>
          <a:bodyPr wrap="square" rtlCol="0">
            <a:spAutoFit/>
          </a:bodyPr>
          <a:lstStyle/>
          <a:p>
            <a:pPr algn="r"/>
            <a:r>
              <a:rPr lang="en-GB" sz="1200" dirty="0">
                <a:solidFill>
                  <a:srgbClr val="5A3A06"/>
                </a:solidFill>
              </a:rPr>
              <a:t>295mm</a:t>
            </a:r>
          </a:p>
        </p:txBody>
      </p:sp>
      <p:sp>
        <p:nvSpPr>
          <p:cNvPr id="25" name="TextBox 24">
            <a:extLst>
              <a:ext uri="{FF2B5EF4-FFF2-40B4-BE49-F238E27FC236}">
                <a16:creationId xmlns:a16="http://schemas.microsoft.com/office/drawing/2014/main" id="{E877238E-0E87-9AC0-FF1C-FA580CE0E14A}"/>
              </a:ext>
            </a:extLst>
          </p:cNvPr>
          <p:cNvSpPr txBox="1"/>
          <p:nvPr/>
        </p:nvSpPr>
        <p:spPr>
          <a:xfrm rot="5400000">
            <a:off x="6690009" y="5053110"/>
            <a:ext cx="1150013" cy="276999"/>
          </a:xfrm>
          <a:prstGeom prst="rect">
            <a:avLst/>
          </a:prstGeom>
          <a:noFill/>
        </p:spPr>
        <p:txBody>
          <a:bodyPr wrap="square" rtlCol="0">
            <a:spAutoFit/>
          </a:bodyPr>
          <a:lstStyle/>
          <a:p>
            <a:r>
              <a:rPr lang="en-GB" sz="1200" dirty="0">
                <a:solidFill>
                  <a:srgbClr val="5A3A06"/>
                </a:solidFill>
              </a:rPr>
              <a:t>210mm</a:t>
            </a:r>
          </a:p>
        </p:txBody>
      </p:sp>
      <p:cxnSp>
        <p:nvCxnSpPr>
          <p:cNvPr id="26" name="Straight Arrow Connector 25">
            <a:extLst>
              <a:ext uri="{FF2B5EF4-FFF2-40B4-BE49-F238E27FC236}">
                <a16:creationId xmlns:a16="http://schemas.microsoft.com/office/drawing/2014/main" id="{4232F24A-E988-1D84-4B5A-5E1F64C6C8DF}"/>
              </a:ext>
            </a:extLst>
          </p:cNvPr>
          <p:cNvCxnSpPr>
            <a:cxnSpLocks/>
            <a:stCxn id="11" idx="0"/>
          </p:cNvCxnSpPr>
          <p:nvPr/>
        </p:nvCxnSpPr>
        <p:spPr>
          <a:xfrm flipV="1">
            <a:off x="6634089" y="5026395"/>
            <a:ext cx="0" cy="578997"/>
          </a:xfrm>
          <a:prstGeom prst="straightConnector1">
            <a:avLst/>
          </a:prstGeom>
          <a:ln>
            <a:solidFill>
              <a:schemeClr val="tx1"/>
            </a:solidFill>
            <a:tailEnd type="oval"/>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8EB64AF5-841A-081B-5452-C8D0935BA051}"/>
              </a:ext>
            </a:extLst>
          </p:cNvPr>
          <p:cNvCxnSpPr>
            <a:cxnSpLocks/>
          </p:cNvCxnSpPr>
          <p:nvPr/>
        </p:nvCxnSpPr>
        <p:spPr>
          <a:xfrm flipV="1">
            <a:off x="7403516" y="5026395"/>
            <a:ext cx="0" cy="578997"/>
          </a:xfrm>
          <a:prstGeom prst="straightConnector1">
            <a:avLst/>
          </a:prstGeom>
          <a:ln>
            <a:solidFill>
              <a:schemeClr val="tx1"/>
            </a:solidFill>
            <a:tailEnd type="oval"/>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48C7E246-F737-95F7-1EC2-00167E89468E}"/>
              </a:ext>
            </a:extLst>
          </p:cNvPr>
          <p:cNvCxnSpPr>
            <a:cxnSpLocks/>
          </p:cNvCxnSpPr>
          <p:nvPr/>
        </p:nvCxnSpPr>
        <p:spPr>
          <a:xfrm flipV="1">
            <a:off x="7919550" y="5026395"/>
            <a:ext cx="0" cy="578997"/>
          </a:xfrm>
          <a:prstGeom prst="straightConnector1">
            <a:avLst/>
          </a:prstGeom>
          <a:ln>
            <a:solidFill>
              <a:schemeClr val="tx1"/>
            </a:solidFill>
            <a:tailEnd type="oval"/>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03F3307D-EB71-3457-8519-3B4901839F26}"/>
              </a:ext>
            </a:extLst>
          </p:cNvPr>
          <p:cNvCxnSpPr>
            <a:cxnSpLocks/>
          </p:cNvCxnSpPr>
          <p:nvPr/>
        </p:nvCxnSpPr>
        <p:spPr>
          <a:xfrm flipV="1">
            <a:off x="8674924" y="5039440"/>
            <a:ext cx="0" cy="578997"/>
          </a:xfrm>
          <a:prstGeom prst="straightConnector1">
            <a:avLst/>
          </a:prstGeom>
          <a:ln>
            <a:solidFill>
              <a:schemeClr val="tx1"/>
            </a:solidFill>
            <a:tailEnd type="oval"/>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C3498897-2B3C-06BA-F3C5-A456C45867A1}"/>
              </a:ext>
            </a:extLst>
          </p:cNvPr>
          <p:cNvCxnSpPr>
            <a:cxnSpLocks/>
          </p:cNvCxnSpPr>
          <p:nvPr/>
        </p:nvCxnSpPr>
        <p:spPr>
          <a:xfrm flipV="1">
            <a:off x="9754976" y="5039440"/>
            <a:ext cx="0" cy="578997"/>
          </a:xfrm>
          <a:prstGeom prst="straightConnector1">
            <a:avLst/>
          </a:prstGeom>
          <a:ln>
            <a:solidFill>
              <a:schemeClr val="tx1"/>
            </a:solidFill>
            <a:tailEnd type="ova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6705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DD75161-203F-3FF8-C990-048A06D77CA2}"/>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6487F7BB-8512-4035-1FEA-76D20409E0EB}"/>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C6EC0147-0C16-319A-89DA-12BB88F07E68}"/>
              </a:ext>
            </a:extLst>
          </p:cNvPr>
          <p:cNvSpPr/>
          <p:nvPr/>
        </p:nvSpPr>
        <p:spPr>
          <a:xfrm>
            <a:off x="0" y="163520"/>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BS1192 Standards.</a:t>
            </a:r>
          </a:p>
          <a:p>
            <a:r>
              <a:rPr lang="en-US" sz="3200" dirty="0">
                <a:ln w="0"/>
                <a:solidFill>
                  <a:schemeClr val="bg1"/>
                </a:solidFill>
                <a:effectLst>
                  <a:outerShdw blurRad="38100" dist="19050" dir="2700000" algn="tl" rotWithShape="0">
                    <a:schemeClr val="dk1">
                      <a:alpha val="40000"/>
                    </a:schemeClr>
                  </a:outerShdw>
                </a:effectLst>
              </a:rPr>
              <a:t>Lines.</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2" name="Picture 1">
            <a:extLst>
              <a:ext uri="{FF2B5EF4-FFF2-40B4-BE49-F238E27FC236}">
                <a16:creationId xmlns:a16="http://schemas.microsoft.com/office/drawing/2014/main" id="{362A1730-3B51-20E1-9ADD-86E3AFB0B6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cxnSp>
        <p:nvCxnSpPr>
          <p:cNvPr id="3" name="Straight Connector 2">
            <a:extLst>
              <a:ext uri="{FF2B5EF4-FFF2-40B4-BE49-F238E27FC236}">
                <a16:creationId xmlns:a16="http://schemas.microsoft.com/office/drawing/2014/main" id="{C9FC74D4-175A-8CE6-0DE8-CD12DB4220E7}"/>
              </a:ext>
            </a:extLst>
          </p:cNvPr>
          <p:cNvCxnSpPr>
            <a:cxnSpLocks/>
          </p:cNvCxnSpPr>
          <p:nvPr/>
        </p:nvCxnSpPr>
        <p:spPr>
          <a:xfrm>
            <a:off x="375437" y="1709875"/>
            <a:ext cx="403411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D9C07596-21A1-FE90-BB41-9B21B2757FE0}"/>
              </a:ext>
            </a:extLst>
          </p:cNvPr>
          <p:cNvCxnSpPr>
            <a:cxnSpLocks/>
          </p:cNvCxnSpPr>
          <p:nvPr/>
        </p:nvCxnSpPr>
        <p:spPr>
          <a:xfrm>
            <a:off x="375437" y="2213833"/>
            <a:ext cx="4034118"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645E1EAC-58A3-C97A-2A69-42DFAB4B570F}"/>
              </a:ext>
            </a:extLst>
          </p:cNvPr>
          <p:cNvCxnSpPr>
            <a:cxnSpLocks/>
          </p:cNvCxnSpPr>
          <p:nvPr/>
        </p:nvCxnSpPr>
        <p:spPr>
          <a:xfrm>
            <a:off x="375437" y="2717791"/>
            <a:ext cx="4034118" cy="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95014E65-0C04-F204-853A-3409D3B03C6E}"/>
              </a:ext>
            </a:extLst>
          </p:cNvPr>
          <p:cNvCxnSpPr>
            <a:cxnSpLocks/>
          </p:cNvCxnSpPr>
          <p:nvPr/>
        </p:nvCxnSpPr>
        <p:spPr>
          <a:xfrm>
            <a:off x="375437" y="4130124"/>
            <a:ext cx="4034118" cy="0"/>
          </a:xfrm>
          <a:prstGeom prst="line">
            <a:avLst/>
          </a:prstGeom>
          <a:ln w="38100">
            <a:solidFill>
              <a:schemeClr val="tx1"/>
            </a:solidFill>
            <a:prstDash val="dashDot"/>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B569DAFA-0DED-0ADB-2EAD-71407C183209}"/>
              </a:ext>
            </a:extLst>
          </p:cNvPr>
          <p:cNvCxnSpPr>
            <a:cxnSpLocks/>
          </p:cNvCxnSpPr>
          <p:nvPr/>
        </p:nvCxnSpPr>
        <p:spPr>
          <a:xfrm>
            <a:off x="375437" y="4634082"/>
            <a:ext cx="4034118" cy="0"/>
          </a:xfrm>
          <a:prstGeom prst="line">
            <a:avLst/>
          </a:prstGeom>
          <a:ln w="12700">
            <a:solidFill>
              <a:schemeClr val="tx1"/>
            </a:solidFill>
            <a:prstDash val="dashDot"/>
          </a:ln>
        </p:spPr>
        <p:style>
          <a:lnRef idx="2">
            <a:schemeClr val="accent1"/>
          </a:lnRef>
          <a:fillRef idx="0">
            <a:schemeClr val="accent1"/>
          </a:fillRef>
          <a:effectRef idx="1">
            <a:schemeClr val="accent1"/>
          </a:effectRef>
          <a:fontRef idx="minor">
            <a:schemeClr val="tx1"/>
          </a:fontRef>
        </p:style>
      </p:cxnSp>
      <p:grpSp>
        <p:nvGrpSpPr>
          <p:cNvPr id="9" name="Group 8">
            <a:extLst>
              <a:ext uri="{FF2B5EF4-FFF2-40B4-BE49-F238E27FC236}">
                <a16:creationId xmlns:a16="http://schemas.microsoft.com/office/drawing/2014/main" id="{AA52A448-1BFA-0952-DAC9-E42542DCD7D8}"/>
              </a:ext>
            </a:extLst>
          </p:cNvPr>
          <p:cNvGrpSpPr/>
          <p:nvPr/>
        </p:nvGrpSpPr>
        <p:grpSpPr>
          <a:xfrm>
            <a:off x="375437" y="3221749"/>
            <a:ext cx="4034118" cy="404417"/>
            <a:chOff x="430305" y="3686978"/>
            <a:chExt cx="4034118" cy="404417"/>
          </a:xfrm>
        </p:grpSpPr>
        <p:cxnSp>
          <p:nvCxnSpPr>
            <p:cNvPr id="10" name="Straight Connector 9">
              <a:extLst>
                <a:ext uri="{FF2B5EF4-FFF2-40B4-BE49-F238E27FC236}">
                  <a16:creationId xmlns:a16="http://schemas.microsoft.com/office/drawing/2014/main" id="{FF83C2BF-4121-E3BA-8E23-B8A3D4AEF434}"/>
                </a:ext>
              </a:extLst>
            </p:cNvPr>
            <p:cNvCxnSpPr>
              <a:cxnSpLocks/>
            </p:cNvCxnSpPr>
            <p:nvPr/>
          </p:nvCxnSpPr>
          <p:spPr>
            <a:xfrm flipV="1">
              <a:off x="430305" y="3889186"/>
              <a:ext cx="1692278" cy="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0B21C38-8B38-CFA9-E0D2-001710ADFB4A}"/>
                </a:ext>
              </a:extLst>
            </p:cNvPr>
            <p:cNvCxnSpPr>
              <a:cxnSpLocks/>
            </p:cNvCxnSpPr>
            <p:nvPr/>
          </p:nvCxnSpPr>
          <p:spPr>
            <a:xfrm flipV="1">
              <a:off x="2122583" y="3686978"/>
              <a:ext cx="128530" cy="202209"/>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C74C9B17-A1F6-7231-FB6C-C4869B97785D}"/>
                </a:ext>
              </a:extLst>
            </p:cNvPr>
            <p:cNvCxnSpPr>
              <a:cxnSpLocks/>
            </p:cNvCxnSpPr>
            <p:nvPr/>
          </p:nvCxnSpPr>
          <p:spPr>
            <a:xfrm flipV="1">
              <a:off x="2328231" y="3889186"/>
              <a:ext cx="128530" cy="202209"/>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D7F20178-990C-5335-894E-28C7D2FE9BFB}"/>
                </a:ext>
              </a:extLst>
            </p:cNvPr>
            <p:cNvCxnSpPr>
              <a:cxnSpLocks/>
            </p:cNvCxnSpPr>
            <p:nvPr/>
          </p:nvCxnSpPr>
          <p:spPr>
            <a:xfrm flipH="1" flipV="1">
              <a:off x="2251113" y="3686978"/>
              <a:ext cx="77118" cy="40441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7BE7F07-21E0-8DF3-45C4-2E1DF973685D}"/>
                </a:ext>
              </a:extLst>
            </p:cNvPr>
            <p:cNvCxnSpPr>
              <a:cxnSpLocks/>
            </p:cNvCxnSpPr>
            <p:nvPr/>
          </p:nvCxnSpPr>
          <p:spPr>
            <a:xfrm flipV="1">
              <a:off x="2457084" y="3889186"/>
              <a:ext cx="2007339" cy="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B3200BD9-6529-0DD4-7030-CB3901AE1E81}"/>
              </a:ext>
            </a:extLst>
          </p:cNvPr>
          <p:cNvGrpSpPr/>
          <p:nvPr/>
        </p:nvGrpSpPr>
        <p:grpSpPr>
          <a:xfrm>
            <a:off x="375437" y="5138040"/>
            <a:ext cx="4034118" cy="124854"/>
            <a:chOff x="430305" y="5758981"/>
            <a:chExt cx="4034118" cy="124854"/>
          </a:xfrm>
        </p:grpSpPr>
        <p:cxnSp>
          <p:nvCxnSpPr>
            <p:cNvPr id="16" name="Straight Connector 15">
              <a:extLst>
                <a:ext uri="{FF2B5EF4-FFF2-40B4-BE49-F238E27FC236}">
                  <a16:creationId xmlns:a16="http://schemas.microsoft.com/office/drawing/2014/main" id="{35BEF22A-6748-5019-430E-E6E4779C4E27}"/>
                </a:ext>
              </a:extLst>
            </p:cNvPr>
            <p:cNvCxnSpPr>
              <a:cxnSpLocks/>
            </p:cNvCxnSpPr>
            <p:nvPr/>
          </p:nvCxnSpPr>
          <p:spPr>
            <a:xfrm>
              <a:off x="430305" y="5883835"/>
              <a:ext cx="403411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Isosceles Triangle 16">
              <a:extLst>
                <a:ext uri="{FF2B5EF4-FFF2-40B4-BE49-F238E27FC236}">
                  <a16:creationId xmlns:a16="http://schemas.microsoft.com/office/drawing/2014/main" id="{EEBCC59D-6348-3CB3-2A67-ED1BC4844780}"/>
                </a:ext>
              </a:extLst>
            </p:cNvPr>
            <p:cNvSpPr/>
            <p:nvPr/>
          </p:nvSpPr>
          <p:spPr>
            <a:xfrm>
              <a:off x="4329629" y="5758981"/>
              <a:ext cx="134794" cy="124852"/>
            </a:xfrm>
            <a:prstGeom prs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5A3A06"/>
                </a:solidFill>
              </a:endParaRPr>
            </a:p>
          </p:txBody>
        </p:sp>
        <p:sp>
          <p:nvSpPr>
            <p:cNvPr id="18" name="Isosceles Triangle 17">
              <a:extLst>
                <a:ext uri="{FF2B5EF4-FFF2-40B4-BE49-F238E27FC236}">
                  <a16:creationId xmlns:a16="http://schemas.microsoft.com/office/drawing/2014/main" id="{0B497A10-E534-19E9-7F29-A9C02CB18EB0}"/>
                </a:ext>
              </a:extLst>
            </p:cNvPr>
            <p:cNvSpPr/>
            <p:nvPr/>
          </p:nvSpPr>
          <p:spPr>
            <a:xfrm>
              <a:off x="430305" y="5758981"/>
              <a:ext cx="134794" cy="124852"/>
            </a:xfrm>
            <a:prstGeom prs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5A3A06"/>
                </a:solidFill>
              </a:endParaRPr>
            </a:p>
          </p:txBody>
        </p:sp>
      </p:grpSp>
      <p:sp>
        <p:nvSpPr>
          <p:cNvPr id="19" name="TextBox 18">
            <a:extLst>
              <a:ext uri="{FF2B5EF4-FFF2-40B4-BE49-F238E27FC236}">
                <a16:creationId xmlns:a16="http://schemas.microsoft.com/office/drawing/2014/main" id="{ADE887CB-0DF3-45B3-4F7B-6A526D0165E8}"/>
              </a:ext>
            </a:extLst>
          </p:cNvPr>
          <p:cNvSpPr txBox="1"/>
          <p:nvPr/>
        </p:nvSpPr>
        <p:spPr>
          <a:xfrm>
            <a:off x="4625789" y="1525209"/>
            <a:ext cx="4918635" cy="369332"/>
          </a:xfrm>
          <a:prstGeom prst="rect">
            <a:avLst/>
          </a:prstGeom>
          <a:noFill/>
        </p:spPr>
        <p:txBody>
          <a:bodyPr wrap="square" rtlCol="0">
            <a:spAutoFit/>
          </a:bodyPr>
          <a:lstStyle/>
          <a:p>
            <a:r>
              <a:rPr lang="en-GB" b="1" dirty="0">
                <a:solidFill>
                  <a:srgbClr val="5A3A06"/>
                </a:solidFill>
              </a:rPr>
              <a:t>Thick</a:t>
            </a:r>
            <a:r>
              <a:rPr lang="en-GB" dirty="0">
                <a:solidFill>
                  <a:srgbClr val="5A3A06"/>
                </a:solidFill>
              </a:rPr>
              <a:t> – Main Outlines</a:t>
            </a:r>
          </a:p>
        </p:txBody>
      </p:sp>
      <p:sp>
        <p:nvSpPr>
          <p:cNvPr id="20" name="TextBox 19">
            <a:extLst>
              <a:ext uri="{FF2B5EF4-FFF2-40B4-BE49-F238E27FC236}">
                <a16:creationId xmlns:a16="http://schemas.microsoft.com/office/drawing/2014/main" id="{FAF73A20-1DFA-2090-F6F9-353FE6B88DB6}"/>
              </a:ext>
            </a:extLst>
          </p:cNvPr>
          <p:cNvSpPr txBox="1"/>
          <p:nvPr/>
        </p:nvSpPr>
        <p:spPr>
          <a:xfrm>
            <a:off x="4625788" y="2027166"/>
            <a:ext cx="4918635" cy="369332"/>
          </a:xfrm>
          <a:prstGeom prst="rect">
            <a:avLst/>
          </a:prstGeom>
          <a:noFill/>
        </p:spPr>
        <p:txBody>
          <a:bodyPr wrap="square" rtlCol="0">
            <a:spAutoFit/>
          </a:bodyPr>
          <a:lstStyle/>
          <a:p>
            <a:r>
              <a:rPr lang="en-GB" b="1" dirty="0">
                <a:solidFill>
                  <a:srgbClr val="5A3A06"/>
                </a:solidFill>
              </a:rPr>
              <a:t>Medium</a:t>
            </a:r>
            <a:r>
              <a:rPr lang="en-GB" dirty="0">
                <a:solidFill>
                  <a:srgbClr val="5A3A06"/>
                </a:solidFill>
              </a:rPr>
              <a:t> – General details and outlines</a:t>
            </a:r>
          </a:p>
        </p:txBody>
      </p:sp>
      <p:sp>
        <p:nvSpPr>
          <p:cNvPr id="21" name="TextBox 20">
            <a:extLst>
              <a:ext uri="{FF2B5EF4-FFF2-40B4-BE49-F238E27FC236}">
                <a16:creationId xmlns:a16="http://schemas.microsoft.com/office/drawing/2014/main" id="{B387D2D8-2044-7182-4E18-252418372250}"/>
              </a:ext>
            </a:extLst>
          </p:cNvPr>
          <p:cNvSpPr txBox="1"/>
          <p:nvPr/>
        </p:nvSpPr>
        <p:spPr>
          <a:xfrm>
            <a:off x="4625787" y="2538682"/>
            <a:ext cx="4918635" cy="369332"/>
          </a:xfrm>
          <a:prstGeom prst="rect">
            <a:avLst/>
          </a:prstGeom>
          <a:noFill/>
        </p:spPr>
        <p:txBody>
          <a:bodyPr wrap="square" rtlCol="0">
            <a:spAutoFit/>
          </a:bodyPr>
          <a:lstStyle/>
          <a:p>
            <a:r>
              <a:rPr lang="en-GB" b="1" dirty="0">
                <a:solidFill>
                  <a:srgbClr val="5A3A06"/>
                </a:solidFill>
              </a:rPr>
              <a:t>Thin</a:t>
            </a:r>
            <a:r>
              <a:rPr lang="en-GB" dirty="0">
                <a:solidFill>
                  <a:srgbClr val="5A3A06"/>
                </a:solidFill>
              </a:rPr>
              <a:t> – Construction and dimension lines</a:t>
            </a:r>
          </a:p>
        </p:txBody>
      </p:sp>
      <p:sp>
        <p:nvSpPr>
          <p:cNvPr id="22" name="TextBox 21">
            <a:extLst>
              <a:ext uri="{FF2B5EF4-FFF2-40B4-BE49-F238E27FC236}">
                <a16:creationId xmlns:a16="http://schemas.microsoft.com/office/drawing/2014/main" id="{4CF0A854-2C96-A244-9F09-38590CCFD2C7}"/>
              </a:ext>
            </a:extLst>
          </p:cNvPr>
          <p:cNvSpPr txBox="1"/>
          <p:nvPr/>
        </p:nvSpPr>
        <p:spPr>
          <a:xfrm>
            <a:off x="4625787" y="3238076"/>
            <a:ext cx="4918635" cy="369332"/>
          </a:xfrm>
          <a:prstGeom prst="rect">
            <a:avLst/>
          </a:prstGeom>
          <a:noFill/>
        </p:spPr>
        <p:txBody>
          <a:bodyPr wrap="square" rtlCol="0">
            <a:spAutoFit/>
          </a:bodyPr>
          <a:lstStyle/>
          <a:p>
            <a:r>
              <a:rPr lang="en-GB" b="1" dirty="0">
                <a:solidFill>
                  <a:srgbClr val="5A3A06"/>
                </a:solidFill>
              </a:rPr>
              <a:t>Breakline</a:t>
            </a:r>
            <a:r>
              <a:rPr lang="en-GB" dirty="0">
                <a:solidFill>
                  <a:srgbClr val="5A3A06"/>
                </a:solidFill>
              </a:rPr>
              <a:t> – Breaks in the continuity of a drawing</a:t>
            </a:r>
          </a:p>
        </p:txBody>
      </p:sp>
      <p:sp>
        <p:nvSpPr>
          <p:cNvPr id="23" name="TextBox 22">
            <a:extLst>
              <a:ext uri="{FF2B5EF4-FFF2-40B4-BE49-F238E27FC236}">
                <a16:creationId xmlns:a16="http://schemas.microsoft.com/office/drawing/2014/main" id="{22B218FC-8F6E-A984-E8DB-8A70977D8E3B}"/>
              </a:ext>
            </a:extLst>
          </p:cNvPr>
          <p:cNvSpPr txBox="1"/>
          <p:nvPr/>
        </p:nvSpPr>
        <p:spPr>
          <a:xfrm>
            <a:off x="4625787" y="3949987"/>
            <a:ext cx="4918635" cy="369332"/>
          </a:xfrm>
          <a:prstGeom prst="rect">
            <a:avLst/>
          </a:prstGeom>
          <a:noFill/>
        </p:spPr>
        <p:txBody>
          <a:bodyPr wrap="square" rtlCol="0">
            <a:spAutoFit/>
          </a:bodyPr>
          <a:lstStyle/>
          <a:p>
            <a:r>
              <a:rPr lang="en-GB" b="1" dirty="0">
                <a:solidFill>
                  <a:srgbClr val="5A3A06"/>
                </a:solidFill>
              </a:rPr>
              <a:t>Thick Chain</a:t>
            </a:r>
            <a:r>
              <a:rPr lang="en-GB" dirty="0">
                <a:solidFill>
                  <a:srgbClr val="5A3A06"/>
                </a:solidFill>
              </a:rPr>
              <a:t> – Pipelines, drains and services</a:t>
            </a:r>
          </a:p>
        </p:txBody>
      </p:sp>
      <p:sp>
        <p:nvSpPr>
          <p:cNvPr id="24" name="TextBox 23">
            <a:extLst>
              <a:ext uri="{FF2B5EF4-FFF2-40B4-BE49-F238E27FC236}">
                <a16:creationId xmlns:a16="http://schemas.microsoft.com/office/drawing/2014/main" id="{3948B838-3169-9ACF-F8C0-FEB3284AF5B4}"/>
              </a:ext>
            </a:extLst>
          </p:cNvPr>
          <p:cNvSpPr txBox="1"/>
          <p:nvPr/>
        </p:nvSpPr>
        <p:spPr>
          <a:xfrm>
            <a:off x="4625786" y="4455245"/>
            <a:ext cx="4918635" cy="369332"/>
          </a:xfrm>
          <a:prstGeom prst="rect">
            <a:avLst/>
          </a:prstGeom>
          <a:noFill/>
        </p:spPr>
        <p:txBody>
          <a:bodyPr wrap="square" rtlCol="0">
            <a:spAutoFit/>
          </a:bodyPr>
          <a:lstStyle/>
          <a:p>
            <a:r>
              <a:rPr lang="en-GB" b="1" dirty="0">
                <a:solidFill>
                  <a:srgbClr val="5A3A06"/>
                </a:solidFill>
              </a:rPr>
              <a:t>Thin</a:t>
            </a:r>
            <a:r>
              <a:rPr lang="en-GB" dirty="0">
                <a:solidFill>
                  <a:srgbClr val="5A3A06"/>
                </a:solidFill>
              </a:rPr>
              <a:t> </a:t>
            </a:r>
            <a:r>
              <a:rPr lang="en-GB" b="1" dirty="0">
                <a:solidFill>
                  <a:srgbClr val="5A3A06"/>
                </a:solidFill>
              </a:rPr>
              <a:t>Chain</a:t>
            </a:r>
            <a:r>
              <a:rPr lang="en-GB" dirty="0">
                <a:solidFill>
                  <a:srgbClr val="5A3A06"/>
                </a:solidFill>
              </a:rPr>
              <a:t> – Centre Lines</a:t>
            </a:r>
          </a:p>
        </p:txBody>
      </p:sp>
      <p:sp>
        <p:nvSpPr>
          <p:cNvPr id="25" name="TextBox 24">
            <a:extLst>
              <a:ext uri="{FF2B5EF4-FFF2-40B4-BE49-F238E27FC236}">
                <a16:creationId xmlns:a16="http://schemas.microsoft.com/office/drawing/2014/main" id="{1ED6EB02-E4ED-43EE-C600-585AE7C2BAEC}"/>
              </a:ext>
            </a:extLst>
          </p:cNvPr>
          <p:cNvSpPr txBox="1"/>
          <p:nvPr/>
        </p:nvSpPr>
        <p:spPr>
          <a:xfrm>
            <a:off x="4625786" y="4939726"/>
            <a:ext cx="6293225" cy="646331"/>
          </a:xfrm>
          <a:prstGeom prst="rect">
            <a:avLst/>
          </a:prstGeom>
          <a:noFill/>
        </p:spPr>
        <p:txBody>
          <a:bodyPr wrap="square" rtlCol="0">
            <a:spAutoFit/>
          </a:bodyPr>
          <a:lstStyle/>
          <a:p>
            <a:r>
              <a:rPr lang="en-GB" b="1" dirty="0">
                <a:solidFill>
                  <a:srgbClr val="5A3A06"/>
                </a:solidFill>
              </a:rPr>
              <a:t>Section Line</a:t>
            </a:r>
            <a:r>
              <a:rPr lang="en-GB" dirty="0">
                <a:solidFill>
                  <a:srgbClr val="5A3A06"/>
                </a:solidFill>
              </a:rPr>
              <a:t>– Showing the position of a section cut, the pointers show the direction of the view.</a:t>
            </a:r>
          </a:p>
        </p:txBody>
      </p:sp>
      <p:cxnSp>
        <p:nvCxnSpPr>
          <p:cNvPr id="26" name="Straight Connector 25">
            <a:extLst>
              <a:ext uri="{FF2B5EF4-FFF2-40B4-BE49-F238E27FC236}">
                <a16:creationId xmlns:a16="http://schemas.microsoft.com/office/drawing/2014/main" id="{6758311D-1F71-EC32-7D6B-70F8EFA59007}"/>
              </a:ext>
            </a:extLst>
          </p:cNvPr>
          <p:cNvCxnSpPr>
            <a:cxnSpLocks/>
          </p:cNvCxnSpPr>
          <p:nvPr/>
        </p:nvCxnSpPr>
        <p:spPr>
          <a:xfrm>
            <a:off x="375437" y="5766852"/>
            <a:ext cx="4034118" cy="0"/>
          </a:xfrm>
          <a:prstGeom prst="line">
            <a:avLst/>
          </a:prstGeom>
          <a:ln w="190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5D1820DC-4E2A-A670-3DDC-6FE71C4D4F73}"/>
              </a:ext>
            </a:extLst>
          </p:cNvPr>
          <p:cNvCxnSpPr>
            <a:cxnSpLocks/>
          </p:cNvCxnSpPr>
          <p:nvPr/>
        </p:nvCxnSpPr>
        <p:spPr>
          <a:xfrm>
            <a:off x="375437" y="6270812"/>
            <a:ext cx="4034118" cy="0"/>
          </a:xfrm>
          <a:prstGeom prst="line">
            <a:avLst/>
          </a:prstGeom>
          <a:ln w="19050">
            <a:solidFill>
              <a:schemeClr val="tx1"/>
            </a:solidFill>
            <a:prstDash val="solid"/>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7C09AE6C-D432-6326-D196-67F50B23B3C4}"/>
              </a:ext>
            </a:extLst>
          </p:cNvPr>
          <p:cNvSpPr txBox="1"/>
          <p:nvPr/>
        </p:nvSpPr>
        <p:spPr>
          <a:xfrm>
            <a:off x="4625786" y="5586057"/>
            <a:ext cx="4918635" cy="369332"/>
          </a:xfrm>
          <a:prstGeom prst="rect">
            <a:avLst/>
          </a:prstGeom>
          <a:noFill/>
        </p:spPr>
        <p:txBody>
          <a:bodyPr wrap="square" rtlCol="0">
            <a:spAutoFit/>
          </a:bodyPr>
          <a:lstStyle/>
          <a:p>
            <a:r>
              <a:rPr lang="en-GB" b="1" dirty="0">
                <a:solidFill>
                  <a:srgbClr val="5A3A06"/>
                </a:solidFill>
              </a:rPr>
              <a:t>Broken Line </a:t>
            </a:r>
            <a:r>
              <a:rPr lang="en-GB" dirty="0">
                <a:solidFill>
                  <a:srgbClr val="5A3A06"/>
                </a:solidFill>
              </a:rPr>
              <a:t>– Shows hidden details</a:t>
            </a:r>
          </a:p>
        </p:txBody>
      </p:sp>
      <p:sp>
        <p:nvSpPr>
          <p:cNvPr id="29" name="TextBox 28">
            <a:extLst>
              <a:ext uri="{FF2B5EF4-FFF2-40B4-BE49-F238E27FC236}">
                <a16:creationId xmlns:a16="http://schemas.microsoft.com/office/drawing/2014/main" id="{A6260BAA-A6C6-10EA-E2C6-2879B810CC95}"/>
              </a:ext>
            </a:extLst>
          </p:cNvPr>
          <p:cNvSpPr txBox="1"/>
          <p:nvPr/>
        </p:nvSpPr>
        <p:spPr>
          <a:xfrm>
            <a:off x="4625786" y="6080559"/>
            <a:ext cx="6358967" cy="369332"/>
          </a:xfrm>
          <a:prstGeom prst="rect">
            <a:avLst/>
          </a:prstGeom>
          <a:noFill/>
        </p:spPr>
        <p:txBody>
          <a:bodyPr wrap="square" rtlCol="0">
            <a:spAutoFit/>
          </a:bodyPr>
          <a:lstStyle/>
          <a:p>
            <a:r>
              <a:rPr lang="en-GB" b="1" dirty="0">
                <a:solidFill>
                  <a:srgbClr val="5A3A06"/>
                </a:solidFill>
              </a:rPr>
              <a:t>Dimension Line </a:t>
            </a:r>
            <a:r>
              <a:rPr lang="en-GB" dirty="0">
                <a:solidFill>
                  <a:srgbClr val="5A3A06"/>
                </a:solidFill>
              </a:rPr>
              <a:t>– Indicates the distance between two points</a:t>
            </a:r>
          </a:p>
        </p:txBody>
      </p:sp>
    </p:spTree>
    <p:extLst>
      <p:ext uri="{BB962C8B-B14F-4D97-AF65-F5344CB8AC3E}">
        <p14:creationId xmlns:p14="http://schemas.microsoft.com/office/powerpoint/2010/main" val="3628957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5FCAB89-F2BC-90AF-CAD9-754BC5304315}"/>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34EFF1C0-9C2E-39A2-74B3-639C0EF834D7}"/>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089AF19-90B3-43FB-61E9-6B26345F8CDB}"/>
              </a:ext>
            </a:extLst>
          </p:cNvPr>
          <p:cNvSpPr/>
          <p:nvPr/>
        </p:nvSpPr>
        <p:spPr>
          <a:xfrm>
            <a:off x="0" y="163520"/>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BS1192 Standards.</a:t>
            </a:r>
          </a:p>
          <a:p>
            <a:r>
              <a:rPr lang="en-US" sz="3200" dirty="0">
                <a:ln w="0"/>
                <a:solidFill>
                  <a:schemeClr val="bg1"/>
                </a:solidFill>
                <a:effectLst>
                  <a:outerShdw blurRad="38100" dist="19050" dir="2700000" algn="tl" rotWithShape="0">
                    <a:schemeClr val="dk1">
                      <a:alpha val="40000"/>
                    </a:schemeClr>
                  </a:outerShdw>
                </a:effectLst>
              </a:rPr>
              <a:t>Setting Out a Drawing.</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2" name="Picture 1">
            <a:extLst>
              <a:ext uri="{FF2B5EF4-FFF2-40B4-BE49-F238E27FC236}">
                <a16:creationId xmlns:a16="http://schemas.microsoft.com/office/drawing/2014/main" id="{73BF6B08-4D23-52F0-990E-99C8D12FE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sp>
        <p:nvSpPr>
          <p:cNvPr id="3" name="Rectangle 2">
            <a:extLst>
              <a:ext uri="{FF2B5EF4-FFF2-40B4-BE49-F238E27FC236}">
                <a16:creationId xmlns:a16="http://schemas.microsoft.com/office/drawing/2014/main" id="{D7954493-CEFC-7368-2882-DEC33A6D27E0}"/>
              </a:ext>
            </a:extLst>
          </p:cNvPr>
          <p:cNvSpPr/>
          <p:nvPr/>
        </p:nvSpPr>
        <p:spPr>
          <a:xfrm>
            <a:off x="4291105" y="1532964"/>
            <a:ext cx="7422777" cy="503816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8636B76F-3923-57E2-40EC-3A86792FFA10}"/>
              </a:ext>
            </a:extLst>
          </p:cNvPr>
          <p:cNvSpPr/>
          <p:nvPr/>
        </p:nvSpPr>
        <p:spPr>
          <a:xfrm>
            <a:off x="4757271" y="1733176"/>
            <a:ext cx="6771341" cy="464371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694A646A-DCB5-9434-80E5-5469D04DBB09}"/>
              </a:ext>
            </a:extLst>
          </p:cNvPr>
          <p:cNvCxnSpPr/>
          <p:nvPr/>
        </p:nvCxnSpPr>
        <p:spPr>
          <a:xfrm>
            <a:off x="8803341" y="1532964"/>
            <a:ext cx="0" cy="200212"/>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6CB1AA0D-7A2B-8503-CB43-9EF3B5707BEB}"/>
              </a:ext>
            </a:extLst>
          </p:cNvPr>
          <p:cNvCxnSpPr>
            <a:cxnSpLocks/>
          </p:cNvCxnSpPr>
          <p:nvPr/>
        </p:nvCxnSpPr>
        <p:spPr>
          <a:xfrm flipH="1">
            <a:off x="4291105" y="3550024"/>
            <a:ext cx="466166" cy="0"/>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8178A686-DDD6-3B77-3E3E-F20E31E8DDBC}"/>
              </a:ext>
            </a:extLst>
          </p:cNvPr>
          <p:cNvCxnSpPr/>
          <p:nvPr/>
        </p:nvCxnSpPr>
        <p:spPr>
          <a:xfrm>
            <a:off x="7461623" y="6370917"/>
            <a:ext cx="0" cy="200212"/>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CB61D822-9CF1-301E-778D-67CD65B6C7A2}"/>
              </a:ext>
            </a:extLst>
          </p:cNvPr>
          <p:cNvCxnSpPr>
            <a:cxnSpLocks/>
          </p:cNvCxnSpPr>
          <p:nvPr/>
        </p:nvCxnSpPr>
        <p:spPr>
          <a:xfrm rot="5400000">
            <a:off x="11613776" y="4676587"/>
            <a:ext cx="0" cy="200212"/>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78654370-789F-FBBF-C7B4-B209FEC34A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7896" y="5026958"/>
            <a:ext cx="1355774" cy="1322285"/>
          </a:xfrm>
          <a:prstGeom prst="rect">
            <a:avLst/>
          </a:prstGeom>
        </p:spPr>
      </p:pic>
      <p:sp>
        <p:nvSpPr>
          <p:cNvPr id="11" name="TextBox 10">
            <a:extLst>
              <a:ext uri="{FF2B5EF4-FFF2-40B4-BE49-F238E27FC236}">
                <a16:creationId xmlns:a16="http://schemas.microsoft.com/office/drawing/2014/main" id="{2CF7FC28-6927-AFF0-C36E-F60C3025852D}"/>
              </a:ext>
            </a:extLst>
          </p:cNvPr>
          <p:cNvSpPr txBox="1"/>
          <p:nvPr/>
        </p:nvSpPr>
        <p:spPr>
          <a:xfrm>
            <a:off x="8803341" y="1448404"/>
            <a:ext cx="825867" cy="369332"/>
          </a:xfrm>
          <a:prstGeom prst="rect">
            <a:avLst/>
          </a:prstGeom>
          <a:noFill/>
        </p:spPr>
        <p:txBody>
          <a:bodyPr wrap="none" rtlCol="0">
            <a:spAutoFit/>
          </a:bodyPr>
          <a:lstStyle/>
          <a:p>
            <a:r>
              <a:rPr lang="en-GB" dirty="0"/>
              <a:t>10mm</a:t>
            </a:r>
          </a:p>
        </p:txBody>
      </p:sp>
      <p:sp>
        <p:nvSpPr>
          <p:cNvPr id="12" name="TextBox 11">
            <a:extLst>
              <a:ext uri="{FF2B5EF4-FFF2-40B4-BE49-F238E27FC236}">
                <a16:creationId xmlns:a16="http://schemas.microsoft.com/office/drawing/2014/main" id="{172AB26D-F1BD-A0F5-2A00-42285E460245}"/>
              </a:ext>
            </a:extLst>
          </p:cNvPr>
          <p:cNvSpPr txBox="1"/>
          <p:nvPr/>
        </p:nvSpPr>
        <p:spPr>
          <a:xfrm>
            <a:off x="7483654" y="6286357"/>
            <a:ext cx="825867" cy="369332"/>
          </a:xfrm>
          <a:prstGeom prst="rect">
            <a:avLst/>
          </a:prstGeom>
          <a:noFill/>
        </p:spPr>
        <p:txBody>
          <a:bodyPr wrap="none" rtlCol="0">
            <a:spAutoFit/>
          </a:bodyPr>
          <a:lstStyle/>
          <a:p>
            <a:r>
              <a:rPr lang="en-GB" dirty="0"/>
              <a:t>10mm</a:t>
            </a:r>
          </a:p>
        </p:txBody>
      </p:sp>
      <p:sp>
        <p:nvSpPr>
          <p:cNvPr id="13" name="TextBox 12">
            <a:extLst>
              <a:ext uri="{FF2B5EF4-FFF2-40B4-BE49-F238E27FC236}">
                <a16:creationId xmlns:a16="http://schemas.microsoft.com/office/drawing/2014/main" id="{A475860D-06BB-8A8E-4EED-6E04F36AAB67}"/>
              </a:ext>
            </a:extLst>
          </p:cNvPr>
          <p:cNvSpPr txBox="1"/>
          <p:nvPr/>
        </p:nvSpPr>
        <p:spPr>
          <a:xfrm rot="16200000">
            <a:off x="4111255" y="2910144"/>
            <a:ext cx="825867" cy="369332"/>
          </a:xfrm>
          <a:prstGeom prst="rect">
            <a:avLst/>
          </a:prstGeom>
          <a:noFill/>
        </p:spPr>
        <p:txBody>
          <a:bodyPr wrap="none" rtlCol="0">
            <a:spAutoFit/>
          </a:bodyPr>
          <a:lstStyle/>
          <a:p>
            <a:r>
              <a:rPr lang="en-GB" dirty="0"/>
              <a:t>20mm</a:t>
            </a:r>
          </a:p>
        </p:txBody>
      </p:sp>
      <p:sp>
        <p:nvSpPr>
          <p:cNvPr id="14" name="TextBox 13">
            <a:extLst>
              <a:ext uri="{FF2B5EF4-FFF2-40B4-BE49-F238E27FC236}">
                <a16:creationId xmlns:a16="http://schemas.microsoft.com/office/drawing/2014/main" id="{143697B7-12F3-C638-CA6F-BAEBC5A27376}"/>
              </a:ext>
            </a:extLst>
          </p:cNvPr>
          <p:cNvSpPr txBox="1"/>
          <p:nvPr/>
        </p:nvSpPr>
        <p:spPr>
          <a:xfrm rot="16200000">
            <a:off x="11208314" y="4267917"/>
            <a:ext cx="825867" cy="369332"/>
          </a:xfrm>
          <a:prstGeom prst="rect">
            <a:avLst/>
          </a:prstGeom>
          <a:noFill/>
        </p:spPr>
        <p:txBody>
          <a:bodyPr wrap="none" rtlCol="0">
            <a:spAutoFit/>
          </a:bodyPr>
          <a:lstStyle/>
          <a:p>
            <a:r>
              <a:rPr lang="en-GB" dirty="0"/>
              <a:t>10mm</a:t>
            </a:r>
          </a:p>
        </p:txBody>
      </p:sp>
      <p:sp>
        <p:nvSpPr>
          <p:cNvPr id="15" name="TextBox 14">
            <a:extLst>
              <a:ext uri="{FF2B5EF4-FFF2-40B4-BE49-F238E27FC236}">
                <a16:creationId xmlns:a16="http://schemas.microsoft.com/office/drawing/2014/main" id="{10BC779D-EEA4-6C4F-84D3-118C8C3850D1}"/>
              </a:ext>
            </a:extLst>
          </p:cNvPr>
          <p:cNvSpPr txBox="1"/>
          <p:nvPr/>
        </p:nvSpPr>
        <p:spPr>
          <a:xfrm>
            <a:off x="251012" y="1733176"/>
            <a:ext cx="3412564" cy="646331"/>
          </a:xfrm>
          <a:prstGeom prst="rect">
            <a:avLst/>
          </a:prstGeom>
          <a:noFill/>
        </p:spPr>
        <p:txBody>
          <a:bodyPr wrap="square" rtlCol="0">
            <a:spAutoFit/>
          </a:bodyPr>
          <a:lstStyle/>
          <a:p>
            <a:r>
              <a:rPr lang="en-GB" dirty="0"/>
              <a:t>This is a general layout of an A3 piece of paper ready for drawing.</a:t>
            </a:r>
          </a:p>
        </p:txBody>
      </p:sp>
    </p:spTree>
    <p:extLst>
      <p:ext uri="{BB962C8B-B14F-4D97-AF65-F5344CB8AC3E}">
        <p14:creationId xmlns:p14="http://schemas.microsoft.com/office/powerpoint/2010/main" val="906929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497FC5E-B1E2-A08A-9C21-F5F9257B7ECB}"/>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6FD7F55A-9A1A-D95C-A523-8E462CD474B6}"/>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209E86-5EF7-6234-4538-623E386582DF}"/>
              </a:ext>
            </a:extLst>
          </p:cNvPr>
          <p:cNvSpPr/>
          <p:nvPr/>
        </p:nvSpPr>
        <p:spPr>
          <a:xfrm>
            <a:off x="0" y="163520"/>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BS1192 Standards.</a:t>
            </a:r>
          </a:p>
          <a:p>
            <a:r>
              <a:rPr lang="en-US" sz="3200" dirty="0">
                <a:ln w="0"/>
                <a:solidFill>
                  <a:schemeClr val="bg1"/>
                </a:solidFill>
                <a:effectLst>
                  <a:outerShdw blurRad="38100" dist="19050" dir="2700000" algn="tl" rotWithShape="0">
                    <a:schemeClr val="dk1">
                      <a:alpha val="40000"/>
                    </a:schemeClr>
                  </a:outerShdw>
                </a:effectLst>
              </a:rPr>
              <a:t>Title.</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2" name="Picture 1">
            <a:extLst>
              <a:ext uri="{FF2B5EF4-FFF2-40B4-BE49-F238E27FC236}">
                <a16:creationId xmlns:a16="http://schemas.microsoft.com/office/drawing/2014/main" id="{F240051E-4548-45F2-E28E-FA0D6B1BE1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sp>
        <p:nvSpPr>
          <p:cNvPr id="3" name="TextBox 2">
            <a:extLst>
              <a:ext uri="{FF2B5EF4-FFF2-40B4-BE49-F238E27FC236}">
                <a16:creationId xmlns:a16="http://schemas.microsoft.com/office/drawing/2014/main" id="{887DF8BF-1ACA-5565-212D-466EA52D4131}"/>
              </a:ext>
            </a:extLst>
          </p:cNvPr>
          <p:cNvSpPr txBox="1"/>
          <p:nvPr/>
        </p:nvSpPr>
        <p:spPr>
          <a:xfrm>
            <a:off x="141021" y="1396989"/>
            <a:ext cx="7269803" cy="4801314"/>
          </a:xfrm>
          <a:prstGeom prst="rect">
            <a:avLst/>
          </a:prstGeom>
          <a:noFill/>
        </p:spPr>
        <p:txBody>
          <a:bodyPr wrap="square">
            <a:spAutoFit/>
          </a:bodyPr>
          <a:lstStyle/>
          <a:p>
            <a:r>
              <a:rPr lang="en-GB" dirty="0">
                <a:solidFill>
                  <a:srgbClr val="5A3A06"/>
                </a:solidFill>
              </a:rPr>
              <a:t>The British Standard 1192 sets the following recommendations: </a:t>
            </a:r>
          </a:p>
          <a:p>
            <a:r>
              <a:rPr lang="en-GB" dirty="0">
                <a:solidFill>
                  <a:srgbClr val="5A3A06"/>
                </a:solidFill>
              </a:rPr>
              <a:t>Every drawing must have a title panel, which is normally located in the bottom right-hand corner of each drawing sheet.  The information contained in the panel is relevant to that drawing only and contains such information as: </a:t>
            </a:r>
          </a:p>
          <a:p>
            <a:endParaRPr lang="en-GB" dirty="0">
              <a:solidFill>
                <a:srgbClr val="5A3A06"/>
              </a:solidFill>
            </a:endParaRPr>
          </a:p>
          <a:p>
            <a:r>
              <a:rPr lang="en-GB" dirty="0">
                <a:solidFill>
                  <a:srgbClr val="5A3A06"/>
                </a:solidFill>
              </a:rPr>
              <a:t>• Drawing title. </a:t>
            </a:r>
          </a:p>
          <a:p>
            <a:r>
              <a:rPr lang="en-GB" dirty="0">
                <a:solidFill>
                  <a:srgbClr val="5A3A06"/>
                </a:solidFill>
              </a:rPr>
              <a:t>• Name and address of  issuing firm or practice. </a:t>
            </a:r>
          </a:p>
          <a:p>
            <a:r>
              <a:rPr lang="en-GB" dirty="0">
                <a:solidFill>
                  <a:srgbClr val="5A3A06"/>
                </a:solidFill>
              </a:rPr>
              <a:t>• Description of the drawing. </a:t>
            </a:r>
          </a:p>
          <a:p>
            <a:r>
              <a:rPr lang="en-GB" dirty="0">
                <a:solidFill>
                  <a:srgbClr val="5A3A06"/>
                </a:solidFill>
              </a:rPr>
              <a:t>• Scale. </a:t>
            </a:r>
          </a:p>
          <a:p>
            <a:r>
              <a:rPr lang="en-GB" dirty="0">
                <a:solidFill>
                  <a:srgbClr val="5A3A06"/>
                </a:solidFill>
              </a:rPr>
              <a:t>• Date the drawing was completed. </a:t>
            </a:r>
          </a:p>
          <a:p>
            <a:r>
              <a:rPr lang="en-GB" dirty="0">
                <a:solidFill>
                  <a:srgbClr val="5A3A06"/>
                </a:solidFill>
              </a:rPr>
              <a:t>• Draughtsman’s name. </a:t>
            </a:r>
          </a:p>
          <a:p>
            <a:r>
              <a:rPr lang="en-GB" dirty="0">
                <a:solidFill>
                  <a:srgbClr val="5A3A06"/>
                </a:solidFill>
              </a:rPr>
              <a:t>• Company Name. </a:t>
            </a:r>
          </a:p>
          <a:p>
            <a:r>
              <a:rPr lang="en-GB" dirty="0">
                <a:solidFill>
                  <a:srgbClr val="5A3A06"/>
                </a:solidFill>
              </a:rPr>
              <a:t>• Drawing number. </a:t>
            </a:r>
          </a:p>
          <a:p>
            <a:r>
              <a:rPr lang="en-GB" dirty="0">
                <a:solidFill>
                  <a:srgbClr val="5A3A06"/>
                </a:solidFill>
              </a:rPr>
              <a:t>• Client’s details. </a:t>
            </a:r>
          </a:p>
          <a:p>
            <a:r>
              <a:rPr lang="en-GB" dirty="0">
                <a:solidFill>
                  <a:srgbClr val="5A3A06"/>
                </a:solidFill>
              </a:rPr>
              <a:t>• Projection type. </a:t>
            </a:r>
          </a:p>
          <a:p>
            <a:r>
              <a:rPr lang="en-GB" dirty="0">
                <a:solidFill>
                  <a:srgbClr val="5A3A06"/>
                </a:solidFill>
              </a:rPr>
              <a:t>• Revisions. </a:t>
            </a:r>
          </a:p>
        </p:txBody>
      </p:sp>
      <p:grpSp>
        <p:nvGrpSpPr>
          <p:cNvPr id="5" name="Group 4">
            <a:extLst>
              <a:ext uri="{FF2B5EF4-FFF2-40B4-BE49-F238E27FC236}">
                <a16:creationId xmlns:a16="http://schemas.microsoft.com/office/drawing/2014/main" id="{F9E1D73F-BAA2-DD17-E8E3-9DEC040FA190}"/>
              </a:ext>
            </a:extLst>
          </p:cNvPr>
          <p:cNvGrpSpPr/>
          <p:nvPr/>
        </p:nvGrpSpPr>
        <p:grpSpPr>
          <a:xfrm>
            <a:off x="7738444" y="2892613"/>
            <a:ext cx="3464450" cy="3371421"/>
            <a:chOff x="7738444" y="2892613"/>
            <a:chExt cx="3464450" cy="3371421"/>
          </a:xfrm>
        </p:grpSpPr>
        <p:sp>
          <p:nvSpPr>
            <p:cNvPr id="6" name="Rectangle 5">
              <a:extLst>
                <a:ext uri="{FF2B5EF4-FFF2-40B4-BE49-F238E27FC236}">
                  <a16:creationId xmlns:a16="http://schemas.microsoft.com/office/drawing/2014/main" id="{08580573-1F2D-EF1D-2439-E44B9B1DF0D3}"/>
                </a:ext>
              </a:extLst>
            </p:cNvPr>
            <p:cNvSpPr/>
            <p:nvPr/>
          </p:nvSpPr>
          <p:spPr>
            <a:xfrm>
              <a:off x="7763435" y="2892613"/>
              <a:ext cx="1685365" cy="216348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3D01EE9-538E-040A-93E2-7DD7E14615E2}"/>
                </a:ext>
              </a:extLst>
            </p:cNvPr>
            <p:cNvSpPr/>
            <p:nvPr/>
          </p:nvSpPr>
          <p:spPr>
            <a:xfrm>
              <a:off x="7763434" y="5127813"/>
              <a:ext cx="1685365" cy="58569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0AC771F-E073-C219-AEE6-0D1D35552797}"/>
                </a:ext>
              </a:extLst>
            </p:cNvPr>
            <p:cNvSpPr/>
            <p:nvPr/>
          </p:nvSpPr>
          <p:spPr>
            <a:xfrm>
              <a:off x="7763433" y="5801220"/>
              <a:ext cx="1685365" cy="46281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3DBFDFE-076E-A062-5201-BEC8D4A04020}"/>
                </a:ext>
              </a:extLst>
            </p:cNvPr>
            <p:cNvSpPr/>
            <p:nvPr/>
          </p:nvSpPr>
          <p:spPr>
            <a:xfrm>
              <a:off x="9517529" y="2892613"/>
              <a:ext cx="1685365" cy="54983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DF758F5-3866-CC0B-5539-AC17776D2384}"/>
                </a:ext>
              </a:extLst>
            </p:cNvPr>
            <p:cNvSpPr/>
            <p:nvPr/>
          </p:nvSpPr>
          <p:spPr>
            <a:xfrm>
              <a:off x="9517529" y="3535084"/>
              <a:ext cx="1685365" cy="141343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B2918A6-FA1F-139A-5E49-AC66B75DF7DB}"/>
                </a:ext>
              </a:extLst>
            </p:cNvPr>
            <p:cNvSpPr/>
            <p:nvPr/>
          </p:nvSpPr>
          <p:spPr>
            <a:xfrm>
              <a:off x="9517529" y="5006790"/>
              <a:ext cx="1685365" cy="37801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DB5A3C3-514B-90E8-4BC1-325EB028FC6F}"/>
                </a:ext>
              </a:extLst>
            </p:cNvPr>
            <p:cNvSpPr/>
            <p:nvPr/>
          </p:nvSpPr>
          <p:spPr>
            <a:xfrm>
              <a:off x="9517529" y="5443073"/>
              <a:ext cx="1685365" cy="37801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65C8D59-AFF5-7CDC-49BD-E7189CCB0FEE}"/>
                </a:ext>
              </a:extLst>
            </p:cNvPr>
            <p:cNvSpPr/>
            <p:nvPr/>
          </p:nvSpPr>
          <p:spPr>
            <a:xfrm>
              <a:off x="9517528" y="5886023"/>
              <a:ext cx="1685365" cy="37801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CE99FDA1-5239-949E-21FD-F2E2E007C559}"/>
                </a:ext>
              </a:extLst>
            </p:cNvPr>
            <p:cNvSpPr txBox="1"/>
            <p:nvPr/>
          </p:nvSpPr>
          <p:spPr>
            <a:xfrm>
              <a:off x="7830903" y="2982864"/>
              <a:ext cx="1141659" cy="276999"/>
            </a:xfrm>
            <a:prstGeom prst="rect">
              <a:avLst/>
            </a:prstGeom>
            <a:noFill/>
          </p:spPr>
          <p:txBody>
            <a:bodyPr wrap="none" rtlCol="0">
              <a:spAutoFit/>
            </a:bodyPr>
            <a:lstStyle/>
            <a:p>
              <a:r>
                <a:rPr lang="en-GB" sz="1200" b="1" dirty="0"/>
                <a:t>Name or firm.</a:t>
              </a:r>
            </a:p>
          </p:txBody>
        </p:sp>
        <p:sp>
          <p:nvSpPr>
            <p:cNvPr id="15" name="TextBox 14">
              <a:extLst>
                <a:ext uri="{FF2B5EF4-FFF2-40B4-BE49-F238E27FC236}">
                  <a16:creationId xmlns:a16="http://schemas.microsoft.com/office/drawing/2014/main" id="{263060AC-AC15-765F-F41E-F972E378F85C}"/>
                </a:ext>
              </a:extLst>
            </p:cNvPr>
            <p:cNvSpPr txBox="1"/>
            <p:nvPr/>
          </p:nvSpPr>
          <p:spPr>
            <a:xfrm>
              <a:off x="9516268" y="2932314"/>
              <a:ext cx="655949" cy="276999"/>
            </a:xfrm>
            <a:prstGeom prst="rect">
              <a:avLst/>
            </a:prstGeom>
            <a:noFill/>
          </p:spPr>
          <p:txBody>
            <a:bodyPr wrap="none" rtlCol="0">
              <a:spAutoFit/>
            </a:bodyPr>
            <a:lstStyle/>
            <a:p>
              <a:r>
                <a:rPr lang="en-GB" sz="1200" b="1" dirty="0"/>
                <a:t>Client.</a:t>
              </a:r>
            </a:p>
          </p:txBody>
        </p:sp>
        <p:sp>
          <p:nvSpPr>
            <p:cNvPr id="16" name="TextBox 15">
              <a:extLst>
                <a:ext uri="{FF2B5EF4-FFF2-40B4-BE49-F238E27FC236}">
                  <a16:creationId xmlns:a16="http://schemas.microsoft.com/office/drawing/2014/main" id="{B08C11D3-CEC4-8625-7A35-EC37191115AC}"/>
                </a:ext>
              </a:extLst>
            </p:cNvPr>
            <p:cNvSpPr txBox="1"/>
            <p:nvPr/>
          </p:nvSpPr>
          <p:spPr>
            <a:xfrm>
              <a:off x="9601387" y="3623288"/>
              <a:ext cx="798680" cy="276999"/>
            </a:xfrm>
            <a:prstGeom prst="rect">
              <a:avLst/>
            </a:prstGeom>
            <a:noFill/>
          </p:spPr>
          <p:txBody>
            <a:bodyPr wrap="none" rtlCol="0">
              <a:spAutoFit/>
            </a:bodyPr>
            <a:lstStyle/>
            <a:p>
              <a:r>
                <a:rPr lang="en-GB" sz="1200" b="1" dirty="0"/>
                <a:t>Job Title.</a:t>
              </a:r>
            </a:p>
          </p:txBody>
        </p:sp>
        <p:sp>
          <p:nvSpPr>
            <p:cNvPr id="17" name="TextBox 16">
              <a:extLst>
                <a:ext uri="{FF2B5EF4-FFF2-40B4-BE49-F238E27FC236}">
                  <a16:creationId xmlns:a16="http://schemas.microsoft.com/office/drawing/2014/main" id="{C5B58EA6-2435-A879-8135-39F833C219D6}"/>
                </a:ext>
              </a:extLst>
            </p:cNvPr>
            <p:cNvSpPr txBox="1"/>
            <p:nvPr/>
          </p:nvSpPr>
          <p:spPr>
            <a:xfrm>
              <a:off x="7740945" y="5143661"/>
              <a:ext cx="1136658" cy="276999"/>
            </a:xfrm>
            <a:prstGeom prst="rect">
              <a:avLst/>
            </a:prstGeom>
            <a:noFill/>
          </p:spPr>
          <p:txBody>
            <a:bodyPr wrap="none" rtlCol="0">
              <a:spAutoFit/>
            </a:bodyPr>
            <a:lstStyle/>
            <a:p>
              <a:r>
                <a:rPr lang="en-GB" sz="1200" b="1" dirty="0"/>
                <a:t>Drawing Title.</a:t>
              </a:r>
            </a:p>
          </p:txBody>
        </p:sp>
        <p:sp>
          <p:nvSpPr>
            <p:cNvPr id="18" name="TextBox 17">
              <a:extLst>
                <a:ext uri="{FF2B5EF4-FFF2-40B4-BE49-F238E27FC236}">
                  <a16:creationId xmlns:a16="http://schemas.microsoft.com/office/drawing/2014/main" id="{956D7B22-8554-B580-EA52-8E5A9580A010}"/>
                </a:ext>
              </a:extLst>
            </p:cNvPr>
            <p:cNvSpPr txBox="1"/>
            <p:nvPr/>
          </p:nvSpPr>
          <p:spPr>
            <a:xfrm>
              <a:off x="7738444" y="5795672"/>
              <a:ext cx="559192" cy="276999"/>
            </a:xfrm>
            <a:prstGeom prst="rect">
              <a:avLst/>
            </a:prstGeom>
            <a:noFill/>
          </p:spPr>
          <p:txBody>
            <a:bodyPr wrap="none" rtlCol="0">
              <a:spAutoFit/>
            </a:bodyPr>
            <a:lstStyle/>
            <a:p>
              <a:r>
                <a:rPr lang="en-GB" sz="1200" b="1" dirty="0"/>
                <a:t>Date.</a:t>
              </a:r>
            </a:p>
          </p:txBody>
        </p:sp>
        <p:sp>
          <p:nvSpPr>
            <p:cNvPr id="19" name="TextBox 18">
              <a:extLst>
                <a:ext uri="{FF2B5EF4-FFF2-40B4-BE49-F238E27FC236}">
                  <a16:creationId xmlns:a16="http://schemas.microsoft.com/office/drawing/2014/main" id="{7D766FA6-8675-1029-21C7-3CBCA491F89F}"/>
                </a:ext>
              </a:extLst>
            </p:cNvPr>
            <p:cNvSpPr txBox="1"/>
            <p:nvPr/>
          </p:nvSpPr>
          <p:spPr>
            <a:xfrm>
              <a:off x="9471288" y="5013457"/>
              <a:ext cx="617861" cy="276999"/>
            </a:xfrm>
            <a:prstGeom prst="rect">
              <a:avLst/>
            </a:prstGeom>
            <a:noFill/>
          </p:spPr>
          <p:txBody>
            <a:bodyPr wrap="none" rtlCol="0">
              <a:spAutoFit/>
            </a:bodyPr>
            <a:lstStyle/>
            <a:p>
              <a:r>
                <a:rPr lang="en-GB" sz="1200" b="1" dirty="0"/>
                <a:t>Scale.</a:t>
              </a:r>
            </a:p>
          </p:txBody>
        </p:sp>
        <p:sp>
          <p:nvSpPr>
            <p:cNvPr id="20" name="TextBox 19">
              <a:extLst>
                <a:ext uri="{FF2B5EF4-FFF2-40B4-BE49-F238E27FC236}">
                  <a16:creationId xmlns:a16="http://schemas.microsoft.com/office/drawing/2014/main" id="{7C7D5A1A-7E94-0EE7-605D-AFE8DD3C273A}"/>
                </a:ext>
              </a:extLst>
            </p:cNvPr>
            <p:cNvSpPr txBox="1"/>
            <p:nvPr/>
          </p:nvSpPr>
          <p:spPr>
            <a:xfrm>
              <a:off x="9471288" y="5445309"/>
              <a:ext cx="1077346" cy="276999"/>
            </a:xfrm>
            <a:prstGeom prst="rect">
              <a:avLst/>
            </a:prstGeom>
            <a:noFill/>
          </p:spPr>
          <p:txBody>
            <a:bodyPr wrap="none" rtlCol="0">
              <a:spAutoFit/>
            </a:bodyPr>
            <a:lstStyle/>
            <a:p>
              <a:r>
                <a:rPr lang="en-GB" sz="1200" b="1" dirty="0"/>
                <a:t>Drawing No..</a:t>
              </a:r>
            </a:p>
          </p:txBody>
        </p:sp>
        <p:sp>
          <p:nvSpPr>
            <p:cNvPr id="21" name="TextBox 20">
              <a:extLst>
                <a:ext uri="{FF2B5EF4-FFF2-40B4-BE49-F238E27FC236}">
                  <a16:creationId xmlns:a16="http://schemas.microsoft.com/office/drawing/2014/main" id="{70DEDD06-02AA-1248-63E4-FF6018D869EB}"/>
                </a:ext>
              </a:extLst>
            </p:cNvPr>
            <p:cNvSpPr txBox="1"/>
            <p:nvPr/>
          </p:nvSpPr>
          <p:spPr>
            <a:xfrm>
              <a:off x="9471288" y="5877161"/>
              <a:ext cx="872996" cy="276999"/>
            </a:xfrm>
            <a:prstGeom prst="rect">
              <a:avLst/>
            </a:prstGeom>
            <a:noFill/>
          </p:spPr>
          <p:txBody>
            <a:bodyPr wrap="none" rtlCol="0">
              <a:spAutoFit/>
            </a:bodyPr>
            <a:lstStyle/>
            <a:p>
              <a:r>
                <a:rPr lang="en-GB" sz="1200" b="1" dirty="0"/>
                <a:t>Drawn By.</a:t>
              </a:r>
            </a:p>
          </p:txBody>
        </p:sp>
      </p:grpSp>
    </p:spTree>
    <p:extLst>
      <p:ext uri="{BB962C8B-B14F-4D97-AF65-F5344CB8AC3E}">
        <p14:creationId xmlns:p14="http://schemas.microsoft.com/office/powerpoint/2010/main" val="1062609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37DED04-D89E-48B8-5EDE-C68AB9B3EB72}"/>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A5B75ACF-5912-A164-B4C8-B979D9F850AE}"/>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D19368F3-CDB8-449B-EEE9-35E3FE2E4E94}"/>
              </a:ext>
            </a:extLst>
          </p:cNvPr>
          <p:cNvSpPr/>
          <p:nvPr/>
        </p:nvSpPr>
        <p:spPr>
          <a:xfrm>
            <a:off x="0" y="163520"/>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Drawing Projections.</a:t>
            </a:r>
          </a:p>
          <a:p>
            <a:r>
              <a:rPr lang="en-US" sz="3200" dirty="0">
                <a:ln w="0"/>
                <a:solidFill>
                  <a:schemeClr val="bg1"/>
                </a:solidFill>
                <a:effectLst>
                  <a:outerShdw blurRad="38100" dist="19050" dir="2700000" algn="tl" rotWithShape="0">
                    <a:schemeClr val="dk1">
                      <a:alpha val="40000"/>
                    </a:schemeClr>
                  </a:outerShdw>
                </a:effectLst>
              </a:rPr>
              <a:t>Orthographic Projection.</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2" name="Picture 1">
            <a:extLst>
              <a:ext uri="{FF2B5EF4-FFF2-40B4-BE49-F238E27FC236}">
                <a16:creationId xmlns:a16="http://schemas.microsoft.com/office/drawing/2014/main" id="{AB4E6E02-28DC-7F1D-3999-91330A3EC0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sp>
        <p:nvSpPr>
          <p:cNvPr id="3" name="TextBox 2">
            <a:extLst>
              <a:ext uri="{FF2B5EF4-FFF2-40B4-BE49-F238E27FC236}">
                <a16:creationId xmlns:a16="http://schemas.microsoft.com/office/drawing/2014/main" id="{31208DD8-B37E-1B5F-6A0D-A35486A93CB1}"/>
              </a:ext>
            </a:extLst>
          </p:cNvPr>
          <p:cNvSpPr txBox="1"/>
          <p:nvPr/>
        </p:nvSpPr>
        <p:spPr>
          <a:xfrm>
            <a:off x="192232" y="1577085"/>
            <a:ext cx="8119035" cy="1200329"/>
          </a:xfrm>
          <a:prstGeom prst="rect">
            <a:avLst/>
          </a:prstGeom>
          <a:noFill/>
        </p:spPr>
        <p:txBody>
          <a:bodyPr wrap="square">
            <a:spAutoFit/>
          </a:bodyPr>
          <a:lstStyle/>
          <a:p>
            <a:r>
              <a:rPr lang="en-GB" dirty="0">
                <a:solidFill>
                  <a:srgbClr val="5A3A06"/>
                </a:solidFill>
              </a:rPr>
              <a:t>Orthographic projection is the method of showing all the views of an object </a:t>
            </a:r>
          </a:p>
          <a:p>
            <a:r>
              <a:rPr lang="en-GB" dirty="0">
                <a:solidFill>
                  <a:srgbClr val="5A3A06"/>
                </a:solidFill>
              </a:rPr>
              <a:t>in separate drawings and in a systematic manner on the same drawing </a:t>
            </a:r>
          </a:p>
          <a:p>
            <a:r>
              <a:rPr lang="en-GB" dirty="0">
                <a:solidFill>
                  <a:srgbClr val="5A3A06"/>
                </a:solidFill>
              </a:rPr>
              <a:t>sheet.  This method is used for construction drawings, and shows the plan </a:t>
            </a:r>
          </a:p>
          <a:p>
            <a:r>
              <a:rPr lang="en-GB" dirty="0">
                <a:solidFill>
                  <a:srgbClr val="5A3A06"/>
                </a:solidFill>
              </a:rPr>
              <a:t>view, elevations and sections of a building or components of a building.</a:t>
            </a:r>
          </a:p>
        </p:txBody>
      </p:sp>
      <p:sp>
        <p:nvSpPr>
          <p:cNvPr id="5" name="TextBox 4">
            <a:extLst>
              <a:ext uri="{FF2B5EF4-FFF2-40B4-BE49-F238E27FC236}">
                <a16:creationId xmlns:a16="http://schemas.microsoft.com/office/drawing/2014/main" id="{D1C601C8-E48C-F003-0FF1-26BBE023C622}"/>
              </a:ext>
            </a:extLst>
          </p:cNvPr>
          <p:cNvSpPr txBox="1"/>
          <p:nvPr/>
        </p:nvSpPr>
        <p:spPr>
          <a:xfrm>
            <a:off x="295835" y="2929075"/>
            <a:ext cx="6173694" cy="369332"/>
          </a:xfrm>
          <a:prstGeom prst="rect">
            <a:avLst/>
          </a:prstGeom>
          <a:noFill/>
        </p:spPr>
        <p:txBody>
          <a:bodyPr wrap="square">
            <a:spAutoFit/>
          </a:bodyPr>
          <a:lstStyle/>
          <a:p>
            <a:r>
              <a:rPr lang="en-GB">
                <a:solidFill>
                  <a:srgbClr val="5A3A06"/>
                </a:solidFill>
              </a:rPr>
              <a:t>There are two main methods of orthographic projection: </a:t>
            </a:r>
            <a:endParaRPr lang="en-GB" dirty="0">
              <a:solidFill>
                <a:srgbClr val="5A3A06"/>
              </a:solidFill>
            </a:endParaRPr>
          </a:p>
        </p:txBody>
      </p:sp>
      <p:sp>
        <p:nvSpPr>
          <p:cNvPr id="6" name="TextBox 5">
            <a:extLst>
              <a:ext uri="{FF2B5EF4-FFF2-40B4-BE49-F238E27FC236}">
                <a16:creationId xmlns:a16="http://schemas.microsoft.com/office/drawing/2014/main" id="{895ED5AB-969C-A4F1-96E5-57B45C41F487}"/>
              </a:ext>
            </a:extLst>
          </p:cNvPr>
          <p:cNvSpPr txBox="1"/>
          <p:nvPr/>
        </p:nvSpPr>
        <p:spPr>
          <a:xfrm>
            <a:off x="295835" y="3669117"/>
            <a:ext cx="6173694" cy="646331"/>
          </a:xfrm>
          <a:prstGeom prst="rect">
            <a:avLst/>
          </a:prstGeom>
          <a:noFill/>
        </p:spPr>
        <p:txBody>
          <a:bodyPr wrap="square">
            <a:spAutoFit/>
          </a:bodyPr>
          <a:lstStyle/>
          <a:p>
            <a:r>
              <a:rPr lang="en-GB" b="1" dirty="0">
                <a:solidFill>
                  <a:srgbClr val="5A3A06"/>
                </a:solidFill>
              </a:rPr>
              <a:t>First Angle Projection.  </a:t>
            </a:r>
            <a:r>
              <a:rPr lang="en-GB" dirty="0">
                <a:solidFill>
                  <a:srgbClr val="5A3A06"/>
                </a:solidFill>
              </a:rPr>
              <a:t>(Used in construction) </a:t>
            </a:r>
          </a:p>
          <a:p>
            <a:r>
              <a:rPr lang="en-GB" dirty="0">
                <a:solidFill>
                  <a:srgbClr val="5A3A06"/>
                </a:solidFill>
              </a:rPr>
              <a:t>The recognised symbol for this is as follows: </a:t>
            </a:r>
          </a:p>
        </p:txBody>
      </p:sp>
      <p:sp>
        <p:nvSpPr>
          <p:cNvPr id="7" name="TextBox 6">
            <a:extLst>
              <a:ext uri="{FF2B5EF4-FFF2-40B4-BE49-F238E27FC236}">
                <a16:creationId xmlns:a16="http://schemas.microsoft.com/office/drawing/2014/main" id="{79A465E2-8AE1-F07A-6F5A-9E887D856B77}"/>
              </a:ext>
            </a:extLst>
          </p:cNvPr>
          <p:cNvSpPr txBox="1"/>
          <p:nvPr/>
        </p:nvSpPr>
        <p:spPr>
          <a:xfrm>
            <a:off x="295835" y="5420223"/>
            <a:ext cx="6173694" cy="646331"/>
          </a:xfrm>
          <a:prstGeom prst="rect">
            <a:avLst/>
          </a:prstGeom>
          <a:noFill/>
        </p:spPr>
        <p:txBody>
          <a:bodyPr wrap="square">
            <a:spAutoFit/>
          </a:bodyPr>
          <a:lstStyle/>
          <a:p>
            <a:r>
              <a:rPr lang="en-GB" b="1" dirty="0">
                <a:solidFill>
                  <a:srgbClr val="5A3A06"/>
                </a:solidFill>
              </a:rPr>
              <a:t>Third Angle Projection </a:t>
            </a:r>
            <a:r>
              <a:rPr lang="en-GB" dirty="0">
                <a:solidFill>
                  <a:srgbClr val="5A3A06"/>
                </a:solidFill>
              </a:rPr>
              <a:t>(Used for engineering drawings). </a:t>
            </a:r>
          </a:p>
          <a:p>
            <a:r>
              <a:rPr lang="en-GB" dirty="0">
                <a:solidFill>
                  <a:srgbClr val="5A3A06"/>
                </a:solidFill>
              </a:rPr>
              <a:t>The recognised symbol for this is as follows: </a:t>
            </a:r>
          </a:p>
        </p:txBody>
      </p:sp>
      <p:pic>
        <p:nvPicPr>
          <p:cNvPr id="8" name="Picture 7" descr="A black and white image of a crosshair&#10;&#10;Description automatically generated">
            <a:extLst>
              <a:ext uri="{FF2B5EF4-FFF2-40B4-BE49-F238E27FC236}">
                <a16:creationId xmlns:a16="http://schemas.microsoft.com/office/drawing/2014/main" id="{7884DFD1-5266-119F-D517-7942988E41D3}"/>
              </a:ext>
            </a:extLst>
          </p:cNvPr>
          <p:cNvPicPr>
            <a:picLocks noChangeAspect="1"/>
          </p:cNvPicPr>
          <p:nvPr/>
        </p:nvPicPr>
        <p:blipFill>
          <a:blip r:embed="rId4">
            <a:extLst>
              <a:ext uri="{28A0092B-C50C-407E-A947-70E740481C1C}">
                <a14:useLocalDpi xmlns:a14="http://schemas.microsoft.com/office/drawing/2010/main" val="0"/>
              </a:ext>
            </a:extLst>
          </a:blip>
          <a:srcRect t="30398" b="29254"/>
          <a:stretch/>
        </p:blipFill>
        <p:spPr>
          <a:xfrm>
            <a:off x="6469529" y="3238575"/>
            <a:ext cx="3568956" cy="1440000"/>
          </a:xfrm>
          <a:prstGeom prst="rect">
            <a:avLst/>
          </a:prstGeom>
        </p:spPr>
      </p:pic>
      <p:pic>
        <p:nvPicPr>
          <p:cNvPr id="9" name="Picture 8" descr="A black and white image of a crosshair&#10;&#10;Description automatically generated">
            <a:extLst>
              <a:ext uri="{FF2B5EF4-FFF2-40B4-BE49-F238E27FC236}">
                <a16:creationId xmlns:a16="http://schemas.microsoft.com/office/drawing/2014/main" id="{4DC1E05F-A186-130C-1B2A-E2CA0285E420}"/>
              </a:ext>
            </a:extLst>
          </p:cNvPr>
          <p:cNvPicPr>
            <a:picLocks noChangeAspect="1"/>
          </p:cNvPicPr>
          <p:nvPr/>
        </p:nvPicPr>
        <p:blipFill>
          <a:blip r:embed="rId5">
            <a:extLst>
              <a:ext uri="{28A0092B-C50C-407E-A947-70E740481C1C}">
                <a14:useLocalDpi xmlns:a14="http://schemas.microsoft.com/office/drawing/2010/main" val="0"/>
              </a:ext>
            </a:extLst>
          </a:blip>
          <a:srcRect t="29348" b="28107"/>
          <a:stretch/>
        </p:blipFill>
        <p:spPr>
          <a:xfrm>
            <a:off x="6469529" y="5023388"/>
            <a:ext cx="3384620" cy="1440000"/>
          </a:xfrm>
          <a:prstGeom prst="rect">
            <a:avLst/>
          </a:prstGeom>
        </p:spPr>
      </p:pic>
    </p:spTree>
    <p:extLst>
      <p:ext uri="{BB962C8B-B14F-4D97-AF65-F5344CB8AC3E}">
        <p14:creationId xmlns:p14="http://schemas.microsoft.com/office/powerpoint/2010/main" val="2213415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FCC9EB6-52B0-B381-E8DE-4BDC5A91493A}"/>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D49CB08F-5840-1857-DAEA-0587FA6ED20D}"/>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2D907BE-3FAC-7C9F-B4E9-D54E3DB08FC4}"/>
              </a:ext>
            </a:extLst>
          </p:cNvPr>
          <p:cNvSpPr/>
          <p:nvPr/>
        </p:nvSpPr>
        <p:spPr>
          <a:xfrm>
            <a:off x="0" y="163520"/>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Drawing Projections.</a:t>
            </a:r>
          </a:p>
          <a:p>
            <a:r>
              <a:rPr lang="en-US" sz="3200" dirty="0">
                <a:ln w="0"/>
                <a:solidFill>
                  <a:schemeClr val="bg1"/>
                </a:solidFill>
                <a:effectLst>
                  <a:outerShdw blurRad="38100" dist="19050" dir="2700000" algn="tl" rotWithShape="0">
                    <a:schemeClr val="dk1">
                      <a:alpha val="40000"/>
                    </a:schemeClr>
                  </a:outerShdw>
                </a:effectLst>
              </a:rPr>
              <a:t>Orthographic Projection.</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2" name="Picture 1">
            <a:extLst>
              <a:ext uri="{FF2B5EF4-FFF2-40B4-BE49-F238E27FC236}">
                <a16:creationId xmlns:a16="http://schemas.microsoft.com/office/drawing/2014/main" id="{48526390-D89D-8F76-6B23-29D779D3E3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sp>
        <p:nvSpPr>
          <p:cNvPr id="3" name="Rectangle 2">
            <a:extLst>
              <a:ext uri="{FF2B5EF4-FFF2-40B4-BE49-F238E27FC236}">
                <a16:creationId xmlns:a16="http://schemas.microsoft.com/office/drawing/2014/main" id="{2B79DA47-91AB-AF68-8DED-838085F4340B}"/>
              </a:ext>
            </a:extLst>
          </p:cNvPr>
          <p:cNvSpPr/>
          <p:nvPr/>
        </p:nvSpPr>
        <p:spPr>
          <a:xfrm>
            <a:off x="4640568" y="2360705"/>
            <a:ext cx="3131670" cy="1332753"/>
          </a:xfrm>
          <a:prstGeom prst="rect">
            <a:avLst/>
          </a:prstGeom>
          <a:solidFill>
            <a:srgbClr val="99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FA255030-86CE-1B94-365E-7D23430B669F}"/>
              </a:ext>
            </a:extLst>
          </p:cNvPr>
          <p:cNvSpPr/>
          <p:nvPr/>
        </p:nvSpPr>
        <p:spPr>
          <a:xfrm>
            <a:off x="2007933" y="2360705"/>
            <a:ext cx="1945341" cy="1332753"/>
          </a:xfrm>
          <a:prstGeom prst="rect">
            <a:avLst/>
          </a:prstGeom>
          <a:solidFill>
            <a:srgbClr val="99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E212998-AFFD-5AD6-679C-C12B6C2754E9}"/>
              </a:ext>
            </a:extLst>
          </p:cNvPr>
          <p:cNvSpPr/>
          <p:nvPr/>
        </p:nvSpPr>
        <p:spPr>
          <a:xfrm>
            <a:off x="4640568" y="4419601"/>
            <a:ext cx="3131670" cy="1616634"/>
          </a:xfrm>
          <a:prstGeom prst="rect">
            <a:avLst/>
          </a:prstGeom>
          <a:solidFill>
            <a:srgbClr val="99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CB9CB4C-DEFB-1575-BE21-A076367B20D2}"/>
              </a:ext>
            </a:extLst>
          </p:cNvPr>
          <p:cNvSpPr/>
          <p:nvPr/>
        </p:nvSpPr>
        <p:spPr>
          <a:xfrm>
            <a:off x="8459532" y="2360705"/>
            <a:ext cx="1945341" cy="1332753"/>
          </a:xfrm>
          <a:prstGeom prst="rect">
            <a:avLst/>
          </a:prstGeom>
          <a:solidFill>
            <a:srgbClr val="99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41B8CB94-00C3-27D1-489E-6C4DC175BF5D}"/>
              </a:ext>
            </a:extLst>
          </p:cNvPr>
          <p:cNvCxnSpPr/>
          <p:nvPr/>
        </p:nvCxnSpPr>
        <p:spPr>
          <a:xfrm>
            <a:off x="2007933" y="1966259"/>
            <a:ext cx="1945341"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E3EB94C7-9598-E2A3-38FD-DD6D7F31BCFA}"/>
              </a:ext>
            </a:extLst>
          </p:cNvPr>
          <p:cNvCxnSpPr/>
          <p:nvPr/>
        </p:nvCxnSpPr>
        <p:spPr>
          <a:xfrm>
            <a:off x="8459532" y="1987177"/>
            <a:ext cx="1945341"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52F023EE-1C87-DC50-1A59-8C55F298F538}"/>
              </a:ext>
            </a:extLst>
          </p:cNvPr>
          <p:cNvCxnSpPr>
            <a:cxnSpLocks/>
          </p:cNvCxnSpPr>
          <p:nvPr/>
        </p:nvCxnSpPr>
        <p:spPr>
          <a:xfrm>
            <a:off x="4640568" y="1978212"/>
            <a:ext cx="3131670"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3277E484-C2CC-308D-F8E1-FE15955439AD}"/>
              </a:ext>
            </a:extLst>
          </p:cNvPr>
          <p:cNvCxnSpPr>
            <a:cxnSpLocks/>
          </p:cNvCxnSpPr>
          <p:nvPr/>
        </p:nvCxnSpPr>
        <p:spPr>
          <a:xfrm flipV="1">
            <a:off x="11029413" y="2360705"/>
            <a:ext cx="0" cy="1332753"/>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99C66D27-2503-91C7-F267-FEF8D254F8DB}"/>
              </a:ext>
            </a:extLst>
          </p:cNvPr>
          <p:cNvCxnSpPr>
            <a:cxnSpLocks/>
          </p:cNvCxnSpPr>
          <p:nvPr/>
        </p:nvCxnSpPr>
        <p:spPr>
          <a:xfrm flipV="1">
            <a:off x="1571649" y="2360705"/>
            <a:ext cx="0" cy="1332753"/>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33B1B20-E371-77A4-29B7-A6C3DAC181BB}"/>
              </a:ext>
            </a:extLst>
          </p:cNvPr>
          <p:cNvCxnSpPr/>
          <p:nvPr/>
        </p:nvCxnSpPr>
        <p:spPr>
          <a:xfrm flipH="1">
            <a:off x="3953274" y="4419600"/>
            <a:ext cx="687294" cy="0"/>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79574F7A-A5C5-5A3C-8643-DE1213DED08A}"/>
              </a:ext>
            </a:extLst>
          </p:cNvPr>
          <p:cNvCxnSpPr>
            <a:cxnSpLocks/>
          </p:cNvCxnSpPr>
          <p:nvPr/>
        </p:nvCxnSpPr>
        <p:spPr>
          <a:xfrm>
            <a:off x="3953274" y="3693458"/>
            <a:ext cx="0" cy="714189"/>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5" name="Straight Connector 14">
            <a:extLst>
              <a:ext uri="{FF2B5EF4-FFF2-40B4-BE49-F238E27FC236}">
                <a16:creationId xmlns:a16="http://schemas.microsoft.com/office/drawing/2014/main" id="{6FCC4B00-0497-1049-E2BE-6508345E0225}"/>
              </a:ext>
            </a:extLst>
          </p:cNvPr>
          <p:cNvCxnSpPr>
            <a:cxnSpLocks/>
          </p:cNvCxnSpPr>
          <p:nvPr/>
        </p:nvCxnSpPr>
        <p:spPr>
          <a:xfrm>
            <a:off x="2007933" y="3705411"/>
            <a:ext cx="0" cy="2330824"/>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6" name="Straight Connector 15">
            <a:extLst>
              <a:ext uri="{FF2B5EF4-FFF2-40B4-BE49-F238E27FC236}">
                <a16:creationId xmlns:a16="http://schemas.microsoft.com/office/drawing/2014/main" id="{A11544F7-411A-E742-8F95-AB0DCD704838}"/>
              </a:ext>
            </a:extLst>
          </p:cNvPr>
          <p:cNvCxnSpPr>
            <a:cxnSpLocks/>
          </p:cNvCxnSpPr>
          <p:nvPr/>
        </p:nvCxnSpPr>
        <p:spPr>
          <a:xfrm flipH="1">
            <a:off x="2007933" y="6036235"/>
            <a:ext cx="2632635" cy="0"/>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7" name="Straight Connector 16">
            <a:extLst>
              <a:ext uri="{FF2B5EF4-FFF2-40B4-BE49-F238E27FC236}">
                <a16:creationId xmlns:a16="http://schemas.microsoft.com/office/drawing/2014/main" id="{8B2B74C0-C81E-E4D9-B24F-6891398CCE47}"/>
              </a:ext>
            </a:extLst>
          </p:cNvPr>
          <p:cNvCxnSpPr>
            <a:cxnSpLocks/>
          </p:cNvCxnSpPr>
          <p:nvPr/>
        </p:nvCxnSpPr>
        <p:spPr>
          <a:xfrm>
            <a:off x="4640568" y="3705411"/>
            <a:ext cx="0" cy="714189"/>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25AD1928-C645-B38B-50F2-547D8817819B}"/>
              </a:ext>
            </a:extLst>
          </p:cNvPr>
          <p:cNvCxnSpPr>
            <a:cxnSpLocks/>
          </p:cNvCxnSpPr>
          <p:nvPr/>
        </p:nvCxnSpPr>
        <p:spPr>
          <a:xfrm>
            <a:off x="7772238" y="3705411"/>
            <a:ext cx="0" cy="714189"/>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87F16DBA-F402-8E1F-8732-0F355F03B930}"/>
              </a:ext>
            </a:extLst>
          </p:cNvPr>
          <p:cNvCxnSpPr>
            <a:cxnSpLocks/>
          </p:cNvCxnSpPr>
          <p:nvPr/>
        </p:nvCxnSpPr>
        <p:spPr>
          <a:xfrm>
            <a:off x="8477300" y="3693458"/>
            <a:ext cx="0" cy="714189"/>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5651945D-CDB9-5FB7-5C66-EF401946FA2A}"/>
              </a:ext>
            </a:extLst>
          </p:cNvPr>
          <p:cNvCxnSpPr/>
          <p:nvPr/>
        </p:nvCxnSpPr>
        <p:spPr>
          <a:xfrm flipH="1">
            <a:off x="7772238" y="4419600"/>
            <a:ext cx="687294" cy="0"/>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64175277-E5B4-5406-3D04-E9B0C16F29D5}"/>
              </a:ext>
            </a:extLst>
          </p:cNvPr>
          <p:cNvCxnSpPr>
            <a:cxnSpLocks/>
          </p:cNvCxnSpPr>
          <p:nvPr/>
        </p:nvCxnSpPr>
        <p:spPr>
          <a:xfrm flipH="1">
            <a:off x="7772238" y="6036235"/>
            <a:ext cx="2632635" cy="0"/>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DC7882D1-FB76-FC65-5775-E8C2A88BB5CD}"/>
              </a:ext>
            </a:extLst>
          </p:cNvPr>
          <p:cNvCxnSpPr>
            <a:cxnSpLocks/>
          </p:cNvCxnSpPr>
          <p:nvPr/>
        </p:nvCxnSpPr>
        <p:spPr>
          <a:xfrm>
            <a:off x="10404873" y="3693458"/>
            <a:ext cx="0" cy="2330824"/>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FBC6747C-D76F-31E9-9BBF-BF84BC306D27}"/>
              </a:ext>
            </a:extLst>
          </p:cNvPr>
          <p:cNvCxnSpPr>
            <a:cxnSpLocks/>
          </p:cNvCxnSpPr>
          <p:nvPr/>
        </p:nvCxnSpPr>
        <p:spPr>
          <a:xfrm>
            <a:off x="4186355" y="4419600"/>
            <a:ext cx="0" cy="160468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DCF3779C-436F-FFC3-D65A-099DEC7042B9}"/>
              </a:ext>
            </a:extLst>
          </p:cNvPr>
          <p:cNvCxnSpPr>
            <a:cxnSpLocks/>
          </p:cNvCxnSpPr>
          <p:nvPr/>
        </p:nvCxnSpPr>
        <p:spPr>
          <a:xfrm flipH="1">
            <a:off x="4640568" y="6544982"/>
            <a:ext cx="3131670"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pic>
        <p:nvPicPr>
          <p:cNvPr id="25" name="Picture 24" descr="A black and white image of a crosshair&#10;&#10;Description automatically generated">
            <a:extLst>
              <a:ext uri="{FF2B5EF4-FFF2-40B4-BE49-F238E27FC236}">
                <a16:creationId xmlns:a16="http://schemas.microsoft.com/office/drawing/2014/main" id="{9598A598-A359-597E-BCAC-2FA29886BFD7}"/>
              </a:ext>
            </a:extLst>
          </p:cNvPr>
          <p:cNvPicPr>
            <a:picLocks noChangeAspect="1"/>
          </p:cNvPicPr>
          <p:nvPr/>
        </p:nvPicPr>
        <p:blipFill>
          <a:blip r:embed="rId4">
            <a:extLst>
              <a:ext uri="{28A0092B-C50C-407E-A947-70E740481C1C}">
                <a14:useLocalDpi xmlns:a14="http://schemas.microsoft.com/office/drawing/2010/main" val="0"/>
              </a:ext>
            </a:extLst>
          </a:blip>
          <a:srcRect t="30398" b="29254"/>
          <a:stretch/>
        </p:blipFill>
        <p:spPr>
          <a:xfrm>
            <a:off x="10404872" y="6048189"/>
            <a:ext cx="1563672" cy="630909"/>
          </a:xfrm>
          <a:prstGeom prst="rect">
            <a:avLst/>
          </a:prstGeom>
        </p:spPr>
      </p:pic>
      <p:sp>
        <p:nvSpPr>
          <p:cNvPr id="26" name="TextBox 25">
            <a:extLst>
              <a:ext uri="{FF2B5EF4-FFF2-40B4-BE49-F238E27FC236}">
                <a16:creationId xmlns:a16="http://schemas.microsoft.com/office/drawing/2014/main" id="{922AB965-3E70-20D2-0026-291A4B89591F}"/>
              </a:ext>
            </a:extLst>
          </p:cNvPr>
          <p:cNvSpPr txBox="1"/>
          <p:nvPr/>
        </p:nvSpPr>
        <p:spPr>
          <a:xfrm>
            <a:off x="5731753" y="1614858"/>
            <a:ext cx="949299" cy="369332"/>
          </a:xfrm>
          <a:prstGeom prst="rect">
            <a:avLst/>
          </a:prstGeom>
          <a:noFill/>
        </p:spPr>
        <p:txBody>
          <a:bodyPr wrap="none" rtlCol="0">
            <a:spAutoFit/>
          </a:bodyPr>
          <a:lstStyle/>
          <a:p>
            <a:r>
              <a:rPr lang="en-GB" dirty="0"/>
              <a:t>200mm</a:t>
            </a:r>
          </a:p>
        </p:txBody>
      </p:sp>
      <p:sp>
        <p:nvSpPr>
          <p:cNvPr id="27" name="TextBox 26">
            <a:extLst>
              <a:ext uri="{FF2B5EF4-FFF2-40B4-BE49-F238E27FC236}">
                <a16:creationId xmlns:a16="http://schemas.microsoft.com/office/drawing/2014/main" id="{FD915CE1-7B86-CAD0-C037-16300C2D3970}"/>
              </a:ext>
            </a:extLst>
          </p:cNvPr>
          <p:cNvSpPr txBox="1"/>
          <p:nvPr/>
        </p:nvSpPr>
        <p:spPr>
          <a:xfrm>
            <a:off x="5621350" y="6175649"/>
            <a:ext cx="949299" cy="369332"/>
          </a:xfrm>
          <a:prstGeom prst="rect">
            <a:avLst/>
          </a:prstGeom>
          <a:noFill/>
        </p:spPr>
        <p:txBody>
          <a:bodyPr wrap="none" rtlCol="0">
            <a:spAutoFit/>
          </a:bodyPr>
          <a:lstStyle/>
          <a:p>
            <a:r>
              <a:rPr lang="en-GB" dirty="0"/>
              <a:t>200mm</a:t>
            </a:r>
          </a:p>
        </p:txBody>
      </p:sp>
      <p:sp>
        <p:nvSpPr>
          <p:cNvPr id="28" name="TextBox 27">
            <a:extLst>
              <a:ext uri="{FF2B5EF4-FFF2-40B4-BE49-F238E27FC236}">
                <a16:creationId xmlns:a16="http://schemas.microsoft.com/office/drawing/2014/main" id="{D0AF2EB8-874A-2EB8-2AC0-FAA36CF315EF}"/>
              </a:ext>
            </a:extLst>
          </p:cNvPr>
          <p:cNvSpPr txBox="1"/>
          <p:nvPr/>
        </p:nvSpPr>
        <p:spPr>
          <a:xfrm>
            <a:off x="8957552" y="1634563"/>
            <a:ext cx="949299" cy="369332"/>
          </a:xfrm>
          <a:prstGeom prst="rect">
            <a:avLst/>
          </a:prstGeom>
          <a:noFill/>
        </p:spPr>
        <p:txBody>
          <a:bodyPr wrap="none" rtlCol="0">
            <a:spAutoFit/>
          </a:bodyPr>
          <a:lstStyle/>
          <a:p>
            <a:r>
              <a:rPr lang="en-GB" dirty="0"/>
              <a:t>125mm</a:t>
            </a:r>
          </a:p>
        </p:txBody>
      </p:sp>
      <p:sp>
        <p:nvSpPr>
          <p:cNvPr id="29" name="TextBox 28">
            <a:extLst>
              <a:ext uri="{FF2B5EF4-FFF2-40B4-BE49-F238E27FC236}">
                <a16:creationId xmlns:a16="http://schemas.microsoft.com/office/drawing/2014/main" id="{9BF7AFAD-EB7F-3A05-787C-480FBCE8C9E5}"/>
              </a:ext>
            </a:extLst>
          </p:cNvPr>
          <p:cNvSpPr txBox="1"/>
          <p:nvPr/>
        </p:nvSpPr>
        <p:spPr>
          <a:xfrm>
            <a:off x="2505954" y="1627415"/>
            <a:ext cx="949299" cy="369332"/>
          </a:xfrm>
          <a:prstGeom prst="rect">
            <a:avLst/>
          </a:prstGeom>
          <a:noFill/>
        </p:spPr>
        <p:txBody>
          <a:bodyPr wrap="none" rtlCol="0">
            <a:spAutoFit/>
          </a:bodyPr>
          <a:lstStyle/>
          <a:p>
            <a:r>
              <a:rPr lang="en-GB" dirty="0"/>
              <a:t>125mm</a:t>
            </a:r>
          </a:p>
        </p:txBody>
      </p:sp>
      <p:sp>
        <p:nvSpPr>
          <p:cNvPr id="30" name="TextBox 29">
            <a:extLst>
              <a:ext uri="{FF2B5EF4-FFF2-40B4-BE49-F238E27FC236}">
                <a16:creationId xmlns:a16="http://schemas.microsoft.com/office/drawing/2014/main" id="{B56DE101-6C3E-CADC-F62E-CE1F998BC41A}"/>
              </a:ext>
            </a:extLst>
          </p:cNvPr>
          <p:cNvSpPr txBox="1"/>
          <p:nvPr/>
        </p:nvSpPr>
        <p:spPr>
          <a:xfrm rot="16200000">
            <a:off x="922203" y="2858294"/>
            <a:ext cx="825867" cy="369332"/>
          </a:xfrm>
          <a:prstGeom prst="rect">
            <a:avLst/>
          </a:prstGeom>
          <a:noFill/>
        </p:spPr>
        <p:txBody>
          <a:bodyPr wrap="none" rtlCol="0">
            <a:spAutoFit/>
          </a:bodyPr>
          <a:lstStyle/>
          <a:p>
            <a:r>
              <a:rPr lang="en-GB" dirty="0"/>
              <a:t>80mm</a:t>
            </a:r>
          </a:p>
        </p:txBody>
      </p:sp>
      <p:sp>
        <p:nvSpPr>
          <p:cNvPr id="31" name="TextBox 30">
            <a:extLst>
              <a:ext uri="{FF2B5EF4-FFF2-40B4-BE49-F238E27FC236}">
                <a16:creationId xmlns:a16="http://schemas.microsoft.com/office/drawing/2014/main" id="{FBA27511-FB00-E8CD-1204-45FF56EB1B74}"/>
              </a:ext>
            </a:extLst>
          </p:cNvPr>
          <p:cNvSpPr txBox="1"/>
          <p:nvPr/>
        </p:nvSpPr>
        <p:spPr>
          <a:xfrm rot="5400000">
            <a:off x="10958440" y="2858295"/>
            <a:ext cx="825867" cy="369332"/>
          </a:xfrm>
          <a:prstGeom prst="rect">
            <a:avLst/>
          </a:prstGeom>
          <a:noFill/>
        </p:spPr>
        <p:txBody>
          <a:bodyPr wrap="none" rtlCol="0">
            <a:spAutoFit/>
          </a:bodyPr>
          <a:lstStyle/>
          <a:p>
            <a:r>
              <a:rPr lang="en-GB" dirty="0"/>
              <a:t>80mm</a:t>
            </a:r>
          </a:p>
        </p:txBody>
      </p:sp>
    </p:spTree>
    <p:extLst>
      <p:ext uri="{BB962C8B-B14F-4D97-AF65-F5344CB8AC3E}">
        <p14:creationId xmlns:p14="http://schemas.microsoft.com/office/powerpoint/2010/main" val="103110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563BA81-43C2-E12A-934B-4FE34AE956E0}"/>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0C54EDDE-565B-94BD-E29D-B5153C544657}"/>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139710A9-236E-FA13-3483-CB2F7FF68ADE}"/>
              </a:ext>
            </a:extLst>
          </p:cNvPr>
          <p:cNvSpPr/>
          <p:nvPr/>
        </p:nvSpPr>
        <p:spPr>
          <a:xfrm>
            <a:off x="0" y="163520"/>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Drawing Projections.</a:t>
            </a:r>
          </a:p>
          <a:p>
            <a:r>
              <a:rPr lang="en-US" sz="3200" dirty="0">
                <a:ln w="0"/>
                <a:solidFill>
                  <a:schemeClr val="bg1"/>
                </a:solidFill>
                <a:effectLst>
                  <a:outerShdw blurRad="38100" dist="19050" dir="2700000" algn="tl" rotWithShape="0">
                    <a:schemeClr val="dk1">
                      <a:alpha val="40000"/>
                    </a:schemeClr>
                  </a:outerShdw>
                </a:effectLst>
              </a:rPr>
              <a:t>Isometric Projection.</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2" name="Picture 1">
            <a:extLst>
              <a:ext uri="{FF2B5EF4-FFF2-40B4-BE49-F238E27FC236}">
                <a16:creationId xmlns:a16="http://schemas.microsoft.com/office/drawing/2014/main" id="{3FA66B31-A6F8-C7E6-3F3D-2F2C14A1D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sp>
        <p:nvSpPr>
          <p:cNvPr id="3" name="Free-form: Shape 2">
            <a:extLst>
              <a:ext uri="{FF2B5EF4-FFF2-40B4-BE49-F238E27FC236}">
                <a16:creationId xmlns:a16="http://schemas.microsoft.com/office/drawing/2014/main" id="{B12FFC43-F399-919E-C066-6798BC7CDD84}"/>
              </a:ext>
            </a:extLst>
          </p:cNvPr>
          <p:cNvSpPr/>
          <p:nvPr/>
        </p:nvSpPr>
        <p:spPr>
          <a:xfrm rot="2202821">
            <a:off x="3936351" y="2635601"/>
            <a:ext cx="4801900" cy="3291923"/>
          </a:xfrm>
          <a:custGeom>
            <a:avLst/>
            <a:gdLst>
              <a:gd name="connsiteX0" fmla="*/ 2374218 w 2968366"/>
              <a:gd name="connsiteY0" fmla="*/ 3827 h 1936137"/>
              <a:gd name="connsiteX1" fmla="*/ 2968366 w 2968366"/>
              <a:gd name="connsiteY1" fmla="*/ 805553 h 1936137"/>
              <a:gd name="connsiteX2" fmla="*/ 2576298 w 2968366"/>
              <a:gd name="connsiteY2" fmla="*/ 1694465 h 1936137"/>
              <a:gd name="connsiteX3" fmla="*/ 1996367 w 2968366"/>
              <a:gd name="connsiteY3" fmla="*/ 911933 h 1936137"/>
              <a:gd name="connsiteX4" fmla="*/ 0 w 2968366"/>
              <a:gd name="connsiteY4" fmla="*/ 1143493 h 1936137"/>
              <a:gd name="connsiteX5" fmla="*/ 4456 w 2968366"/>
              <a:gd name="connsiteY5" fmla="*/ 1142997 h 1936137"/>
              <a:gd name="connsiteX6" fmla="*/ 3244 w 2968366"/>
              <a:gd name="connsiteY6" fmla="*/ 1145783 h 1936137"/>
              <a:gd name="connsiteX7" fmla="*/ 1983780 w 2968366"/>
              <a:gd name="connsiteY7" fmla="*/ 924188 h 1936137"/>
              <a:gd name="connsiteX8" fmla="*/ 1984368 w 2968366"/>
              <a:gd name="connsiteY8" fmla="*/ 922786 h 1936137"/>
              <a:gd name="connsiteX9" fmla="*/ 1986036 w 2968366"/>
              <a:gd name="connsiteY9" fmla="*/ 922601 h 1936137"/>
              <a:gd name="connsiteX10" fmla="*/ 2565137 w 2968366"/>
              <a:gd name="connsiteY10" fmla="*/ 1699074 h 1936137"/>
              <a:gd name="connsiteX11" fmla="*/ 606000 w 2968366"/>
              <a:gd name="connsiteY11" fmla="*/ 1936137 h 1936137"/>
              <a:gd name="connsiteX12" fmla="*/ 0 w 2968366"/>
              <a:gd name="connsiteY12" fmla="*/ 1143493 h 1936137"/>
              <a:gd name="connsiteX13" fmla="*/ 402766 w 2968366"/>
              <a:gd name="connsiteY13" fmla="*/ 227703 h 1936137"/>
              <a:gd name="connsiteX14" fmla="*/ 2371363 w 2968366"/>
              <a:gd name="connsiteY14" fmla="*/ 0 h 1936137"/>
              <a:gd name="connsiteX15" fmla="*/ 1984368 w 2968366"/>
              <a:gd name="connsiteY15" fmla="*/ 922786 h 1936137"/>
              <a:gd name="connsiteX16" fmla="*/ 4456 w 2968366"/>
              <a:gd name="connsiteY16" fmla="*/ 1142997 h 193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366" h="1936137">
                <a:moveTo>
                  <a:pt x="2374218" y="3827"/>
                </a:moveTo>
                <a:cubicBezTo>
                  <a:pt x="2576219" y="278030"/>
                  <a:pt x="2766364" y="531350"/>
                  <a:pt x="2968366" y="805553"/>
                </a:cubicBezTo>
                <a:lnTo>
                  <a:pt x="2576298" y="1694465"/>
                </a:lnTo>
                <a:lnTo>
                  <a:pt x="1996367" y="911933"/>
                </a:lnTo>
                <a:close/>
                <a:moveTo>
                  <a:pt x="0" y="1143493"/>
                </a:moveTo>
                <a:lnTo>
                  <a:pt x="4456" y="1142997"/>
                </a:lnTo>
                <a:lnTo>
                  <a:pt x="3244" y="1145783"/>
                </a:lnTo>
                <a:lnTo>
                  <a:pt x="1983780" y="924188"/>
                </a:lnTo>
                <a:lnTo>
                  <a:pt x="1984368" y="922786"/>
                </a:lnTo>
                <a:lnTo>
                  <a:pt x="1986036" y="922601"/>
                </a:lnTo>
                <a:cubicBezTo>
                  <a:pt x="2182241" y="1184015"/>
                  <a:pt x="2368933" y="1437659"/>
                  <a:pt x="2565137" y="1699074"/>
                </a:cubicBezTo>
                <a:lnTo>
                  <a:pt x="606000" y="1936137"/>
                </a:lnTo>
                <a:cubicBezTo>
                  <a:pt x="409747" y="1676307"/>
                  <a:pt x="196253" y="1403323"/>
                  <a:pt x="0" y="1143493"/>
                </a:cubicBezTo>
                <a:close/>
                <a:moveTo>
                  <a:pt x="402766" y="227703"/>
                </a:moveTo>
                <a:lnTo>
                  <a:pt x="2371363" y="0"/>
                </a:lnTo>
                <a:lnTo>
                  <a:pt x="1984368" y="922786"/>
                </a:lnTo>
                <a:lnTo>
                  <a:pt x="4456" y="1142997"/>
                </a:lnTo>
                <a:close/>
              </a:path>
            </a:pathLst>
          </a:custGeom>
          <a:solidFill>
            <a:srgbClr val="996633"/>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rgbClr val="5A3A06"/>
              </a:solidFill>
            </a:endParaRPr>
          </a:p>
        </p:txBody>
      </p:sp>
      <p:cxnSp>
        <p:nvCxnSpPr>
          <p:cNvPr id="5" name="Straight Arrow Connector 4">
            <a:extLst>
              <a:ext uri="{FF2B5EF4-FFF2-40B4-BE49-F238E27FC236}">
                <a16:creationId xmlns:a16="http://schemas.microsoft.com/office/drawing/2014/main" id="{91ED593F-C233-B87F-2713-F794EC02A6CA}"/>
              </a:ext>
            </a:extLst>
          </p:cNvPr>
          <p:cNvCxnSpPr>
            <a:cxnSpLocks/>
          </p:cNvCxnSpPr>
          <p:nvPr/>
        </p:nvCxnSpPr>
        <p:spPr>
          <a:xfrm flipH="1">
            <a:off x="3760942" y="3100411"/>
            <a:ext cx="21696" cy="1660151"/>
          </a:xfrm>
          <a:prstGeom prst="straightConnector1">
            <a:avLst/>
          </a:prstGeom>
          <a:ln>
            <a:solidFill>
              <a:srgbClr val="5A3A06"/>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BC79BDC9-7314-F583-2A50-E19F85F80B75}"/>
              </a:ext>
            </a:extLst>
          </p:cNvPr>
          <p:cNvCxnSpPr>
            <a:cxnSpLocks/>
          </p:cNvCxnSpPr>
          <p:nvPr/>
        </p:nvCxnSpPr>
        <p:spPr>
          <a:xfrm flipH="1">
            <a:off x="3782638" y="1960918"/>
            <a:ext cx="1453150" cy="858695"/>
          </a:xfrm>
          <a:prstGeom prst="straightConnector1">
            <a:avLst/>
          </a:prstGeom>
          <a:ln>
            <a:solidFill>
              <a:srgbClr val="5A3A06"/>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E2C7658D-9F2D-83A5-4274-A5C96FDB7AF5}"/>
              </a:ext>
            </a:extLst>
          </p:cNvPr>
          <p:cNvCxnSpPr>
            <a:cxnSpLocks/>
          </p:cNvCxnSpPr>
          <p:nvPr/>
        </p:nvCxnSpPr>
        <p:spPr>
          <a:xfrm flipH="1" flipV="1">
            <a:off x="3782638" y="5112687"/>
            <a:ext cx="2781558" cy="1571536"/>
          </a:xfrm>
          <a:prstGeom prst="straightConnector1">
            <a:avLst/>
          </a:prstGeom>
          <a:ln>
            <a:solidFill>
              <a:srgbClr val="5A3A06"/>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0ABA05C0-F0A9-10B6-4795-B71E7CC9A676}"/>
              </a:ext>
            </a:extLst>
          </p:cNvPr>
          <p:cNvSpPr txBox="1"/>
          <p:nvPr/>
        </p:nvSpPr>
        <p:spPr>
          <a:xfrm rot="19800377">
            <a:off x="3899314" y="1980914"/>
            <a:ext cx="904415" cy="369332"/>
          </a:xfrm>
          <a:prstGeom prst="rect">
            <a:avLst/>
          </a:prstGeom>
          <a:noFill/>
        </p:spPr>
        <p:txBody>
          <a:bodyPr wrap="none" rtlCol="0">
            <a:spAutoFit/>
          </a:bodyPr>
          <a:lstStyle/>
          <a:p>
            <a:r>
              <a:rPr lang="en-GB" dirty="0">
                <a:solidFill>
                  <a:srgbClr val="5A3A06"/>
                </a:solidFill>
              </a:rPr>
              <a:t>125mm</a:t>
            </a:r>
          </a:p>
        </p:txBody>
      </p:sp>
      <p:sp>
        <p:nvSpPr>
          <p:cNvPr id="9" name="TextBox 8">
            <a:extLst>
              <a:ext uri="{FF2B5EF4-FFF2-40B4-BE49-F238E27FC236}">
                <a16:creationId xmlns:a16="http://schemas.microsoft.com/office/drawing/2014/main" id="{3A52B581-68AC-BA25-2444-5131B597B493}"/>
              </a:ext>
            </a:extLst>
          </p:cNvPr>
          <p:cNvSpPr txBox="1"/>
          <p:nvPr/>
        </p:nvSpPr>
        <p:spPr>
          <a:xfrm rot="16200000">
            <a:off x="3164585" y="3745819"/>
            <a:ext cx="787395" cy="369332"/>
          </a:xfrm>
          <a:prstGeom prst="rect">
            <a:avLst/>
          </a:prstGeom>
          <a:noFill/>
        </p:spPr>
        <p:txBody>
          <a:bodyPr wrap="none" rtlCol="0">
            <a:spAutoFit/>
          </a:bodyPr>
          <a:lstStyle/>
          <a:p>
            <a:r>
              <a:rPr lang="en-GB" dirty="0">
                <a:solidFill>
                  <a:srgbClr val="5A3A06"/>
                </a:solidFill>
              </a:rPr>
              <a:t>80mm</a:t>
            </a:r>
          </a:p>
        </p:txBody>
      </p:sp>
      <p:sp>
        <p:nvSpPr>
          <p:cNvPr id="10" name="TextBox 9">
            <a:extLst>
              <a:ext uri="{FF2B5EF4-FFF2-40B4-BE49-F238E27FC236}">
                <a16:creationId xmlns:a16="http://schemas.microsoft.com/office/drawing/2014/main" id="{5DBA5F9D-3EDA-8D83-6A4C-75F3B6277C76}"/>
              </a:ext>
            </a:extLst>
          </p:cNvPr>
          <p:cNvSpPr txBox="1"/>
          <p:nvPr/>
        </p:nvSpPr>
        <p:spPr>
          <a:xfrm rot="1742855">
            <a:off x="4411926" y="5797996"/>
            <a:ext cx="904415" cy="369332"/>
          </a:xfrm>
          <a:prstGeom prst="rect">
            <a:avLst/>
          </a:prstGeom>
          <a:noFill/>
        </p:spPr>
        <p:txBody>
          <a:bodyPr wrap="none" rtlCol="0">
            <a:spAutoFit/>
          </a:bodyPr>
          <a:lstStyle/>
          <a:p>
            <a:r>
              <a:rPr lang="en-GB" dirty="0">
                <a:solidFill>
                  <a:srgbClr val="5A3A06"/>
                </a:solidFill>
              </a:rPr>
              <a:t>200mm</a:t>
            </a:r>
          </a:p>
        </p:txBody>
      </p:sp>
      <p:sp>
        <p:nvSpPr>
          <p:cNvPr id="11" name="TextBox 10">
            <a:extLst>
              <a:ext uri="{FF2B5EF4-FFF2-40B4-BE49-F238E27FC236}">
                <a16:creationId xmlns:a16="http://schemas.microsoft.com/office/drawing/2014/main" id="{3CB447CB-18CF-3BBC-8351-0CF36D3383CC}"/>
              </a:ext>
            </a:extLst>
          </p:cNvPr>
          <p:cNvSpPr txBox="1"/>
          <p:nvPr/>
        </p:nvSpPr>
        <p:spPr>
          <a:xfrm>
            <a:off x="192232" y="1898590"/>
            <a:ext cx="2854816" cy="3785652"/>
          </a:xfrm>
          <a:prstGeom prst="rect">
            <a:avLst/>
          </a:prstGeom>
          <a:noFill/>
        </p:spPr>
        <p:txBody>
          <a:bodyPr wrap="square">
            <a:spAutoFit/>
          </a:bodyPr>
          <a:lstStyle/>
          <a:p>
            <a:r>
              <a:rPr lang="en-GB" sz="2400" b="1" dirty="0">
                <a:solidFill>
                  <a:srgbClr val="5A3A06"/>
                </a:solidFill>
              </a:rPr>
              <a:t>Isometric projection. </a:t>
            </a:r>
          </a:p>
          <a:p>
            <a:endParaRPr lang="en-GB" sz="2400" b="1" dirty="0">
              <a:solidFill>
                <a:srgbClr val="5A3A06"/>
              </a:solidFill>
            </a:endParaRPr>
          </a:p>
          <a:p>
            <a:r>
              <a:rPr lang="en-GB" sz="2400" dirty="0">
                <a:solidFill>
                  <a:srgbClr val="5A3A06"/>
                </a:solidFill>
              </a:rPr>
              <a:t>In this form of pictorial projection, all vertical lines remain vertical but </a:t>
            </a:r>
          </a:p>
          <a:p>
            <a:r>
              <a:rPr lang="en-GB" sz="2400" dirty="0">
                <a:solidFill>
                  <a:srgbClr val="5A3A06"/>
                </a:solidFill>
              </a:rPr>
              <a:t>all the horizontal lines are drawn at an angle of 30° to the horizontal.</a:t>
            </a:r>
          </a:p>
        </p:txBody>
      </p:sp>
      <p:sp>
        <p:nvSpPr>
          <p:cNvPr id="12" name="Free-form: Shape 11">
            <a:extLst>
              <a:ext uri="{FF2B5EF4-FFF2-40B4-BE49-F238E27FC236}">
                <a16:creationId xmlns:a16="http://schemas.microsoft.com/office/drawing/2014/main" id="{7295003D-0E14-108B-BFCA-393B2A4848F2}"/>
              </a:ext>
            </a:extLst>
          </p:cNvPr>
          <p:cNvSpPr/>
          <p:nvPr/>
        </p:nvSpPr>
        <p:spPr>
          <a:xfrm rot="2202821">
            <a:off x="7876375" y="-644980"/>
            <a:ext cx="3416254" cy="2528375"/>
          </a:xfrm>
          <a:custGeom>
            <a:avLst/>
            <a:gdLst>
              <a:gd name="connsiteX0" fmla="*/ 2693810 w 3416254"/>
              <a:gd name="connsiteY0" fmla="*/ 4997 h 2528375"/>
              <a:gd name="connsiteX1" fmla="*/ 3416254 w 3416254"/>
              <a:gd name="connsiteY1" fmla="*/ 1051961 h 2528375"/>
              <a:gd name="connsiteX2" fmla="*/ 2939525 w 3416254"/>
              <a:gd name="connsiteY2" fmla="*/ 2212779 h 2528375"/>
              <a:gd name="connsiteX3" fmla="*/ 2234368 w 3416254"/>
              <a:gd name="connsiteY3" fmla="*/ 1190881 h 2528375"/>
              <a:gd name="connsiteX4" fmla="*/ 471630 w 3416254"/>
              <a:gd name="connsiteY4" fmla="*/ 1413871 h 2528375"/>
              <a:gd name="connsiteX5" fmla="*/ 2303020 w 3416254"/>
              <a:gd name="connsiteY5" fmla="*/ 48114 h 2528375"/>
              <a:gd name="connsiteX6" fmla="*/ 2690338 w 3416254"/>
              <a:gd name="connsiteY6" fmla="*/ 0 h 2528375"/>
              <a:gd name="connsiteX7" fmla="*/ 2219778 w 3416254"/>
              <a:gd name="connsiteY7" fmla="*/ 1205054 h 2528375"/>
              <a:gd name="connsiteX8" fmla="*/ 0 w 3416254"/>
              <a:gd name="connsiteY8" fmla="*/ 1765589 h 2528375"/>
              <a:gd name="connsiteX9" fmla="*/ 466849 w 3416254"/>
              <a:gd name="connsiteY9" fmla="*/ 1417437 h 2528375"/>
              <a:gd name="connsiteX10" fmla="*/ 2219063 w 3416254"/>
              <a:gd name="connsiteY10" fmla="*/ 1206885 h 2528375"/>
              <a:gd name="connsiteX11" fmla="*/ 2219778 w 3416254"/>
              <a:gd name="connsiteY11" fmla="*/ 1205054 h 2528375"/>
              <a:gd name="connsiteX12" fmla="*/ 2221806 w 3416254"/>
              <a:gd name="connsiteY12" fmla="*/ 1204812 h 2528375"/>
              <a:gd name="connsiteX13" fmla="*/ 2925954 w 3416254"/>
              <a:gd name="connsiteY13" fmla="*/ 2218798 h 2528375"/>
              <a:gd name="connsiteX14" fmla="*/ 543774 w 3416254"/>
              <a:gd name="connsiteY14" fmla="*/ 2528375 h 2528375"/>
              <a:gd name="connsiteX15" fmla="*/ 175346 w 3416254"/>
              <a:gd name="connsiteY15" fmla="*/ 2010823 h 252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6254" h="2528375">
                <a:moveTo>
                  <a:pt x="2693810" y="4997"/>
                </a:moveTo>
                <a:cubicBezTo>
                  <a:pt x="2939429" y="363076"/>
                  <a:pt x="3170633" y="693883"/>
                  <a:pt x="3416254" y="1051961"/>
                </a:cubicBezTo>
                <a:lnTo>
                  <a:pt x="2939525" y="2212779"/>
                </a:lnTo>
                <a:lnTo>
                  <a:pt x="2234368" y="1190881"/>
                </a:lnTo>
                <a:close/>
                <a:moveTo>
                  <a:pt x="471630" y="1413871"/>
                </a:moveTo>
                <a:lnTo>
                  <a:pt x="2303020" y="48114"/>
                </a:lnTo>
                <a:lnTo>
                  <a:pt x="2690338" y="0"/>
                </a:lnTo>
                <a:lnTo>
                  <a:pt x="2219778" y="1205054"/>
                </a:lnTo>
                <a:close/>
                <a:moveTo>
                  <a:pt x="0" y="1765589"/>
                </a:moveTo>
                <a:lnTo>
                  <a:pt x="466849" y="1417437"/>
                </a:lnTo>
                <a:lnTo>
                  <a:pt x="2219063" y="1206885"/>
                </a:lnTo>
                <a:lnTo>
                  <a:pt x="2219778" y="1205054"/>
                </a:lnTo>
                <a:lnTo>
                  <a:pt x="2221806" y="1204812"/>
                </a:lnTo>
                <a:cubicBezTo>
                  <a:pt x="2460379" y="1546189"/>
                  <a:pt x="2687383" y="1877419"/>
                  <a:pt x="2925954" y="2218798"/>
                </a:cubicBezTo>
                <a:lnTo>
                  <a:pt x="543774" y="2528375"/>
                </a:lnTo>
                <a:cubicBezTo>
                  <a:pt x="424459" y="2358721"/>
                  <a:pt x="299902" y="2184772"/>
                  <a:pt x="175346" y="2010823"/>
                </a:cubicBezTo>
                <a:close/>
              </a:path>
            </a:pathLst>
          </a:custGeom>
          <a:solidFill>
            <a:srgbClr val="996633"/>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rgbClr val="5A3A06"/>
              </a:solidFill>
            </a:endParaRPr>
          </a:p>
        </p:txBody>
      </p:sp>
      <p:cxnSp>
        <p:nvCxnSpPr>
          <p:cNvPr id="13" name="Straight Connector 12">
            <a:extLst>
              <a:ext uri="{FF2B5EF4-FFF2-40B4-BE49-F238E27FC236}">
                <a16:creationId xmlns:a16="http://schemas.microsoft.com/office/drawing/2014/main" id="{B7CAE147-3C48-9881-D1A1-A776F48A88AC}"/>
              </a:ext>
            </a:extLst>
          </p:cNvPr>
          <p:cNvCxnSpPr/>
          <p:nvPr/>
        </p:nvCxnSpPr>
        <p:spPr>
          <a:xfrm>
            <a:off x="8271435" y="2159603"/>
            <a:ext cx="3484282" cy="0"/>
          </a:xfrm>
          <a:prstGeom prst="line">
            <a:avLst/>
          </a:prstGeom>
          <a:ln>
            <a:solidFill>
              <a:srgbClr val="5A3A06"/>
            </a:solidFill>
          </a:ln>
        </p:spPr>
        <p:style>
          <a:lnRef idx="2">
            <a:schemeClr val="accent1"/>
          </a:lnRef>
          <a:fillRef idx="0">
            <a:schemeClr val="accent1"/>
          </a:fillRef>
          <a:effectRef idx="1">
            <a:schemeClr val="accent1"/>
          </a:effectRef>
          <a:fontRef idx="minor">
            <a:schemeClr val="tx1"/>
          </a:fontRef>
        </p:style>
      </p:cxnSp>
      <p:sp>
        <p:nvSpPr>
          <p:cNvPr id="14" name="Arc 13">
            <a:extLst>
              <a:ext uri="{FF2B5EF4-FFF2-40B4-BE49-F238E27FC236}">
                <a16:creationId xmlns:a16="http://schemas.microsoft.com/office/drawing/2014/main" id="{B1FC999D-3503-A495-F558-159CB51A4882}"/>
              </a:ext>
            </a:extLst>
          </p:cNvPr>
          <p:cNvSpPr/>
          <p:nvPr/>
        </p:nvSpPr>
        <p:spPr>
          <a:xfrm rot="15506362">
            <a:off x="8852987" y="1689413"/>
            <a:ext cx="657412" cy="663388"/>
          </a:xfrm>
          <a:prstGeom prst="arc">
            <a:avLst/>
          </a:prstGeom>
          <a:ln>
            <a:solidFill>
              <a:schemeClr val="tx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rgbClr val="5A3A06"/>
              </a:solidFill>
            </a:endParaRPr>
          </a:p>
        </p:txBody>
      </p:sp>
      <p:sp>
        <p:nvSpPr>
          <p:cNvPr id="15" name="Arc 14">
            <a:extLst>
              <a:ext uri="{FF2B5EF4-FFF2-40B4-BE49-F238E27FC236}">
                <a16:creationId xmlns:a16="http://schemas.microsoft.com/office/drawing/2014/main" id="{BACAA1A2-2254-115C-9021-1AD574AC43CD}"/>
              </a:ext>
            </a:extLst>
          </p:cNvPr>
          <p:cNvSpPr/>
          <p:nvPr/>
        </p:nvSpPr>
        <p:spPr>
          <a:xfrm rot="6908915" flipH="1">
            <a:off x="10312332" y="1689413"/>
            <a:ext cx="657412" cy="663388"/>
          </a:xfrm>
          <a:prstGeom prst="arc">
            <a:avLst/>
          </a:prstGeom>
          <a:ln>
            <a:solidFill>
              <a:schemeClr val="tx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rgbClr val="5A3A06"/>
              </a:solidFill>
            </a:endParaRPr>
          </a:p>
        </p:txBody>
      </p:sp>
      <p:sp>
        <p:nvSpPr>
          <p:cNvPr id="16" name="TextBox 15">
            <a:extLst>
              <a:ext uri="{FF2B5EF4-FFF2-40B4-BE49-F238E27FC236}">
                <a16:creationId xmlns:a16="http://schemas.microsoft.com/office/drawing/2014/main" id="{5F3AF68D-C77B-C5BA-8F8F-C08A9AA829A5}"/>
              </a:ext>
            </a:extLst>
          </p:cNvPr>
          <p:cNvSpPr txBox="1"/>
          <p:nvPr/>
        </p:nvSpPr>
        <p:spPr>
          <a:xfrm>
            <a:off x="8987721" y="1836441"/>
            <a:ext cx="516488" cy="369332"/>
          </a:xfrm>
          <a:prstGeom prst="rect">
            <a:avLst/>
          </a:prstGeom>
          <a:noFill/>
        </p:spPr>
        <p:txBody>
          <a:bodyPr wrap="none" rtlCol="0">
            <a:spAutoFit/>
          </a:bodyPr>
          <a:lstStyle/>
          <a:p>
            <a:r>
              <a:rPr lang="en-GB" dirty="0">
                <a:solidFill>
                  <a:srgbClr val="5A3A06"/>
                </a:solidFill>
              </a:rPr>
              <a:t>30</a:t>
            </a:r>
            <a:r>
              <a:rPr lang="en-GB" baseline="30000" dirty="0">
                <a:solidFill>
                  <a:srgbClr val="5A3A06"/>
                </a:solidFill>
              </a:rPr>
              <a:t>o</a:t>
            </a:r>
          </a:p>
        </p:txBody>
      </p:sp>
      <p:sp>
        <p:nvSpPr>
          <p:cNvPr id="17" name="TextBox 16">
            <a:extLst>
              <a:ext uri="{FF2B5EF4-FFF2-40B4-BE49-F238E27FC236}">
                <a16:creationId xmlns:a16="http://schemas.microsoft.com/office/drawing/2014/main" id="{04C29923-FF08-DFEA-EE31-80BBE5ABD591}"/>
              </a:ext>
            </a:extLst>
          </p:cNvPr>
          <p:cNvSpPr txBox="1"/>
          <p:nvPr/>
        </p:nvSpPr>
        <p:spPr>
          <a:xfrm>
            <a:off x="10382794" y="1836441"/>
            <a:ext cx="516488" cy="369332"/>
          </a:xfrm>
          <a:prstGeom prst="rect">
            <a:avLst/>
          </a:prstGeom>
          <a:noFill/>
        </p:spPr>
        <p:txBody>
          <a:bodyPr wrap="none" rtlCol="0">
            <a:spAutoFit/>
          </a:bodyPr>
          <a:lstStyle/>
          <a:p>
            <a:r>
              <a:rPr lang="en-GB" dirty="0">
                <a:solidFill>
                  <a:srgbClr val="5A3A06"/>
                </a:solidFill>
              </a:rPr>
              <a:t>30</a:t>
            </a:r>
            <a:r>
              <a:rPr lang="en-GB" baseline="30000" dirty="0">
                <a:solidFill>
                  <a:srgbClr val="5A3A06"/>
                </a:solidFill>
              </a:rPr>
              <a:t>o</a:t>
            </a:r>
          </a:p>
        </p:txBody>
      </p:sp>
    </p:spTree>
    <p:extLst>
      <p:ext uri="{BB962C8B-B14F-4D97-AF65-F5344CB8AC3E}">
        <p14:creationId xmlns:p14="http://schemas.microsoft.com/office/powerpoint/2010/main" val="518680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76B0212-A3C2-3E2C-EB99-85358599ABED}"/>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3B3292F9-FCD6-16F9-C4A6-69D8C9158875}"/>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7DED98DB-12B4-1A27-C5FB-888663D0403D}"/>
              </a:ext>
            </a:extLst>
          </p:cNvPr>
          <p:cNvSpPr/>
          <p:nvPr/>
        </p:nvSpPr>
        <p:spPr>
          <a:xfrm>
            <a:off x="0" y="163520"/>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Drawing Projections.</a:t>
            </a:r>
          </a:p>
          <a:p>
            <a:r>
              <a:rPr lang="en-US" sz="3200" dirty="0">
                <a:ln w="0"/>
                <a:solidFill>
                  <a:schemeClr val="bg1"/>
                </a:solidFill>
                <a:effectLst>
                  <a:outerShdw blurRad="38100" dist="19050" dir="2700000" algn="tl" rotWithShape="0">
                    <a:schemeClr val="dk1">
                      <a:alpha val="40000"/>
                    </a:schemeClr>
                  </a:outerShdw>
                </a:effectLst>
              </a:rPr>
              <a:t>Axonometric Projection.</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2" name="Picture 1">
            <a:extLst>
              <a:ext uri="{FF2B5EF4-FFF2-40B4-BE49-F238E27FC236}">
                <a16:creationId xmlns:a16="http://schemas.microsoft.com/office/drawing/2014/main" id="{78D834DD-4BBE-318F-4E3C-D321D2DED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sp>
        <p:nvSpPr>
          <p:cNvPr id="3" name="Free-form: Shape 2">
            <a:extLst>
              <a:ext uri="{FF2B5EF4-FFF2-40B4-BE49-F238E27FC236}">
                <a16:creationId xmlns:a16="http://schemas.microsoft.com/office/drawing/2014/main" id="{EA1F66F5-9F6C-2101-BBA6-80BB401021EA}"/>
              </a:ext>
            </a:extLst>
          </p:cNvPr>
          <p:cNvSpPr/>
          <p:nvPr/>
        </p:nvSpPr>
        <p:spPr>
          <a:xfrm rot="2663837">
            <a:off x="4235583" y="2912978"/>
            <a:ext cx="3720836" cy="2012047"/>
          </a:xfrm>
          <a:custGeom>
            <a:avLst/>
            <a:gdLst>
              <a:gd name="connsiteX0" fmla="*/ 3924530 w 5084284"/>
              <a:gd name="connsiteY0" fmla="*/ 1183 h 2764862"/>
              <a:gd name="connsiteX1" fmla="*/ 5073994 w 5084284"/>
              <a:gd name="connsiteY1" fmla="*/ 1181897 h 2764862"/>
              <a:gd name="connsiteX2" fmla="*/ 5084284 w 5084284"/>
              <a:gd name="connsiteY2" fmla="*/ 2764862 h 2764862"/>
              <a:gd name="connsiteX3" fmla="*/ 3941555 w 5084284"/>
              <a:gd name="connsiteY3" fmla="*/ 1584219 h 2764862"/>
              <a:gd name="connsiteX4" fmla="*/ 0 w 5084284"/>
              <a:gd name="connsiteY4" fmla="*/ 1529389 h 2764862"/>
              <a:gd name="connsiteX5" fmla="*/ 3926257 w 5084284"/>
              <a:gd name="connsiteY5" fmla="*/ 1584164 h 2764862"/>
              <a:gd name="connsiteX6" fmla="*/ 5065796 w 5084284"/>
              <a:gd name="connsiteY6" fmla="*/ 2747932 h 2764862"/>
              <a:gd name="connsiteX7" fmla="*/ 1166265 w 5084284"/>
              <a:gd name="connsiteY7" fmla="*/ 2713646 h 2764862"/>
              <a:gd name="connsiteX8" fmla="*/ 0 w 5084284"/>
              <a:gd name="connsiteY8" fmla="*/ 1529389 h 2764862"/>
              <a:gd name="connsiteX9" fmla="*/ 13040 w 5084284"/>
              <a:gd name="connsiteY9" fmla="*/ 0 h 2764862"/>
              <a:gd name="connsiteX10" fmla="*/ 3920946 w 5084284"/>
              <a:gd name="connsiteY10" fmla="*/ 0 h 2764862"/>
              <a:gd name="connsiteX11" fmla="*/ 3920946 w 5084284"/>
              <a:gd name="connsiteY11" fmla="*/ 1581879 h 2764862"/>
              <a:gd name="connsiteX12" fmla="*/ 6944 w 5084284"/>
              <a:gd name="connsiteY12" fmla="*/ 1521195 h 276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84284" h="2764862">
                <a:moveTo>
                  <a:pt x="3924530" y="1183"/>
                </a:moveTo>
                <a:cubicBezTo>
                  <a:pt x="4436569" y="521840"/>
                  <a:pt x="4561955" y="661240"/>
                  <a:pt x="5073994" y="1181897"/>
                </a:cubicBezTo>
                <a:lnTo>
                  <a:pt x="5084284" y="2764862"/>
                </a:lnTo>
                <a:cubicBezTo>
                  <a:pt x="4575625" y="2243117"/>
                  <a:pt x="4450215" y="2105964"/>
                  <a:pt x="3941555" y="1584219"/>
                </a:cubicBezTo>
                <a:close/>
                <a:moveTo>
                  <a:pt x="0" y="1529389"/>
                </a:moveTo>
                <a:lnTo>
                  <a:pt x="3926257" y="1584164"/>
                </a:lnTo>
                <a:cubicBezTo>
                  <a:pt x="4438296" y="2104821"/>
                  <a:pt x="4553757" y="2227276"/>
                  <a:pt x="5065796" y="2747932"/>
                </a:cubicBezTo>
                <a:lnTo>
                  <a:pt x="1166265" y="2713646"/>
                </a:lnTo>
                <a:cubicBezTo>
                  <a:pt x="818652" y="2356371"/>
                  <a:pt x="347613" y="1886663"/>
                  <a:pt x="0" y="1529389"/>
                </a:cubicBezTo>
                <a:close/>
                <a:moveTo>
                  <a:pt x="13040" y="0"/>
                </a:moveTo>
                <a:lnTo>
                  <a:pt x="3920946" y="0"/>
                </a:lnTo>
                <a:lnTo>
                  <a:pt x="3920946" y="1581879"/>
                </a:lnTo>
                <a:lnTo>
                  <a:pt x="6944" y="1521195"/>
                </a:lnTo>
                <a:close/>
              </a:path>
            </a:pathLst>
          </a:custGeom>
          <a:solidFill>
            <a:srgbClr val="996633"/>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Shape 4">
            <a:extLst>
              <a:ext uri="{FF2B5EF4-FFF2-40B4-BE49-F238E27FC236}">
                <a16:creationId xmlns:a16="http://schemas.microsoft.com/office/drawing/2014/main" id="{DB398184-546B-AB84-AD7E-F54F488BC914}"/>
              </a:ext>
            </a:extLst>
          </p:cNvPr>
          <p:cNvSpPr/>
          <p:nvPr/>
        </p:nvSpPr>
        <p:spPr>
          <a:xfrm rot="2663837">
            <a:off x="8339127" y="-454079"/>
            <a:ext cx="3091844" cy="2012047"/>
          </a:xfrm>
          <a:custGeom>
            <a:avLst/>
            <a:gdLst>
              <a:gd name="connsiteX0" fmla="*/ 2243101 w 3091844"/>
              <a:gd name="connsiteY0" fmla="*/ 861 h 2012047"/>
              <a:gd name="connsiteX1" fmla="*/ 3084314 w 3091844"/>
              <a:gd name="connsiteY1" fmla="*/ 860091 h 2012047"/>
              <a:gd name="connsiteX2" fmla="*/ 3091844 w 3091844"/>
              <a:gd name="connsiteY2" fmla="*/ 2012047 h 2012047"/>
              <a:gd name="connsiteX3" fmla="*/ 2255559 w 3091844"/>
              <a:gd name="connsiteY3" fmla="*/ 1152869 h 2012047"/>
              <a:gd name="connsiteX4" fmla="*/ 634076 w 3091844"/>
              <a:gd name="connsiteY4" fmla="*/ 1126400 h 2012047"/>
              <a:gd name="connsiteX5" fmla="*/ 1784427 w 3091844"/>
              <a:gd name="connsiteY5" fmla="*/ 0 h 2012047"/>
              <a:gd name="connsiteX6" fmla="*/ 2240477 w 3091844"/>
              <a:gd name="connsiteY6" fmla="*/ 0 h 2012047"/>
              <a:gd name="connsiteX7" fmla="*/ 2240477 w 3091844"/>
              <a:gd name="connsiteY7" fmla="*/ 1151166 h 2012047"/>
              <a:gd name="connsiteX8" fmla="*/ 0 w 3091844"/>
              <a:gd name="connsiteY8" fmla="*/ 1747274 h 2012047"/>
              <a:gd name="connsiteX9" fmla="*/ 629957 w 3091844"/>
              <a:gd name="connsiteY9" fmla="*/ 1130433 h 2012047"/>
              <a:gd name="connsiteX10" fmla="*/ 2244364 w 3091844"/>
              <a:gd name="connsiteY10" fmla="*/ 1152829 h 2012047"/>
              <a:gd name="connsiteX11" fmla="*/ 3078314 w 3091844"/>
              <a:gd name="connsiteY11" fmla="*/ 1999727 h 2012047"/>
              <a:gd name="connsiteX12" fmla="*/ 224517 w 3091844"/>
              <a:gd name="connsiteY12" fmla="*/ 1974776 h 2012047"/>
              <a:gd name="connsiteX13" fmla="*/ 19608 w 3091844"/>
              <a:gd name="connsiteY13" fmla="*/ 1766995 h 201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91844" h="2012047">
                <a:moveTo>
                  <a:pt x="2243101" y="861"/>
                </a:moveTo>
                <a:cubicBezTo>
                  <a:pt x="2617826" y="379754"/>
                  <a:pt x="2709587" y="481198"/>
                  <a:pt x="3084314" y="860091"/>
                </a:cubicBezTo>
                <a:lnTo>
                  <a:pt x="3091844" y="2012047"/>
                </a:lnTo>
                <a:cubicBezTo>
                  <a:pt x="2719592" y="1632362"/>
                  <a:pt x="2627813" y="1532553"/>
                  <a:pt x="2255559" y="1152869"/>
                </a:cubicBezTo>
                <a:close/>
                <a:moveTo>
                  <a:pt x="634076" y="1126400"/>
                </a:moveTo>
                <a:lnTo>
                  <a:pt x="1784427" y="0"/>
                </a:lnTo>
                <a:lnTo>
                  <a:pt x="2240477" y="0"/>
                </a:lnTo>
                <a:lnTo>
                  <a:pt x="2240477" y="1151166"/>
                </a:lnTo>
                <a:close/>
                <a:moveTo>
                  <a:pt x="0" y="1747274"/>
                </a:moveTo>
                <a:lnTo>
                  <a:pt x="629957" y="1130433"/>
                </a:lnTo>
                <a:lnTo>
                  <a:pt x="2244364" y="1152829"/>
                </a:lnTo>
                <a:cubicBezTo>
                  <a:pt x="2619090" y="1531722"/>
                  <a:pt x="2703588" y="1620835"/>
                  <a:pt x="3078314" y="1999727"/>
                </a:cubicBezTo>
                <a:lnTo>
                  <a:pt x="224517" y="1974776"/>
                </a:lnTo>
                <a:cubicBezTo>
                  <a:pt x="160918" y="1909777"/>
                  <a:pt x="91674" y="1839664"/>
                  <a:pt x="19608" y="1766995"/>
                </a:cubicBezTo>
                <a:close/>
              </a:path>
            </a:pathLst>
          </a:custGeom>
          <a:solidFill>
            <a:srgbClr val="996633"/>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a:extLst>
              <a:ext uri="{FF2B5EF4-FFF2-40B4-BE49-F238E27FC236}">
                <a16:creationId xmlns:a16="http://schemas.microsoft.com/office/drawing/2014/main" id="{BAA108AD-6C84-228D-D0D0-610932F556B9}"/>
              </a:ext>
            </a:extLst>
          </p:cNvPr>
          <p:cNvCxnSpPr/>
          <p:nvPr/>
        </p:nvCxnSpPr>
        <p:spPr>
          <a:xfrm>
            <a:off x="8209128" y="2352327"/>
            <a:ext cx="3882788" cy="0"/>
          </a:xfrm>
          <a:prstGeom prst="line">
            <a:avLst/>
          </a:prstGeom>
          <a:ln>
            <a:solidFill>
              <a:srgbClr val="5A3A06"/>
            </a:solidFill>
          </a:ln>
        </p:spPr>
        <p:style>
          <a:lnRef idx="2">
            <a:schemeClr val="accent1"/>
          </a:lnRef>
          <a:fillRef idx="0">
            <a:schemeClr val="accent1"/>
          </a:fillRef>
          <a:effectRef idx="1">
            <a:schemeClr val="accent1"/>
          </a:effectRef>
          <a:fontRef idx="minor">
            <a:schemeClr val="tx1"/>
          </a:fontRef>
        </p:style>
      </p:cxnSp>
      <p:sp>
        <p:nvSpPr>
          <p:cNvPr id="7" name="Arc 6">
            <a:extLst>
              <a:ext uri="{FF2B5EF4-FFF2-40B4-BE49-F238E27FC236}">
                <a16:creationId xmlns:a16="http://schemas.microsoft.com/office/drawing/2014/main" id="{8E1CD482-6CC2-63A6-566E-4C21C2EEE30A}"/>
              </a:ext>
            </a:extLst>
          </p:cNvPr>
          <p:cNvSpPr/>
          <p:nvPr/>
        </p:nvSpPr>
        <p:spPr>
          <a:xfrm rot="15506362">
            <a:off x="9378424" y="1877436"/>
            <a:ext cx="657412" cy="663388"/>
          </a:xfrm>
          <a:prstGeom prst="arc">
            <a:avLst/>
          </a:prstGeom>
          <a:ln>
            <a:solidFill>
              <a:srgbClr val="5A3A06"/>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8" name="Arc 7">
            <a:extLst>
              <a:ext uri="{FF2B5EF4-FFF2-40B4-BE49-F238E27FC236}">
                <a16:creationId xmlns:a16="http://schemas.microsoft.com/office/drawing/2014/main" id="{03AD16D0-4C07-5086-8EB6-011E896496A1}"/>
              </a:ext>
            </a:extLst>
          </p:cNvPr>
          <p:cNvSpPr/>
          <p:nvPr/>
        </p:nvSpPr>
        <p:spPr>
          <a:xfrm rot="6908915" flipH="1">
            <a:off x="10503520" y="1798595"/>
            <a:ext cx="657412" cy="663388"/>
          </a:xfrm>
          <a:prstGeom prst="arc">
            <a:avLst/>
          </a:prstGeom>
          <a:ln>
            <a:solidFill>
              <a:srgbClr val="5A3A06"/>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9" name="TextBox 8">
            <a:extLst>
              <a:ext uri="{FF2B5EF4-FFF2-40B4-BE49-F238E27FC236}">
                <a16:creationId xmlns:a16="http://schemas.microsoft.com/office/drawing/2014/main" id="{5515F1B8-ABC4-7020-EB0A-B15D6BFFBD90}"/>
              </a:ext>
            </a:extLst>
          </p:cNvPr>
          <p:cNvSpPr txBox="1"/>
          <p:nvPr/>
        </p:nvSpPr>
        <p:spPr>
          <a:xfrm>
            <a:off x="9477343" y="1982995"/>
            <a:ext cx="516488" cy="369332"/>
          </a:xfrm>
          <a:prstGeom prst="rect">
            <a:avLst/>
          </a:prstGeom>
          <a:noFill/>
        </p:spPr>
        <p:txBody>
          <a:bodyPr wrap="none" rtlCol="0">
            <a:spAutoFit/>
          </a:bodyPr>
          <a:lstStyle/>
          <a:p>
            <a:r>
              <a:rPr lang="en-GB" dirty="0"/>
              <a:t>45</a:t>
            </a:r>
            <a:r>
              <a:rPr lang="en-GB" baseline="30000" dirty="0"/>
              <a:t>o</a:t>
            </a:r>
          </a:p>
        </p:txBody>
      </p:sp>
      <p:sp>
        <p:nvSpPr>
          <p:cNvPr id="10" name="TextBox 9">
            <a:extLst>
              <a:ext uri="{FF2B5EF4-FFF2-40B4-BE49-F238E27FC236}">
                <a16:creationId xmlns:a16="http://schemas.microsoft.com/office/drawing/2014/main" id="{E7A34E13-BCE1-973E-D54F-1F08BFB216AC}"/>
              </a:ext>
            </a:extLst>
          </p:cNvPr>
          <p:cNvSpPr txBox="1"/>
          <p:nvPr/>
        </p:nvSpPr>
        <p:spPr>
          <a:xfrm>
            <a:off x="10573982" y="1945623"/>
            <a:ext cx="516488" cy="369332"/>
          </a:xfrm>
          <a:prstGeom prst="rect">
            <a:avLst/>
          </a:prstGeom>
          <a:noFill/>
        </p:spPr>
        <p:txBody>
          <a:bodyPr wrap="none" rtlCol="0">
            <a:spAutoFit/>
          </a:bodyPr>
          <a:lstStyle/>
          <a:p>
            <a:r>
              <a:rPr lang="en-GB" dirty="0"/>
              <a:t>45</a:t>
            </a:r>
            <a:r>
              <a:rPr lang="en-GB" baseline="30000" dirty="0"/>
              <a:t>o</a:t>
            </a:r>
          </a:p>
        </p:txBody>
      </p:sp>
      <p:cxnSp>
        <p:nvCxnSpPr>
          <p:cNvPr id="11" name="Straight Arrow Connector 10">
            <a:extLst>
              <a:ext uri="{FF2B5EF4-FFF2-40B4-BE49-F238E27FC236}">
                <a16:creationId xmlns:a16="http://schemas.microsoft.com/office/drawing/2014/main" id="{8784C303-BAA8-E33F-D787-94FFD5B91664}"/>
              </a:ext>
            </a:extLst>
          </p:cNvPr>
          <p:cNvCxnSpPr>
            <a:cxnSpLocks/>
          </p:cNvCxnSpPr>
          <p:nvPr/>
        </p:nvCxnSpPr>
        <p:spPr>
          <a:xfrm flipH="1">
            <a:off x="4135299" y="2705389"/>
            <a:ext cx="912" cy="1213612"/>
          </a:xfrm>
          <a:prstGeom prst="straightConnector1">
            <a:avLst/>
          </a:prstGeom>
          <a:ln>
            <a:solidFill>
              <a:srgbClr val="5A3A06"/>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A8B2D557-C34E-BA8F-80F7-0945289720FF}"/>
              </a:ext>
            </a:extLst>
          </p:cNvPr>
          <p:cNvCxnSpPr>
            <a:cxnSpLocks/>
          </p:cNvCxnSpPr>
          <p:nvPr/>
        </p:nvCxnSpPr>
        <p:spPr>
          <a:xfrm flipH="1">
            <a:off x="4309762" y="1588722"/>
            <a:ext cx="785484" cy="788546"/>
          </a:xfrm>
          <a:prstGeom prst="straightConnector1">
            <a:avLst/>
          </a:prstGeom>
          <a:ln>
            <a:solidFill>
              <a:srgbClr val="5A3A06"/>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E7CC9DD4-4D75-8A99-5FA0-C2DD4BB6C14E}"/>
              </a:ext>
            </a:extLst>
          </p:cNvPr>
          <p:cNvCxnSpPr>
            <a:cxnSpLocks/>
          </p:cNvCxnSpPr>
          <p:nvPr/>
        </p:nvCxnSpPr>
        <p:spPr>
          <a:xfrm flipH="1" flipV="1">
            <a:off x="4223604" y="4398426"/>
            <a:ext cx="2021598" cy="2014428"/>
          </a:xfrm>
          <a:prstGeom prst="straightConnector1">
            <a:avLst/>
          </a:prstGeom>
          <a:ln>
            <a:solidFill>
              <a:srgbClr val="5A3A06"/>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F3925894-A557-A2FD-7316-05A9DB8DDF5B}"/>
              </a:ext>
            </a:extLst>
          </p:cNvPr>
          <p:cNvSpPr txBox="1"/>
          <p:nvPr/>
        </p:nvSpPr>
        <p:spPr>
          <a:xfrm rot="18915337">
            <a:off x="4096238" y="1743823"/>
            <a:ext cx="949299" cy="369332"/>
          </a:xfrm>
          <a:prstGeom prst="rect">
            <a:avLst/>
          </a:prstGeom>
          <a:noFill/>
        </p:spPr>
        <p:txBody>
          <a:bodyPr wrap="none" rtlCol="0">
            <a:spAutoFit/>
          </a:bodyPr>
          <a:lstStyle/>
          <a:p>
            <a:r>
              <a:rPr lang="en-GB" dirty="0"/>
              <a:t>125mm</a:t>
            </a:r>
          </a:p>
        </p:txBody>
      </p:sp>
      <p:sp>
        <p:nvSpPr>
          <p:cNvPr id="15" name="TextBox 14">
            <a:extLst>
              <a:ext uri="{FF2B5EF4-FFF2-40B4-BE49-F238E27FC236}">
                <a16:creationId xmlns:a16="http://schemas.microsoft.com/office/drawing/2014/main" id="{210278F7-1A65-C528-E71E-28C47840C142}"/>
              </a:ext>
            </a:extLst>
          </p:cNvPr>
          <p:cNvSpPr txBox="1"/>
          <p:nvPr/>
        </p:nvSpPr>
        <p:spPr>
          <a:xfrm rot="16200000">
            <a:off x="3501489" y="3193085"/>
            <a:ext cx="825867" cy="369332"/>
          </a:xfrm>
          <a:prstGeom prst="rect">
            <a:avLst/>
          </a:prstGeom>
          <a:noFill/>
        </p:spPr>
        <p:txBody>
          <a:bodyPr wrap="none" rtlCol="0">
            <a:spAutoFit/>
          </a:bodyPr>
          <a:lstStyle/>
          <a:p>
            <a:r>
              <a:rPr lang="en-GB" dirty="0"/>
              <a:t>80mm</a:t>
            </a:r>
          </a:p>
        </p:txBody>
      </p:sp>
      <p:sp>
        <p:nvSpPr>
          <p:cNvPr id="16" name="TextBox 15">
            <a:extLst>
              <a:ext uri="{FF2B5EF4-FFF2-40B4-BE49-F238E27FC236}">
                <a16:creationId xmlns:a16="http://schemas.microsoft.com/office/drawing/2014/main" id="{4468767C-CCC6-AF12-A7A8-10A58D39B64C}"/>
              </a:ext>
            </a:extLst>
          </p:cNvPr>
          <p:cNvSpPr txBox="1"/>
          <p:nvPr/>
        </p:nvSpPr>
        <p:spPr>
          <a:xfrm rot="2684062">
            <a:off x="4563356" y="5443155"/>
            <a:ext cx="949299" cy="369332"/>
          </a:xfrm>
          <a:prstGeom prst="rect">
            <a:avLst/>
          </a:prstGeom>
          <a:noFill/>
        </p:spPr>
        <p:txBody>
          <a:bodyPr wrap="none" rtlCol="0">
            <a:spAutoFit/>
          </a:bodyPr>
          <a:lstStyle/>
          <a:p>
            <a:r>
              <a:rPr lang="en-GB" dirty="0"/>
              <a:t>200mm</a:t>
            </a:r>
          </a:p>
        </p:txBody>
      </p:sp>
      <p:sp>
        <p:nvSpPr>
          <p:cNvPr id="17" name="TextBox 16">
            <a:extLst>
              <a:ext uri="{FF2B5EF4-FFF2-40B4-BE49-F238E27FC236}">
                <a16:creationId xmlns:a16="http://schemas.microsoft.com/office/drawing/2014/main" id="{56ABE09C-5920-E5F4-6F13-8104F8C8AB08}"/>
              </a:ext>
            </a:extLst>
          </p:cNvPr>
          <p:cNvSpPr txBox="1"/>
          <p:nvPr/>
        </p:nvSpPr>
        <p:spPr>
          <a:xfrm>
            <a:off x="381708" y="1610677"/>
            <a:ext cx="3311838" cy="3785652"/>
          </a:xfrm>
          <a:prstGeom prst="rect">
            <a:avLst/>
          </a:prstGeom>
          <a:noFill/>
        </p:spPr>
        <p:txBody>
          <a:bodyPr wrap="square">
            <a:spAutoFit/>
          </a:bodyPr>
          <a:lstStyle/>
          <a:p>
            <a:r>
              <a:rPr lang="en-GB" sz="2400" b="1" dirty="0"/>
              <a:t>Axonometric projection.</a:t>
            </a:r>
          </a:p>
          <a:p>
            <a:endParaRPr lang="en-GB" sz="2400" b="1" dirty="0"/>
          </a:p>
          <a:p>
            <a:r>
              <a:rPr lang="en-GB" sz="2400" dirty="0"/>
              <a:t>In this form of pictorial </a:t>
            </a:r>
          </a:p>
          <a:p>
            <a:r>
              <a:rPr lang="en-GB" sz="2400" dirty="0"/>
              <a:t>projection, all the vertical lines remain vertical but all the horizontal lines are </a:t>
            </a:r>
          </a:p>
          <a:p>
            <a:r>
              <a:rPr lang="en-GB" sz="2400" dirty="0"/>
              <a:t>drawn at angle of 45° to </a:t>
            </a:r>
          </a:p>
          <a:p>
            <a:r>
              <a:rPr lang="en-GB" sz="2400" dirty="0"/>
              <a:t>the horizontal.</a:t>
            </a:r>
          </a:p>
        </p:txBody>
      </p:sp>
    </p:spTree>
    <p:extLst>
      <p:ext uri="{BB962C8B-B14F-4D97-AF65-F5344CB8AC3E}">
        <p14:creationId xmlns:p14="http://schemas.microsoft.com/office/powerpoint/2010/main" val="682502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9E15A8C-5B34-E20C-72FC-853E906C95BF}"/>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C425FDE1-CE82-07FB-BEEB-D171C170DEDE}"/>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E5CF9437-4148-474B-3272-9141E6512F77}"/>
              </a:ext>
            </a:extLst>
          </p:cNvPr>
          <p:cNvSpPr/>
          <p:nvPr/>
        </p:nvSpPr>
        <p:spPr>
          <a:xfrm>
            <a:off x="0" y="163520"/>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Drawing Projections.</a:t>
            </a:r>
          </a:p>
          <a:p>
            <a:r>
              <a:rPr lang="en-US" sz="3200" dirty="0">
                <a:ln w="0"/>
                <a:solidFill>
                  <a:schemeClr val="bg1"/>
                </a:solidFill>
                <a:effectLst>
                  <a:outerShdw blurRad="38100" dist="19050" dir="2700000" algn="tl" rotWithShape="0">
                    <a:schemeClr val="dk1">
                      <a:alpha val="40000"/>
                    </a:schemeClr>
                  </a:outerShdw>
                </a:effectLst>
              </a:rPr>
              <a:t>Cavalier Projection.</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2" name="Picture 1">
            <a:extLst>
              <a:ext uri="{FF2B5EF4-FFF2-40B4-BE49-F238E27FC236}">
                <a16:creationId xmlns:a16="http://schemas.microsoft.com/office/drawing/2014/main" id="{3249B11D-61C4-52B4-FA09-EEC21047A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sp>
        <p:nvSpPr>
          <p:cNvPr id="18" name="Free-form: Shape 17">
            <a:extLst>
              <a:ext uri="{FF2B5EF4-FFF2-40B4-BE49-F238E27FC236}">
                <a16:creationId xmlns:a16="http://schemas.microsoft.com/office/drawing/2014/main" id="{95A6B98F-57A3-CCE0-12C1-4F20352F22F5}"/>
              </a:ext>
            </a:extLst>
          </p:cNvPr>
          <p:cNvSpPr/>
          <p:nvPr/>
        </p:nvSpPr>
        <p:spPr>
          <a:xfrm>
            <a:off x="6195799" y="2093011"/>
            <a:ext cx="4537880" cy="2859206"/>
          </a:xfrm>
          <a:custGeom>
            <a:avLst/>
            <a:gdLst>
              <a:gd name="connsiteX0" fmla="*/ 0 w 4537880"/>
              <a:gd name="connsiteY0" fmla="*/ 1139588 h 2859206"/>
              <a:gd name="connsiteX1" fmla="*/ 3405116 w 4537880"/>
              <a:gd name="connsiteY1" fmla="*/ 1139588 h 2859206"/>
              <a:gd name="connsiteX2" fmla="*/ 3405116 w 4537880"/>
              <a:gd name="connsiteY2" fmla="*/ 2859206 h 2859206"/>
              <a:gd name="connsiteX3" fmla="*/ 0 w 4537880"/>
              <a:gd name="connsiteY3" fmla="*/ 2859206 h 2859206"/>
              <a:gd name="connsiteX4" fmla="*/ 4531057 w 4537880"/>
              <a:gd name="connsiteY4" fmla="*/ 13649 h 2859206"/>
              <a:gd name="connsiteX5" fmla="*/ 4537880 w 4537880"/>
              <a:gd name="connsiteY5" fmla="*/ 1712794 h 2859206"/>
              <a:gd name="connsiteX6" fmla="*/ 3418764 w 4537880"/>
              <a:gd name="connsiteY6" fmla="*/ 2859206 h 2859206"/>
              <a:gd name="connsiteX7" fmla="*/ 3411940 w 4537880"/>
              <a:gd name="connsiteY7" fmla="*/ 1146413 h 2859206"/>
              <a:gd name="connsiteX8" fmla="*/ 4537173 w 4537880"/>
              <a:gd name="connsiteY8" fmla="*/ 0 h 2859206"/>
              <a:gd name="connsiteX9" fmla="*/ 3404409 w 4537880"/>
              <a:gd name="connsiteY9" fmla="*/ 1132765 h 2859206"/>
              <a:gd name="connsiteX10" fmla="*/ 11614 w 4537880"/>
              <a:gd name="connsiteY10" fmla="*/ 1125940 h 2859206"/>
              <a:gd name="connsiteX11" fmla="*/ 1117082 w 4537880"/>
              <a:gd name="connsiteY11" fmla="*/ 6825 h 285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7880" h="2859206">
                <a:moveTo>
                  <a:pt x="0" y="1139588"/>
                </a:moveTo>
                <a:lnTo>
                  <a:pt x="3405116" y="1139588"/>
                </a:lnTo>
                <a:lnTo>
                  <a:pt x="3405116" y="2859206"/>
                </a:lnTo>
                <a:lnTo>
                  <a:pt x="0" y="2859206"/>
                </a:lnTo>
                <a:close/>
                <a:moveTo>
                  <a:pt x="4531057" y="13649"/>
                </a:moveTo>
                <a:cubicBezTo>
                  <a:pt x="4533331" y="580031"/>
                  <a:pt x="4535606" y="1146412"/>
                  <a:pt x="4537880" y="1712794"/>
                </a:cubicBezTo>
                <a:lnTo>
                  <a:pt x="3418764" y="2859206"/>
                </a:lnTo>
                <a:cubicBezTo>
                  <a:pt x="3416489" y="2288275"/>
                  <a:pt x="3414215" y="1717344"/>
                  <a:pt x="3411940" y="1146413"/>
                </a:cubicBezTo>
                <a:close/>
                <a:moveTo>
                  <a:pt x="4537173" y="0"/>
                </a:moveTo>
                <a:lnTo>
                  <a:pt x="3404409" y="1132765"/>
                </a:lnTo>
                <a:lnTo>
                  <a:pt x="11614" y="1125940"/>
                </a:lnTo>
                <a:lnTo>
                  <a:pt x="1117082" y="6825"/>
                </a:lnTo>
                <a:close/>
              </a:path>
            </a:pathLst>
          </a:custGeom>
          <a:solidFill>
            <a:srgbClr val="99663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5A3A06"/>
              </a:solidFill>
            </a:endParaRPr>
          </a:p>
        </p:txBody>
      </p:sp>
      <p:sp>
        <p:nvSpPr>
          <p:cNvPr id="19" name="Free-form: Shape 18">
            <a:extLst>
              <a:ext uri="{FF2B5EF4-FFF2-40B4-BE49-F238E27FC236}">
                <a16:creationId xmlns:a16="http://schemas.microsoft.com/office/drawing/2014/main" id="{B6D80A8B-1DCB-3210-62C0-70F6B2CCA675}"/>
              </a:ext>
            </a:extLst>
          </p:cNvPr>
          <p:cNvSpPr/>
          <p:nvPr/>
        </p:nvSpPr>
        <p:spPr>
          <a:xfrm>
            <a:off x="7862211" y="1"/>
            <a:ext cx="3693039" cy="841611"/>
          </a:xfrm>
          <a:custGeom>
            <a:avLst/>
            <a:gdLst>
              <a:gd name="connsiteX0" fmla="*/ 3415411 w 4240336"/>
              <a:gd name="connsiteY0" fmla="*/ 0 h 841611"/>
              <a:gd name="connsiteX1" fmla="*/ 4240336 w 4240336"/>
              <a:gd name="connsiteY1" fmla="*/ 0 h 841611"/>
              <a:gd name="connsiteX2" fmla="*/ 3418764 w 4240336"/>
              <a:gd name="connsiteY2" fmla="*/ 841611 h 841611"/>
              <a:gd name="connsiteX3" fmla="*/ 0 w 4240336"/>
              <a:gd name="connsiteY3" fmla="*/ 0 h 841611"/>
              <a:gd name="connsiteX4" fmla="*/ 3405116 w 4240336"/>
              <a:gd name="connsiteY4" fmla="*/ 0 h 841611"/>
              <a:gd name="connsiteX5" fmla="*/ 3405116 w 4240336"/>
              <a:gd name="connsiteY5" fmla="*/ 841611 h 841611"/>
              <a:gd name="connsiteX6" fmla="*/ 0 w 4240336"/>
              <a:gd name="connsiteY6" fmla="*/ 841611 h 84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0336" h="841611">
                <a:moveTo>
                  <a:pt x="3415411" y="0"/>
                </a:moveTo>
                <a:lnTo>
                  <a:pt x="4240336" y="0"/>
                </a:lnTo>
                <a:lnTo>
                  <a:pt x="3418764" y="841611"/>
                </a:lnTo>
                <a:close/>
                <a:moveTo>
                  <a:pt x="0" y="0"/>
                </a:moveTo>
                <a:lnTo>
                  <a:pt x="3405116" y="0"/>
                </a:lnTo>
                <a:lnTo>
                  <a:pt x="3405116" y="841611"/>
                </a:lnTo>
                <a:lnTo>
                  <a:pt x="0" y="841611"/>
                </a:lnTo>
                <a:close/>
              </a:path>
            </a:pathLst>
          </a:custGeom>
          <a:solidFill>
            <a:srgbClr val="99663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5A3A06"/>
              </a:solidFill>
            </a:endParaRPr>
          </a:p>
        </p:txBody>
      </p:sp>
      <p:cxnSp>
        <p:nvCxnSpPr>
          <p:cNvPr id="20" name="Straight Arrow Connector 19">
            <a:extLst>
              <a:ext uri="{FF2B5EF4-FFF2-40B4-BE49-F238E27FC236}">
                <a16:creationId xmlns:a16="http://schemas.microsoft.com/office/drawing/2014/main" id="{D69E9594-2E86-E152-E81B-9BB2266001CD}"/>
              </a:ext>
            </a:extLst>
          </p:cNvPr>
          <p:cNvCxnSpPr>
            <a:cxnSpLocks/>
          </p:cNvCxnSpPr>
          <p:nvPr/>
        </p:nvCxnSpPr>
        <p:spPr>
          <a:xfrm>
            <a:off x="6195799" y="5580014"/>
            <a:ext cx="3418764" cy="0"/>
          </a:xfrm>
          <a:prstGeom prst="straightConnector1">
            <a:avLst/>
          </a:prstGeom>
          <a:ln>
            <a:solidFill>
              <a:srgbClr val="5A3A06"/>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BEB7D144-BB88-0951-B03C-817B288CB5C6}"/>
              </a:ext>
            </a:extLst>
          </p:cNvPr>
          <p:cNvCxnSpPr>
            <a:cxnSpLocks/>
          </p:cNvCxnSpPr>
          <p:nvPr/>
        </p:nvCxnSpPr>
        <p:spPr>
          <a:xfrm>
            <a:off x="5970611" y="3232599"/>
            <a:ext cx="0" cy="1719618"/>
          </a:xfrm>
          <a:prstGeom prst="straightConnector1">
            <a:avLst/>
          </a:prstGeom>
          <a:ln>
            <a:solidFill>
              <a:srgbClr val="5A3A06"/>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3D0C401B-CF0A-9441-A36C-963375C830C9}"/>
              </a:ext>
            </a:extLst>
          </p:cNvPr>
          <p:cNvCxnSpPr>
            <a:cxnSpLocks/>
          </p:cNvCxnSpPr>
          <p:nvPr/>
        </p:nvCxnSpPr>
        <p:spPr>
          <a:xfrm flipH="1">
            <a:off x="10086915" y="3805805"/>
            <a:ext cx="1132764" cy="1146412"/>
          </a:xfrm>
          <a:prstGeom prst="straightConnector1">
            <a:avLst/>
          </a:prstGeom>
          <a:ln>
            <a:solidFill>
              <a:srgbClr val="5A3A06"/>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B0C1298E-9616-1FB5-AF7D-2CC8CE14C5D4}"/>
              </a:ext>
            </a:extLst>
          </p:cNvPr>
          <p:cNvSpPr txBox="1"/>
          <p:nvPr/>
        </p:nvSpPr>
        <p:spPr>
          <a:xfrm>
            <a:off x="7430531" y="5621336"/>
            <a:ext cx="904415" cy="369332"/>
          </a:xfrm>
          <a:prstGeom prst="rect">
            <a:avLst/>
          </a:prstGeom>
          <a:noFill/>
        </p:spPr>
        <p:txBody>
          <a:bodyPr wrap="none" rtlCol="0">
            <a:spAutoFit/>
          </a:bodyPr>
          <a:lstStyle/>
          <a:p>
            <a:r>
              <a:rPr lang="en-GB" dirty="0">
                <a:solidFill>
                  <a:srgbClr val="5A3A06"/>
                </a:solidFill>
              </a:rPr>
              <a:t>200mm</a:t>
            </a:r>
          </a:p>
        </p:txBody>
      </p:sp>
      <p:sp>
        <p:nvSpPr>
          <p:cNvPr id="24" name="TextBox 23">
            <a:extLst>
              <a:ext uri="{FF2B5EF4-FFF2-40B4-BE49-F238E27FC236}">
                <a16:creationId xmlns:a16="http://schemas.microsoft.com/office/drawing/2014/main" id="{132A8198-C934-9632-613A-0FA2A3B3DA78}"/>
              </a:ext>
            </a:extLst>
          </p:cNvPr>
          <p:cNvSpPr txBox="1"/>
          <p:nvPr/>
        </p:nvSpPr>
        <p:spPr>
          <a:xfrm rot="16200000">
            <a:off x="5316101" y="4013601"/>
            <a:ext cx="787395" cy="369332"/>
          </a:xfrm>
          <a:prstGeom prst="rect">
            <a:avLst/>
          </a:prstGeom>
          <a:noFill/>
        </p:spPr>
        <p:txBody>
          <a:bodyPr wrap="none" rtlCol="0">
            <a:spAutoFit/>
          </a:bodyPr>
          <a:lstStyle/>
          <a:p>
            <a:r>
              <a:rPr lang="en-GB" dirty="0">
                <a:solidFill>
                  <a:srgbClr val="5A3A06"/>
                </a:solidFill>
              </a:rPr>
              <a:t>80mm</a:t>
            </a:r>
          </a:p>
        </p:txBody>
      </p:sp>
      <p:sp>
        <p:nvSpPr>
          <p:cNvPr id="25" name="TextBox 24">
            <a:extLst>
              <a:ext uri="{FF2B5EF4-FFF2-40B4-BE49-F238E27FC236}">
                <a16:creationId xmlns:a16="http://schemas.microsoft.com/office/drawing/2014/main" id="{7706515F-A035-9644-F869-AB982C76B5E5}"/>
              </a:ext>
            </a:extLst>
          </p:cNvPr>
          <p:cNvSpPr txBox="1"/>
          <p:nvPr/>
        </p:nvSpPr>
        <p:spPr>
          <a:xfrm rot="16200000">
            <a:off x="11067695" y="4013601"/>
            <a:ext cx="787395" cy="369332"/>
          </a:xfrm>
          <a:prstGeom prst="rect">
            <a:avLst/>
          </a:prstGeom>
          <a:noFill/>
        </p:spPr>
        <p:txBody>
          <a:bodyPr wrap="none" rtlCol="0">
            <a:spAutoFit/>
          </a:bodyPr>
          <a:lstStyle/>
          <a:p>
            <a:r>
              <a:rPr lang="en-GB" dirty="0">
                <a:solidFill>
                  <a:srgbClr val="5A3A06"/>
                </a:solidFill>
              </a:rPr>
              <a:t>80mm</a:t>
            </a:r>
          </a:p>
        </p:txBody>
      </p:sp>
      <p:sp>
        <p:nvSpPr>
          <p:cNvPr id="26" name="TextBox 25">
            <a:extLst>
              <a:ext uri="{FF2B5EF4-FFF2-40B4-BE49-F238E27FC236}">
                <a16:creationId xmlns:a16="http://schemas.microsoft.com/office/drawing/2014/main" id="{2C3510EC-4018-0B26-539B-9E66FFA23BF6}"/>
              </a:ext>
            </a:extLst>
          </p:cNvPr>
          <p:cNvSpPr txBox="1"/>
          <p:nvPr/>
        </p:nvSpPr>
        <p:spPr>
          <a:xfrm rot="18680488">
            <a:off x="10379592" y="4289210"/>
            <a:ext cx="904415" cy="369332"/>
          </a:xfrm>
          <a:prstGeom prst="rect">
            <a:avLst/>
          </a:prstGeom>
          <a:noFill/>
        </p:spPr>
        <p:txBody>
          <a:bodyPr wrap="none" rtlCol="0">
            <a:spAutoFit/>
          </a:bodyPr>
          <a:lstStyle/>
          <a:p>
            <a:r>
              <a:rPr lang="en-GB" dirty="0">
                <a:solidFill>
                  <a:srgbClr val="5A3A06"/>
                </a:solidFill>
              </a:rPr>
              <a:t>125mm</a:t>
            </a:r>
          </a:p>
        </p:txBody>
      </p:sp>
      <p:cxnSp>
        <p:nvCxnSpPr>
          <p:cNvPr id="27" name="Straight Connector 26">
            <a:extLst>
              <a:ext uri="{FF2B5EF4-FFF2-40B4-BE49-F238E27FC236}">
                <a16:creationId xmlns:a16="http://schemas.microsoft.com/office/drawing/2014/main" id="{9D0259A0-E1EF-D350-702A-D1800CF76302}"/>
              </a:ext>
            </a:extLst>
          </p:cNvPr>
          <p:cNvCxnSpPr>
            <a:cxnSpLocks/>
            <a:stCxn id="19" idx="2"/>
          </p:cNvCxnSpPr>
          <p:nvPr/>
        </p:nvCxnSpPr>
        <p:spPr>
          <a:xfrm>
            <a:off x="10839718" y="841612"/>
            <a:ext cx="1143016" cy="0"/>
          </a:xfrm>
          <a:prstGeom prst="line">
            <a:avLst/>
          </a:prstGeom>
          <a:ln>
            <a:solidFill>
              <a:srgbClr val="5A3A06"/>
            </a:solidFill>
          </a:ln>
        </p:spPr>
        <p:style>
          <a:lnRef idx="2">
            <a:schemeClr val="accent1"/>
          </a:lnRef>
          <a:fillRef idx="0">
            <a:schemeClr val="accent1"/>
          </a:fillRef>
          <a:effectRef idx="1">
            <a:schemeClr val="accent1"/>
          </a:effectRef>
          <a:fontRef idx="minor">
            <a:schemeClr val="tx1"/>
          </a:fontRef>
        </p:style>
      </p:cxnSp>
      <p:sp>
        <p:nvSpPr>
          <p:cNvPr id="28" name="Arc 27">
            <a:extLst>
              <a:ext uri="{FF2B5EF4-FFF2-40B4-BE49-F238E27FC236}">
                <a16:creationId xmlns:a16="http://schemas.microsoft.com/office/drawing/2014/main" id="{BDCF90F5-6466-BF70-A79A-1CDEF06FC232}"/>
              </a:ext>
            </a:extLst>
          </p:cNvPr>
          <p:cNvSpPr/>
          <p:nvPr/>
        </p:nvSpPr>
        <p:spPr>
          <a:xfrm rot="6908915" flipH="1">
            <a:off x="10919788" y="325143"/>
            <a:ext cx="657412" cy="663388"/>
          </a:xfrm>
          <a:prstGeom prst="arc">
            <a:avLst/>
          </a:prstGeom>
          <a:ln>
            <a:solidFill>
              <a:srgbClr val="5A3A06"/>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rgbClr val="5A3A06"/>
              </a:solidFill>
            </a:endParaRPr>
          </a:p>
        </p:txBody>
      </p:sp>
      <p:sp>
        <p:nvSpPr>
          <p:cNvPr id="29" name="TextBox 28">
            <a:extLst>
              <a:ext uri="{FF2B5EF4-FFF2-40B4-BE49-F238E27FC236}">
                <a16:creationId xmlns:a16="http://schemas.microsoft.com/office/drawing/2014/main" id="{E265F612-F402-E991-E72B-3BF3C3E22C10}"/>
              </a:ext>
            </a:extLst>
          </p:cNvPr>
          <p:cNvSpPr txBox="1"/>
          <p:nvPr/>
        </p:nvSpPr>
        <p:spPr>
          <a:xfrm>
            <a:off x="10990250" y="472280"/>
            <a:ext cx="516488" cy="369332"/>
          </a:xfrm>
          <a:prstGeom prst="rect">
            <a:avLst/>
          </a:prstGeom>
          <a:noFill/>
        </p:spPr>
        <p:txBody>
          <a:bodyPr wrap="none" rtlCol="0">
            <a:spAutoFit/>
          </a:bodyPr>
          <a:lstStyle/>
          <a:p>
            <a:r>
              <a:rPr lang="en-GB" dirty="0">
                <a:solidFill>
                  <a:srgbClr val="5A3A06"/>
                </a:solidFill>
              </a:rPr>
              <a:t>45</a:t>
            </a:r>
            <a:r>
              <a:rPr lang="en-GB" baseline="30000" dirty="0">
                <a:solidFill>
                  <a:srgbClr val="5A3A06"/>
                </a:solidFill>
              </a:rPr>
              <a:t>o</a:t>
            </a:r>
          </a:p>
        </p:txBody>
      </p:sp>
      <p:sp>
        <p:nvSpPr>
          <p:cNvPr id="30" name="TextBox 29">
            <a:extLst>
              <a:ext uri="{FF2B5EF4-FFF2-40B4-BE49-F238E27FC236}">
                <a16:creationId xmlns:a16="http://schemas.microsoft.com/office/drawing/2014/main" id="{3F65D7EE-2B9D-3F91-8183-24B467DB35A6}"/>
              </a:ext>
            </a:extLst>
          </p:cNvPr>
          <p:cNvSpPr txBox="1"/>
          <p:nvPr/>
        </p:nvSpPr>
        <p:spPr>
          <a:xfrm>
            <a:off x="317311" y="1997137"/>
            <a:ext cx="4917092" cy="3416320"/>
          </a:xfrm>
          <a:prstGeom prst="rect">
            <a:avLst/>
          </a:prstGeom>
          <a:noFill/>
        </p:spPr>
        <p:txBody>
          <a:bodyPr wrap="square">
            <a:spAutoFit/>
          </a:bodyPr>
          <a:lstStyle/>
          <a:p>
            <a:r>
              <a:rPr lang="en-GB" sz="2400" b="1" dirty="0">
                <a:solidFill>
                  <a:srgbClr val="5A3A06"/>
                </a:solidFill>
              </a:rPr>
              <a:t>Cavalier Projection.</a:t>
            </a:r>
          </a:p>
          <a:p>
            <a:endParaRPr lang="en-GB" sz="2400" dirty="0">
              <a:solidFill>
                <a:srgbClr val="5A3A06"/>
              </a:solidFill>
            </a:endParaRPr>
          </a:p>
          <a:p>
            <a:r>
              <a:rPr lang="en-GB" sz="2400" dirty="0">
                <a:solidFill>
                  <a:srgbClr val="5A3A06"/>
                </a:solidFill>
              </a:rPr>
              <a:t>All vertical lines are drawn vertical, and all horizontal lines in the front elevation are drawn horizontal, to give a true front view or elevation.  All horizontal lines in the side view or elevation are drawn full length at 45° to the horizontal. </a:t>
            </a:r>
          </a:p>
        </p:txBody>
      </p:sp>
    </p:spTree>
    <p:extLst>
      <p:ext uri="{BB962C8B-B14F-4D97-AF65-F5344CB8AC3E}">
        <p14:creationId xmlns:p14="http://schemas.microsoft.com/office/powerpoint/2010/main" val="2541192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6E425AB-5BBE-D88F-E044-6754197767D6}"/>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99E2606B-34AA-72D8-6CBE-370F27776124}"/>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CE69BB6-4D17-2B18-EB5B-95C4EEBD99EE}"/>
              </a:ext>
            </a:extLst>
          </p:cNvPr>
          <p:cNvSpPr/>
          <p:nvPr/>
        </p:nvSpPr>
        <p:spPr>
          <a:xfrm>
            <a:off x="0" y="163520"/>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Drawing Projections.</a:t>
            </a:r>
          </a:p>
          <a:p>
            <a:r>
              <a:rPr lang="en-US" sz="3200" dirty="0">
                <a:ln w="0"/>
                <a:solidFill>
                  <a:schemeClr val="bg1"/>
                </a:solidFill>
                <a:effectLst>
                  <a:outerShdw blurRad="38100" dist="19050" dir="2700000" algn="tl" rotWithShape="0">
                    <a:schemeClr val="dk1">
                      <a:alpha val="40000"/>
                    </a:schemeClr>
                  </a:outerShdw>
                </a:effectLst>
              </a:rPr>
              <a:t>Cabinet Projection.</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2" name="Picture 1">
            <a:extLst>
              <a:ext uri="{FF2B5EF4-FFF2-40B4-BE49-F238E27FC236}">
                <a16:creationId xmlns:a16="http://schemas.microsoft.com/office/drawing/2014/main" id="{8C4F2B0D-08EF-0604-77D5-5693B88B5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sp>
        <p:nvSpPr>
          <p:cNvPr id="3" name="Free-form: Shape 2">
            <a:extLst>
              <a:ext uri="{FF2B5EF4-FFF2-40B4-BE49-F238E27FC236}">
                <a16:creationId xmlns:a16="http://schemas.microsoft.com/office/drawing/2014/main" id="{E56A81F6-7248-6D3D-1D0F-6BC0A368D9B2}"/>
              </a:ext>
            </a:extLst>
          </p:cNvPr>
          <p:cNvSpPr/>
          <p:nvPr/>
        </p:nvSpPr>
        <p:spPr>
          <a:xfrm>
            <a:off x="6851969" y="2756848"/>
            <a:ext cx="3977615" cy="2333766"/>
          </a:xfrm>
          <a:custGeom>
            <a:avLst/>
            <a:gdLst>
              <a:gd name="connsiteX0" fmla="*/ 0 w 3977615"/>
              <a:gd name="connsiteY0" fmla="*/ 614148 h 2333766"/>
              <a:gd name="connsiteX1" fmla="*/ 3405116 w 3977615"/>
              <a:gd name="connsiteY1" fmla="*/ 614148 h 2333766"/>
              <a:gd name="connsiteX2" fmla="*/ 3405116 w 3977615"/>
              <a:gd name="connsiteY2" fmla="*/ 2333766 h 2333766"/>
              <a:gd name="connsiteX3" fmla="*/ 0 w 3977615"/>
              <a:gd name="connsiteY3" fmla="*/ 2333766 h 2333766"/>
              <a:gd name="connsiteX4" fmla="*/ 3964714 w 3977615"/>
              <a:gd name="connsiteY4" fmla="*/ 27009 h 2333766"/>
              <a:gd name="connsiteX5" fmla="*/ 3965314 w 3977615"/>
              <a:gd name="connsiteY5" fmla="*/ 430118 h 2333766"/>
              <a:gd name="connsiteX6" fmla="*/ 3964673 w 3977615"/>
              <a:gd name="connsiteY6" fmla="*/ 1733265 h 2333766"/>
              <a:gd name="connsiteX7" fmla="*/ 3418763 w 3977615"/>
              <a:gd name="connsiteY7" fmla="*/ 2333766 h 2333766"/>
              <a:gd name="connsiteX8" fmla="*/ 3411939 w 3977615"/>
              <a:gd name="connsiteY8" fmla="*/ 620973 h 2333766"/>
              <a:gd name="connsiteX9" fmla="*/ 3656369 w 3977615"/>
              <a:gd name="connsiteY9" fmla="*/ 346367 h 2333766"/>
              <a:gd name="connsiteX10" fmla="*/ 3952346 w 3977615"/>
              <a:gd name="connsiteY10" fmla="*/ 13850 h 2333766"/>
              <a:gd name="connsiteX11" fmla="*/ 3656369 w 3977615"/>
              <a:gd name="connsiteY11" fmla="*/ 346367 h 2333766"/>
              <a:gd name="connsiteX12" fmla="*/ 3404410 w 3977615"/>
              <a:gd name="connsiteY12" fmla="*/ 607325 h 2333766"/>
              <a:gd name="connsiteX13" fmla="*/ 11615 w 3977615"/>
              <a:gd name="connsiteY13" fmla="*/ 600500 h 2333766"/>
              <a:gd name="connsiteX14" fmla="*/ 577996 w 3977615"/>
              <a:gd name="connsiteY14" fmla="*/ 40943 h 2333766"/>
              <a:gd name="connsiteX15" fmla="*/ 3977615 w 3977615"/>
              <a:gd name="connsiteY15" fmla="*/ 13647 h 2333766"/>
              <a:gd name="connsiteX16" fmla="*/ 3964714 w 3977615"/>
              <a:gd name="connsiteY16" fmla="*/ 27009 h 2333766"/>
              <a:gd name="connsiteX17" fmla="*/ 3964695 w 3977615"/>
              <a:gd name="connsiteY17" fmla="*/ 13751 h 2333766"/>
              <a:gd name="connsiteX18" fmla="*/ 3964674 w 3977615"/>
              <a:gd name="connsiteY18" fmla="*/ 0 h 2333766"/>
              <a:gd name="connsiteX19" fmla="*/ 3964695 w 3977615"/>
              <a:gd name="connsiteY19" fmla="*/ 13751 h 2333766"/>
              <a:gd name="connsiteX20" fmla="*/ 3952346 w 3977615"/>
              <a:gd name="connsiteY20" fmla="*/ 13850 h 233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77615" h="2333766">
                <a:moveTo>
                  <a:pt x="0" y="614148"/>
                </a:moveTo>
                <a:lnTo>
                  <a:pt x="3405116" y="614148"/>
                </a:lnTo>
                <a:lnTo>
                  <a:pt x="3405116" y="2333766"/>
                </a:lnTo>
                <a:lnTo>
                  <a:pt x="0" y="2333766"/>
                </a:lnTo>
                <a:close/>
                <a:moveTo>
                  <a:pt x="3964714" y="27009"/>
                </a:moveTo>
                <a:lnTo>
                  <a:pt x="3965314" y="430118"/>
                </a:lnTo>
                <a:cubicBezTo>
                  <a:pt x="3965100" y="864500"/>
                  <a:pt x="3962968" y="1308479"/>
                  <a:pt x="3964673" y="1733265"/>
                </a:cubicBezTo>
                <a:lnTo>
                  <a:pt x="3418763" y="2333766"/>
                </a:lnTo>
                <a:cubicBezTo>
                  <a:pt x="3416488" y="1762835"/>
                  <a:pt x="3414214" y="1191904"/>
                  <a:pt x="3411939" y="620973"/>
                </a:cubicBezTo>
                <a:lnTo>
                  <a:pt x="3656369" y="346367"/>
                </a:lnTo>
                <a:close/>
                <a:moveTo>
                  <a:pt x="3952346" y="13850"/>
                </a:moveTo>
                <a:lnTo>
                  <a:pt x="3656369" y="346367"/>
                </a:lnTo>
                <a:lnTo>
                  <a:pt x="3404410" y="607325"/>
                </a:lnTo>
                <a:lnTo>
                  <a:pt x="11615" y="600500"/>
                </a:lnTo>
                <a:lnTo>
                  <a:pt x="577996" y="40943"/>
                </a:lnTo>
                <a:close/>
                <a:moveTo>
                  <a:pt x="3977615" y="13647"/>
                </a:moveTo>
                <a:lnTo>
                  <a:pt x="3964714" y="27009"/>
                </a:lnTo>
                <a:lnTo>
                  <a:pt x="3964695" y="13751"/>
                </a:lnTo>
                <a:close/>
                <a:moveTo>
                  <a:pt x="3964674" y="0"/>
                </a:moveTo>
                <a:lnTo>
                  <a:pt x="3964695" y="13751"/>
                </a:lnTo>
                <a:lnTo>
                  <a:pt x="3952346" y="13850"/>
                </a:lnTo>
                <a:close/>
              </a:path>
            </a:pathLst>
          </a:custGeom>
          <a:solidFill>
            <a:srgbClr val="99663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5A3A06"/>
              </a:solidFill>
            </a:endParaRPr>
          </a:p>
        </p:txBody>
      </p:sp>
      <p:cxnSp>
        <p:nvCxnSpPr>
          <p:cNvPr id="5" name="Straight Arrow Connector 4">
            <a:extLst>
              <a:ext uri="{FF2B5EF4-FFF2-40B4-BE49-F238E27FC236}">
                <a16:creationId xmlns:a16="http://schemas.microsoft.com/office/drawing/2014/main" id="{16B0258A-46E8-A88A-8C2F-642B8C4158C7}"/>
              </a:ext>
            </a:extLst>
          </p:cNvPr>
          <p:cNvCxnSpPr>
            <a:cxnSpLocks/>
          </p:cNvCxnSpPr>
          <p:nvPr/>
        </p:nvCxnSpPr>
        <p:spPr>
          <a:xfrm>
            <a:off x="6851969" y="5718411"/>
            <a:ext cx="3418764" cy="0"/>
          </a:xfrm>
          <a:prstGeom prst="straightConnector1">
            <a:avLst/>
          </a:prstGeom>
          <a:ln>
            <a:solidFill>
              <a:srgbClr val="5A3A06"/>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529F89C2-40FA-0FCD-C19B-25A542E85E60}"/>
              </a:ext>
            </a:extLst>
          </p:cNvPr>
          <p:cNvCxnSpPr>
            <a:cxnSpLocks/>
          </p:cNvCxnSpPr>
          <p:nvPr/>
        </p:nvCxnSpPr>
        <p:spPr>
          <a:xfrm>
            <a:off x="6610255" y="3370996"/>
            <a:ext cx="0" cy="1719618"/>
          </a:xfrm>
          <a:prstGeom prst="straightConnector1">
            <a:avLst/>
          </a:prstGeom>
          <a:ln>
            <a:solidFill>
              <a:srgbClr val="5A3A06"/>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D4EDCEC5-01AC-4047-A0B3-F6884E9B161D}"/>
              </a:ext>
            </a:extLst>
          </p:cNvPr>
          <p:cNvCxnSpPr>
            <a:cxnSpLocks/>
          </p:cNvCxnSpPr>
          <p:nvPr/>
        </p:nvCxnSpPr>
        <p:spPr>
          <a:xfrm flipH="1">
            <a:off x="10736522" y="4490113"/>
            <a:ext cx="545910" cy="600501"/>
          </a:xfrm>
          <a:prstGeom prst="straightConnector1">
            <a:avLst/>
          </a:prstGeom>
          <a:ln>
            <a:solidFill>
              <a:srgbClr val="5A3A06"/>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AAAB73CD-D0A7-B8C3-E942-4A5C987A3AEB}"/>
              </a:ext>
            </a:extLst>
          </p:cNvPr>
          <p:cNvSpPr txBox="1"/>
          <p:nvPr/>
        </p:nvSpPr>
        <p:spPr>
          <a:xfrm>
            <a:off x="8086701" y="5759733"/>
            <a:ext cx="904415" cy="369332"/>
          </a:xfrm>
          <a:prstGeom prst="rect">
            <a:avLst/>
          </a:prstGeom>
          <a:noFill/>
        </p:spPr>
        <p:txBody>
          <a:bodyPr wrap="none" rtlCol="0">
            <a:spAutoFit/>
          </a:bodyPr>
          <a:lstStyle/>
          <a:p>
            <a:r>
              <a:rPr lang="en-GB" dirty="0">
                <a:solidFill>
                  <a:srgbClr val="5A3A06"/>
                </a:solidFill>
              </a:rPr>
              <a:t>200mm</a:t>
            </a:r>
          </a:p>
        </p:txBody>
      </p:sp>
      <p:sp>
        <p:nvSpPr>
          <p:cNvPr id="9" name="TextBox 8">
            <a:extLst>
              <a:ext uri="{FF2B5EF4-FFF2-40B4-BE49-F238E27FC236}">
                <a16:creationId xmlns:a16="http://schemas.microsoft.com/office/drawing/2014/main" id="{0CAD7858-2489-A3EA-552C-B1EA74A97EE7}"/>
              </a:ext>
            </a:extLst>
          </p:cNvPr>
          <p:cNvSpPr txBox="1"/>
          <p:nvPr/>
        </p:nvSpPr>
        <p:spPr>
          <a:xfrm rot="16200000">
            <a:off x="6054419" y="4151998"/>
            <a:ext cx="787395" cy="369332"/>
          </a:xfrm>
          <a:prstGeom prst="rect">
            <a:avLst/>
          </a:prstGeom>
          <a:noFill/>
        </p:spPr>
        <p:txBody>
          <a:bodyPr wrap="none" rtlCol="0">
            <a:spAutoFit/>
          </a:bodyPr>
          <a:lstStyle/>
          <a:p>
            <a:r>
              <a:rPr lang="en-GB" dirty="0">
                <a:solidFill>
                  <a:srgbClr val="5A3A06"/>
                </a:solidFill>
              </a:rPr>
              <a:t>80mm</a:t>
            </a:r>
          </a:p>
        </p:txBody>
      </p:sp>
      <p:sp>
        <p:nvSpPr>
          <p:cNvPr id="10" name="TextBox 9">
            <a:extLst>
              <a:ext uri="{FF2B5EF4-FFF2-40B4-BE49-F238E27FC236}">
                <a16:creationId xmlns:a16="http://schemas.microsoft.com/office/drawing/2014/main" id="{5CC6E4A6-B0E7-564F-90D4-37BB3C09BF37}"/>
              </a:ext>
            </a:extLst>
          </p:cNvPr>
          <p:cNvSpPr txBox="1"/>
          <p:nvPr/>
        </p:nvSpPr>
        <p:spPr>
          <a:xfrm rot="18680488">
            <a:off x="10801370" y="4716836"/>
            <a:ext cx="962123" cy="369332"/>
          </a:xfrm>
          <a:prstGeom prst="rect">
            <a:avLst/>
          </a:prstGeom>
          <a:noFill/>
        </p:spPr>
        <p:txBody>
          <a:bodyPr wrap="none" rtlCol="0">
            <a:spAutoFit/>
          </a:bodyPr>
          <a:lstStyle/>
          <a:p>
            <a:r>
              <a:rPr lang="en-GB" dirty="0">
                <a:solidFill>
                  <a:srgbClr val="5A3A06"/>
                </a:solidFill>
              </a:rPr>
              <a:t>62.5mm</a:t>
            </a:r>
          </a:p>
        </p:txBody>
      </p:sp>
      <p:sp>
        <p:nvSpPr>
          <p:cNvPr id="11" name="TextBox 10">
            <a:extLst>
              <a:ext uri="{FF2B5EF4-FFF2-40B4-BE49-F238E27FC236}">
                <a16:creationId xmlns:a16="http://schemas.microsoft.com/office/drawing/2014/main" id="{360BF2E9-659F-FD2F-DA45-F315F3B711A6}"/>
              </a:ext>
            </a:extLst>
          </p:cNvPr>
          <p:cNvSpPr txBox="1"/>
          <p:nvPr/>
        </p:nvSpPr>
        <p:spPr>
          <a:xfrm>
            <a:off x="9711407" y="2298587"/>
            <a:ext cx="2168671" cy="369332"/>
          </a:xfrm>
          <a:prstGeom prst="rect">
            <a:avLst/>
          </a:prstGeom>
          <a:noFill/>
        </p:spPr>
        <p:txBody>
          <a:bodyPr wrap="none" rtlCol="0">
            <a:spAutoFit/>
          </a:bodyPr>
          <a:lstStyle/>
          <a:p>
            <a:r>
              <a:rPr lang="en-GB" dirty="0">
                <a:solidFill>
                  <a:srgbClr val="5A3A06"/>
                </a:solidFill>
              </a:rPr>
              <a:t>Half Width at the 45</a:t>
            </a:r>
            <a:r>
              <a:rPr lang="en-GB" baseline="30000" dirty="0">
                <a:solidFill>
                  <a:srgbClr val="5A3A06"/>
                </a:solidFill>
              </a:rPr>
              <a:t>o</a:t>
            </a:r>
          </a:p>
        </p:txBody>
      </p:sp>
      <p:sp>
        <p:nvSpPr>
          <p:cNvPr id="12" name="TextBox 11">
            <a:extLst>
              <a:ext uri="{FF2B5EF4-FFF2-40B4-BE49-F238E27FC236}">
                <a16:creationId xmlns:a16="http://schemas.microsoft.com/office/drawing/2014/main" id="{A32B44DF-A11E-8CBF-1F09-AB6E27A36AF1}"/>
              </a:ext>
            </a:extLst>
          </p:cNvPr>
          <p:cNvSpPr txBox="1"/>
          <p:nvPr/>
        </p:nvSpPr>
        <p:spPr>
          <a:xfrm>
            <a:off x="272504" y="1663131"/>
            <a:ext cx="5538096" cy="3046988"/>
          </a:xfrm>
          <a:prstGeom prst="rect">
            <a:avLst/>
          </a:prstGeom>
          <a:noFill/>
        </p:spPr>
        <p:txBody>
          <a:bodyPr wrap="square">
            <a:spAutoFit/>
          </a:bodyPr>
          <a:lstStyle/>
          <a:p>
            <a:r>
              <a:rPr lang="en-GB" sz="2400" b="1" dirty="0">
                <a:solidFill>
                  <a:srgbClr val="5A3A06"/>
                </a:solidFill>
              </a:rPr>
              <a:t>Cabinet.</a:t>
            </a:r>
          </a:p>
          <a:p>
            <a:endParaRPr lang="en-GB" sz="2400" b="1" dirty="0">
              <a:solidFill>
                <a:srgbClr val="5A3A06"/>
              </a:solidFill>
            </a:endParaRPr>
          </a:p>
          <a:p>
            <a:r>
              <a:rPr lang="en-GB" sz="2400" dirty="0">
                <a:solidFill>
                  <a:srgbClr val="5A3A06"/>
                </a:solidFill>
              </a:rPr>
              <a:t>All vertical lines are drawn vertical, and all horizontal lines in the front elevation are drawn horizontal to give a true front view or elevation.  All horizontal lines in the side view or elevation are drawn to half their full length at 45° to the horizontal.</a:t>
            </a:r>
          </a:p>
        </p:txBody>
      </p:sp>
      <p:sp>
        <p:nvSpPr>
          <p:cNvPr id="13" name="Free-form: Shape 12">
            <a:extLst>
              <a:ext uri="{FF2B5EF4-FFF2-40B4-BE49-F238E27FC236}">
                <a16:creationId xmlns:a16="http://schemas.microsoft.com/office/drawing/2014/main" id="{7477A205-85B5-1091-6CAF-7070443CFDFB}"/>
              </a:ext>
            </a:extLst>
          </p:cNvPr>
          <p:cNvSpPr/>
          <p:nvPr/>
        </p:nvSpPr>
        <p:spPr>
          <a:xfrm>
            <a:off x="7862211" y="1"/>
            <a:ext cx="3693039" cy="841611"/>
          </a:xfrm>
          <a:custGeom>
            <a:avLst/>
            <a:gdLst>
              <a:gd name="connsiteX0" fmla="*/ 3415411 w 4240336"/>
              <a:gd name="connsiteY0" fmla="*/ 0 h 841611"/>
              <a:gd name="connsiteX1" fmla="*/ 4240336 w 4240336"/>
              <a:gd name="connsiteY1" fmla="*/ 0 h 841611"/>
              <a:gd name="connsiteX2" fmla="*/ 3418764 w 4240336"/>
              <a:gd name="connsiteY2" fmla="*/ 841611 h 841611"/>
              <a:gd name="connsiteX3" fmla="*/ 0 w 4240336"/>
              <a:gd name="connsiteY3" fmla="*/ 0 h 841611"/>
              <a:gd name="connsiteX4" fmla="*/ 3405116 w 4240336"/>
              <a:gd name="connsiteY4" fmla="*/ 0 h 841611"/>
              <a:gd name="connsiteX5" fmla="*/ 3405116 w 4240336"/>
              <a:gd name="connsiteY5" fmla="*/ 841611 h 841611"/>
              <a:gd name="connsiteX6" fmla="*/ 0 w 4240336"/>
              <a:gd name="connsiteY6" fmla="*/ 841611 h 84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0336" h="841611">
                <a:moveTo>
                  <a:pt x="3415411" y="0"/>
                </a:moveTo>
                <a:lnTo>
                  <a:pt x="4240336" y="0"/>
                </a:lnTo>
                <a:lnTo>
                  <a:pt x="3418764" y="841611"/>
                </a:lnTo>
                <a:close/>
                <a:moveTo>
                  <a:pt x="0" y="0"/>
                </a:moveTo>
                <a:lnTo>
                  <a:pt x="3405116" y="0"/>
                </a:lnTo>
                <a:lnTo>
                  <a:pt x="3405116" y="841611"/>
                </a:lnTo>
                <a:lnTo>
                  <a:pt x="0" y="841611"/>
                </a:lnTo>
                <a:close/>
              </a:path>
            </a:pathLst>
          </a:custGeom>
          <a:solidFill>
            <a:srgbClr val="99663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5A3A06"/>
              </a:solidFill>
            </a:endParaRPr>
          </a:p>
        </p:txBody>
      </p:sp>
      <p:cxnSp>
        <p:nvCxnSpPr>
          <p:cNvPr id="14" name="Straight Connector 13">
            <a:extLst>
              <a:ext uri="{FF2B5EF4-FFF2-40B4-BE49-F238E27FC236}">
                <a16:creationId xmlns:a16="http://schemas.microsoft.com/office/drawing/2014/main" id="{EBEC6E91-C6F0-BA22-953B-A2A9A1C044CD}"/>
              </a:ext>
            </a:extLst>
          </p:cNvPr>
          <p:cNvCxnSpPr>
            <a:cxnSpLocks/>
            <a:stCxn id="13" idx="2"/>
          </p:cNvCxnSpPr>
          <p:nvPr/>
        </p:nvCxnSpPr>
        <p:spPr>
          <a:xfrm>
            <a:off x="10839718" y="841612"/>
            <a:ext cx="1143016" cy="0"/>
          </a:xfrm>
          <a:prstGeom prst="line">
            <a:avLst/>
          </a:prstGeom>
          <a:ln>
            <a:solidFill>
              <a:srgbClr val="5A3A06"/>
            </a:solidFill>
          </a:ln>
        </p:spPr>
        <p:style>
          <a:lnRef idx="2">
            <a:schemeClr val="accent1"/>
          </a:lnRef>
          <a:fillRef idx="0">
            <a:schemeClr val="accent1"/>
          </a:fillRef>
          <a:effectRef idx="1">
            <a:schemeClr val="accent1"/>
          </a:effectRef>
          <a:fontRef idx="minor">
            <a:schemeClr val="tx1"/>
          </a:fontRef>
        </p:style>
      </p:cxnSp>
      <p:sp>
        <p:nvSpPr>
          <p:cNvPr id="15" name="Arc 14">
            <a:extLst>
              <a:ext uri="{FF2B5EF4-FFF2-40B4-BE49-F238E27FC236}">
                <a16:creationId xmlns:a16="http://schemas.microsoft.com/office/drawing/2014/main" id="{76D1259E-51DC-1A96-CA2E-80F647BDA623}"/>
              </a:ext>
            </a:extLst>
          </p:cNvPr>
          <p:cNvSpPr/>
          <p:nvPr/>
        </p:nvSpPr>
        <p:spPr>
          <a:xfrm rot="6908915" flipH="1">
            <a:off x="10919788" y="325143"/>
            <a:ext cx="657412" cy="663388"/>
          </a:xfrm>
          <a:prstGeom prst="arc">
            <a:avLst/>
          </a:prstGeom>
          <a:ln>
            <a:solidFill>
              <a:srgbClr val="5A3A06"/>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rgbClr val="5A3A06"/>
              </a:solidFill>
            </a:endParaRPr>
          </a:p>
        </p:txBody>
      </p:sp>
      <p:sp>
        <p:nvSpPr>
          <p:cNvPr id="16" name="TextBox 15">
            <a:extLst>
              <a:ext uri="{FF2B5EF4-FFF2-40B4-BE49-F238E27FC236}">
                <a16:creationId xmlns:a16="http://schemas.microsoft.com/office/drawing/2014/main" id="{80312DF3-D1E7-566E-BEF6-BA249A80C09E}"/>
              </a:ext>
            </a:extLst>
          </p:cNvPr>
          <p:cNvSpPr txBox="1"/>
          <p:nvPr/>
        </p:nvSpPr>
        <p:spPr>
          <a:xfrm>
            <a:off x="10990250" y="472280"/>
            <a:ext cx="516488" cy="369332"/>
          </a:xfrm>
          <a:prstGeom prst="rect">
            <a:avLst/>
          </a:prstGeom>
          <a:noFill/>
        </p:spPr>
        <p:txBody>
          <a:bodyPr wrap="none" rtlCol="0">
            <a:spAutoFit/>
          </a:bodyPr>
          <a:lstStyle/>
          <a:p>
            <a:r>
              <a:rPr lang="en-GB" dirty="0">
                <a:solidFill>
                  <a:srgbClr val="5A3A06"/>
                </a:solidFill>
              </a:rPr>
              <a:t>45</a:t>
            </a:r>
            <a:r>
              <a:rPr lang="en-GB" baseline="30000" dirty="0">
                <a:solidFill>
                  <a:srgbClr val="5A3A06"/>
                </a:solidFill>
              </a:rPr>
              <a:t>o</a:t>
            </a:r>
          </a:p>
        </p:txBody>
      </p:sp>
    </p:spTree>
    <p:extLst>
      <p:ext uri="{BB962C8B-B14F-4D97-AF65-F5344CB8AC3E}">
        <p14:creationId xmlns:p14="http://schemas.microsoft.com/office/powerpoint/2010/main" val="4212110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68AF669-F3B9-F4A1-9D20-F689B986743C}"/>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C05731A0-AB1A-8172-0CF8-38F2F5188754}"/>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92529A49-B762-924C-F80D-9C8E05F013CD}"/>
              </a:ext>
            </a:extLst>
          </p:cNvPr>
          <p:cNvSpPr/>
          <p:nvPr/>
        </p:nvSpPr>
        <p:spPr>
          <a:xfrm>
            <a:off x="0" y="163520"/>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BS1192 Standards.</a:t>
            </a:r>
          </a:p>
          <a:p>
            <a:r>
              <a:rPr lang="en-US" sz="3200" dirty="0">
                <a:ln w="0"/>
                <a:solidFill>
                  <a:schemeClr val="bg1"/>
                </a:solidFill>
                <a:effectLst>
                  <a:outerShdw blurRad="38100" dist="19050" dir="2700000" algn="tl" rotWithShape="0">
                    <a:schemeClr val="dk1">
                      <a:alpha val="40000"/>
                    </a:schemeClr>
                  </a:outerShdw>
                </a:effectLst>
              </a:rPr>
              <a:t>Drawing Tools &amp; Equipment.</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2" name="Picture 1">
            <a:extLst>
              <a:ext uri="{FF2B5EF4-FFF2-40B4-BE49-F238E27FC236}">
                <a16:creationId xmlns:a16="http://schemas.microsoft.com/office/drawing/2014/main" id="{ACB484BE-26D5-24CE-AEAE-1E49D8AE9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pic>
        <p:nvPicPr>
          <p:cNvPr id="3" name="Picture 2" descr="Arrow&#10;&#10;Description automatically generated">
            <a:extLst>
              <a:ext uri="{FF2B5EF4-FFF2-40B4-BE49-F238E27FC236}">
                <a16:creationId xmlns:a16="http://schemas.microsoft.com/office/drawing/2014/main" id="{7E09620C-AFE2-B765-0ECC-B03C19F979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01801" y="4352737"/>
            <a:ext cx="2292991" cy="2292991"/>
          </a:xfrm>
          <a:prstGeom prst="rect">
            <a:avLst/>
          </a:prstGeom>
          <a:ln>
            <a:noFill/>
          </a:ln>
          <a:effectLst>
            <a:outerShdw blurRad="292100" dist="139700" dir="2700000" algn="tl" rotWithShape="0">
              <a:srgbClr val="333333">
                <a:alpha val="65000"/>
              </a:srgbClr>
            </a:outerShdw>
          </a:effectLst>
        </p:spPr>
      </p:pic>
      <p:pic>
        <p:nvPicPr>
          <p:cNvPr id="5" name="Picture 4" descr="A picture containing icon&#10;&#10;Description automatically generated">
            <a:extLst>
              <a:ext uri="{FF2B5EF4-FFF2-40B4-BE49-F238E27FC236}">
                <a16:creationId xmlns:a16="http://schemas.microsoft.com/office/drawing/2014/main" id="{8BD71CAF-377D-B3C3-9D1C-345F39EE32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76084">
            <a:off x="5289620" y="1283450"/>
            <a:ext cx="1440000" cy="1440000"/>
          </a:xfrm>
          <a:prstGeom prst="rect">
            <a:avLst/>
          </a:prstGeom>
          <a:ln>
            <a:noFill/>
          </a:ln>
          <a:effectLst>
            <a:outerShdw blurRad="292100" dist="139700" dir="2700000" algn="tl" rotWithShape="0">
              <a:srgbClr val="333333">
                <a:alpha val="65000"/>
              </a:srgbClr>
            </a:outerShdw>
          </a:effectLst>
        </p:spPr>
      </p:pic>
      <p:pic>
        <p:nvPicPr>
          <p:cNvPr id="6" name="Picture 5" descr="A picture containing text&#10;&#10;Description automatically generated">
            <a:extLst>
              <a:ext uri="{FF2B5EF4-FFF2-40B4-BE49-F238E27FC236}">
                <a16:creationId xmlns:a16="http://schemas.microsoft.com/office/drawing/2014/main" id="{AA5BBCC3-E547-3990-33BB-EECDC5965A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5990">
            <a:off x="4022667" y="1319314"/>
            <a:ext cx="1440000" cy="1440000"/>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graphical user interface&#10;&#10;Description automatically generated">
            <a:extLst>
              <a:ext uri="{FF2B5EF4-FFF2-40B4-BE49-F238E27FC236}">
                <a16:creationId xmlns:a16="http://schemas.microsoft.com/office/drawing/2014/main" id="{D3FD266D-72D1-7AAE-067D-FCB617488D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78038">
            <a:off x="3308380" y="5362816"/>
            <a:ext cx="1440000" cy="1440000"/>
          </a:xfrm>
          <a:prstGeom prst="rect">
            <a:avLst/>
          </a:prstGeom>
          <a:ln>
            <a:noFill/>
          </a:ln>
          <a:effectLst>
            <a:outerShdw blurRad="292100" dist="139700" dir="2700000" algn="tl" rotWithShape="0">
              <a:srgbClr val="333333">
                <a:alpha val="65000"/>
              </a:srgbClr>
            </a:outerShdw>
          </a:effectLst>
        </p:spPr>
      </p:pic>
      <p:pic>
        <p:nvPicPr>
          <p:cNvPr id="8" name="Picture 7" descr="A picture containing pencil&#10;&#10;Description automatically generated">
            <a:extLst>
              <a:ext uri="{FF2B5EF4-FFF2-40B4-BE49-F238E27FC236}">
                <a16:creationId xmlns:a16="http://schemas.microsoft.com/office/drawing/2014/main" id="{8EF1B27A-46F1-2261-499F-6900CA7775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9518009" y="4184009"/>
            <a:ext cx="2673991" cy="2673991"/>
          </a:xfrm>
          <a:prstGeom prst="rect">
            <a:avLst/>
          </a:prstGeom>
          <a:ln>
            <a:noFill/>
          </a:ln>
          <a:effectLst>
            <a:outerShdw blurRad="292100" dist="139700" dir="2700000" algn="tl" rotWithShape="0">
              <a:srgbClr val="333333">
                <a:alpha val="65000"/>
              </a:srgbClr>
            </a:outerShdw>
          </a:effectLst>
        </p:spPr>
      </p:pic>
      <p:pic>
        <p:nvPicPr>
          <p:cNvPr id="9" name="Picture 8" descr="Diagram&#10;&#10;Description automatically generated with medium confidence">
            <a:extLst>
              <a:ext uri="{FF2B5EF4-FFF2-40B4-BE49-F238E27FC236}">
                <a16:creationId xmlns:a16="http://schemas.microsoft.com/office/drawing/2014/main" id="{AC5542D6-FE57-2542-0525-77E52FDB8C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10394129" y="-1011"/>
            <a:ext cx="1797871" cy="1797871"/>
          </a:xfrm>
          <a:prstGeom prst="rect">
            <a:avLst/>
          </a:prstGeom>
          <a:ln>
            <a:noFill/>
          </a:ln>
          <a:effectLst>
            <a:outerShdw blurRad="292100" dist="139700" dir="2700000" algn="tl" rotWithShape="0">
              <a:srgbClr val="333333">
                <a:alpha val="65000"/>
              </a:srgbClr>
            </a:outerShdw>
          </a:effectLst>
        </p:spPr>
      </p:pic>
      <p:pic>
        <p:nvPicPr>
          <p:cNvPr id="10" name="Picture 9" descr="Logo&#10;&#10;Description automatically generated with medium confidence">
            <a:extLst>
              <a:ext uri="{FF2B5EF4-FFF2-40B4-BE49-F238E27FC236}">
                <a16:creationId xmlns:a16="http://schemas.microsoft.com/office/drawing/2014/main" id="{0DAA5FDC-DA10-6AB5-567E-130513CB56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3555" y="2200780"/>
            <a:ext cx="1440000" cy="1440000"/>
          </a:xfrm>
          <a:prstGeom prst="rect">
            <a:avLst/>
          </a:prstGeom>
          <a:ln>
            <a:noFill/>
          </a:ln>
          <a:effectLst>
            <a:outerShdw blurRad="292100" dist="139700" dir="2700000" algn="tl" rotWithShape="0">
              <a:srgbClr val="333333">
                <a:alpha val="65000"/>
              </a:srgbClr>
            </a:outerShdw>
          </a:effectLst>
        </p:spPr>
      </p:pic>
      <p:pic>
        <p:nvPicPr>
          <p:cNvPr id="11" name="Picture 10" descr="A picture containing text, clipart&#10;&#10;Description automatically generated">
            <a:extLst>
              <a:ext uri="{FF2B5EF4-FFF2-40B4-BE49-F238E27FC236}">
                <a16:creationId xmlns:a16="http://schemas.microsoft.com/office/drawing/2014/main" id="{795B4B2F-5DC8-9690-EF95-03B27AE778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60956" y="1013924"/>
            <a:ext cx="1440000" cy="1440000"/>
          </a:xfrm>
          <a:prstGeom prst="rect">
            <a:avLst/>
          </a:prstGeom>
          <a:ln>
            <a:noFill/>
          </a:ln>
          <a:effectLst>
            <a:outerShdw blurRad="292100" dist="139700" dir="2700000" algn="tl" rotWithShape="0">
              <a:srgbClr val="333333">
                <a:alpha val="65000"/>
              </a:srgbClr>
            </a:outerShdw>
          </a:effectLst>
        </p:spPr>
      </p:pic>
      <p:pic>
        <p:nvPicPr>
          <p:cNvPr id="12" name="Picture 11" descr="A picture containing icon&#10;&#10;Description automatically generated">
            <a:extLst>
              <a:ext uri="{FF2B5EF4-FFF2-40B4-BE49-F238E27FC236}">
                <a16:creationId xmlns:a16="http://schemas.microsoft.com/office/drawing/2014/main" id="{08CE6B25-B10F-C823-7A09-57E6CDBE4FF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95343" y="2347604"/>
            <a:ext cx="1440000" cy="1440000"/>
          </a:xfrm>
          <a:prstGeom prst="rect">
            <a:avLst/>
          </a:prstGeom>
          <a:ln>
            <a:noFill/>
          </a:ln>
          <a:effectLst>
            <a:outerShdw blurRad="292100" dist="139700" dir="2700000" algn="tl" rotWithShape="0">
              <a:srgbClr val="333333">
                <a:alpha val="65000"/>
              </a:srgbClr>
            </a:outerShdw>
          </a:effectLst>
        </p:spPr>
      </p:pic>
      <p:pic>
        <p:nvPicPr>
          <p:cNvPr id="13" name="Picture 12" descr="A close - up of a logo&#10;&#10;Description automatically generated with low confidence">
            <a:extLst>
              <a:ext uri="{FF2B5EF4-FFF2-40B4-BE49-F238E27FC236}">
                <a16:creationId xmlns:a16="http://schemas.microsoft.com/office/drawing/2014/main" id="{386118CA-E809-E530-8477-0162D12925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472911">
            <a:off x="355178" y="2925844"/>
            <a:ext cx="1440000" cy="1440000"/>
          </a:xfrm>
          <a:prstGeom prst="rect">
            <a:avLst/>
          </a:prstGeom>
          <a:ln>
            <a:noFill/>
          </a:ln>
          <a:effectLst>
            <a:outerShdw blurRad="292100" dist="139700" dir="2700000" algn="tl" rotWithShape="0">
              <a:srgbClr val="333333">
                <a:alpha val="65000"/>
              </a:srgbClr>
            </a:outerShdw>
          </a:effectLst>
        </p:spPr>
      </p:pic>
      <p:pic>
        <p:nvPicPr>
          <p:cNvPr id="14" name="Picture 13" descr="A close - up of a computer&#10;&#10;Description automatically generated with medium confidence">
            <a:extLst>
              <a:ext uri="{FF2B5EF4-FFF2-40B4-BE49-F238E27FC236}">
                <a16:creationId xmlns:a16="http://schemas.microsoft.com/office/drawing/2014/main" id="{B4EE3510-658C-468B-7B3D-5597B7A12AC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36337" y="2319068"/>
            <a:ext cx="3530860" cy="3530860"/>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966D7837-4FFC-850F-996A-774EDCD7A310}"/>
              </a:ext>
            </a:extLst>
          </p:cNvPr>
          <p:cNvSpPr txBox="1"/>
          <p:nvPr/>
        </p:nvSpPr>
        <p:spPr>
          <a:xfrm>
            <a:off x="9381659" y="2161414"/>
            <a:ext cx="1512017" cy="369332"/>
          </a:xfrm>
          <a:prstGeom prst="rect">
            <a:avLst/>
          </a:prstGeom>
          <a:noFill/>
        </p:spPr>
        <p:txBody>
          <a:bodyPr wrap="none" rtlCol="0">
            <a:spAutoFit/>
          </a:bodyPr>
          <a:lstStyle/>
          <a:p>
            <a:r>
              <a:rPr lang="en-GB" dirty="0">
                <a:solidFill>
                  <a:srgbClr val="5A3A06"/>
                </a:solidFill>
              </a:rPr>
              <a:t>French Curves</a:t>
            </a:r>
          </a:p>
        </p:txBody>
      </p:sp>
      <p:sp>
        <p:nvSpPr>
          <p:cNvPr id="16" name="TextBox 15">
            <a:extLst>
              <a:ext uri="{FF2B5EF4-FFF2-40B4-BE49-F238E27FC236}">
                <a16:creationId xmlns:a16="http://schemas.microsoft.com/office/drawing/2014/main" id="{420DEDD2-0732-6F57-A6FB-47DE56D8ACD0}"/>
              </a:ext>
            </a:extLst>
          </p:cNvPr>
          <p:cNvSpPr txBox="1"/>
          <p:nvPr/>
        </p:nvSpPr>
        <p:spPr>
          <a:xfrm>
            <a:off x="7908875" y="226164"/>
            <a:ext cx="2368212" cy="369332"/>
          </a:xfrm>
          <a:prstGeom prst="rect">
            <a:avLst/>
          </a:prstGeom>
          <a:noFill/>
        </p:spPr>
        <p:txBody>
          <a:bodyPr wrap="none" rtlCol="0">
            <a:spAutoFit/>
          </a:bodyPr>
          <a:lstStyle/>
          <a:p>
            <a:r>
              <a:rPr lang="en-GB" dirty="0">
                <a:solidFill>
                  <a:srgbClr val="5A3A06"/>
                </a:solidFill>
              </a:rPr>
              <a:t>Technical Drawing Pens</a:t>
            </a:r>
          </a:p>
        </p:txBody>
      </p:sp>
      <p:sp>
        <p:nvSpPr>
          <p:cNvPr id="17" name="TextBox 16">
            <a:extLst>
              <a:ext uri="{FF2B5EF4-FFF2-40B4-BE49-F238E27FC236}">
                <a16:creationId xmlns:a16="http://schemas.microsoft.com/office/drawing/2014/main" id="{EA7424CA-410A-20CB-0147-7753A3B861FD}"/>
              </a:ext>
            </a:extLst>
          </p:cNvPr>
          <p:cNvSpPr txBox="1"/>
          <p:nvPr/>
        </p:nvSpPr>
        <p:spPr>
          <a:xfrm>
            <a:off x="9518009" y="4330833"/>
            <a:ext cx="1573123" cy="369332"/>
          </a:xfrm>
          <a:prstGeom prst="rect">
            <a:avLst/>
          </a:prstGeom>
          <a:noFill/>
        </p:spPr>
        <p:txBody>
          <a:bodyPr wrap="none" rtlCol="0">
            <a:spAutoFit/>
          </a:bodyPr>
          <a:lstStyle/>
          <a:p>
            <a:r>
              <a:rPr lang="en-GB" dirty="0">
                <a:solidFill>
                  <a:srgbClr val="5A3A06"/>
                </a:solidFill>
              </a:rPr>
              <a:t>Graded Pencils</a:t>
            </a:r>
          </a:p>
        </p:txBody>
      </p:sp>
      <p:sp>
        <p:nvSpPr>
          <p:cNvPr id="18" name="TextBox 17">
            <a:extLst>
              <a:ext uri="{FF2B5EF4-FFF2-40B4-BE49-F238E27FC236}">
                <a16:creationId xmlns:a16="http://schemas.microsoft.com/office/drawing/2014/main" id="{1531588C-0CCA-60C9-B55C-35C5C49E1EC8}"/>
              </a:ext>
            </a:extLst>
          </p:cNvPr>
          <p:cNvSpPr txBox="1"/>
          <p:nvPr/>
        </p:nvSpPr>
        <p:spPr>
          <a:xfrm>
            <a:off x="7479238" y="6401680"/>
            <a:ext cx="1026243" cy="369332"/>
          </a:xfrm>
          <a:prstGeom prst="rect">
            <a:avLst/>
          </a:prstGeom>
          <a:noFill/>
        </p:spPr>
        <p:txBody>
          <a:bodyPr wrap="none" rtlCol="0">
            <a:spAutoFit/>
          </a:bodyPr>
          <a:lstStyle/>
          <a:p>
            <a:r>
              <a:rPr lang="en-GB" dirty="0">
                <a:solidFill>
                  <a:srgbClr val="5A3A06"/>
                </a:solidFill>
              </a:rPr>
              <a:t>Compass</a:t>
            </a:r>
          </a:p>
        </p:txBody>
      </p:sp>
      <p:sp>
        <p:nvSpPr>
          <p:cNvPr id="19" name="TextBox 18">
            <a:extLst>
              <a:ext uri="{FF2B5EF4-FFF2-40B4-BE49-F238E27FC236}">
                <a16:creationId xmlns:a16="http://schemas.microsoft.com/office/drawing/2014/main" id="{26F63141-AC77-06E9-C220-C3D39F3A1089}"/>
              </a:ext>
            </a:extLst>
          </p:cNvPr>
          <p:cNvSpPr txBox="1"/>
          <p:nvPr/>
        </p:nvSpPr>
        <p:spPr>
          <a:xfrm>
            <a:off x="7000031" y="4820338"/>
            <a:ext cx="1569789" cy="369332"/>
          </a:xfrm>
          <a:prstGeom prst="rect">
            <a:avLst/>
          </a:prstGeom>
          <a:noFill/>
        </p:spPr>
        <p:txBody>
          <a:bodyPr wrap="none" rtlCol="0">
            <a:spAutoFit/>
          </a:bodyPr>
          <a:lstStyle/>
          <a:p>
            <a:r>
              <a:rPr lang="en-GB" dirty="0">
                <a:solidFill>
                  <a:srgbClr val="5A3A06"/>
                </a:solidFill>
              </a:rPr>
              <a:t>Drawing Board</a:t>
            </a:r>
          </a:p>
        </p:txBody>
      </p:sp>
      <p:sp>
        <p:nvSpPr>
          <p:cNvPr id="20" name="TextBox 19">
            <a:extLst>
              <a:ext uri="{FF2B5EF4-FFF2-40B4-BE49-F238E27FC236}">
                <a16:creationId xmlns:a16="http://schemas.microsoft.com/office/drawing/2014/main" id="{0F42748E-26BD-8AD4-28B8-6C625C085BE6}"/>
              </a:ext>
            </a:extLst>
          </p:cNvPr>
          <p:cNvSpPr txBox="1"/>
          <p:nvPr/>
        </p:nvSpPr>
        <p:spPr>
          <a:xfrm>
            <a:off x="4730396" y="6144283"/>
            <a:ext cx="1391791" cy="369332"/>
          </a:xfrm>
          <a:prstGeom prst="rect">
            <a:avLst/>
          </a:prstGeom>
          <a:noFill/>
        </p:spPr>
        <p:txBody>
          <a:bodyPr wrap="none" rtlCol="0">
            <a:spAutoFit/>
          </a:bodyPr>
          <a:lstStyle/>
          <a:p>
            <a:r>
              <a:rPr lang="en-GB" dirty="0">
                <a:solidFill>
                  <a:srgbClr val="5A3A06"/>
                </a:solidFill>
              </a:rPr>
              <a:t>Eraser Shield</a:t>
            </a:r>
          </a:p>
        </p:txBody>
      </p:sp>
      <p:sp>
        <p:nvSpPr>
          <p:cNvPr id="21" name="TextBox 20">
            <a:extLst>
              <a:ext uri="{FF2B5EF4-FFF2-40B4-BE49-F238E27FC236}">
                <a16:creationId xmlns:a16="http://schemas.microsoft.com/office/drawing/2014/main" id="{359D9312-A7AE-184F-2740-3FA9D3873A8C}"/>
              </a:ext>
            </a:extLst>
          </p:cNvPr>
          <p:cNvSpPr txBox="1"/>
          <p:nvPr/>
        </p:nvSpPr>
        <p:spPr>
          <a:xfrm>
            <a:off x="1752400" y="5095431"/>
            <a:ext cx="1276888" cy="369332"/>
          </a:xfrm>
          <a:prstGeom prst="rect">
            <a:avLst/>
          </a:prstGeom>
          <a:noFill/>
        </p:spPr>
        <p:txBody>
          <a:bodyPr wrap="none" rtlCol="0">
            <a:spAutoFit/>
          </a:bodyPr>
          <a:lstStyle/>
          <a:p>
            <a:r>
              <a:rPr lang="en-GB" dirty="0">
                <a:solidFill>
                  <a:srgbClr val="5A3A06"/>
                </a:solidFill>
              </a:rPr>
              <a:t>Set Squares</a:t>
            </a:r>
          </a:p>
        </p:txBody>
      </p:sp>
      <p:sp>
        <p:nvSpPr>
          <p:cNvPr id="22" name="TextBox 21">
            <a:extLst>
              <a:ext uri="{FF2B5EF4-FFF2-40B4-BE49-F238E27FC236}">
                <a16:creationId xmlns:a16="http://schemas.microsoft.com/office/drawing/2014/main" id="{A6B177C1-949B-9EE8-FD32-78A7D9D7ECC6}"/>
              </a:ext>
            </a:extLst>
          </p:cNvPr>
          <p:cNvSpPr txBox="1"/>
          <p:nvPr/>
        </p:nvSpPr>
        <p:spPr>
          <a:xfrm>
            <a:off x="1788461" y="3832803"/>
            <a:ext cx="1138966" cy="369332"/>
          </a:xfrm>
          <a:prstGeom prst="rect">
            <a:avLst/>
          </a:prstGeom>
          <a:noFill/>
        </p:spPr>
        <p:txBody>
          <a:bodyPr wrap="none" rtlCol="0">
            <a:spAutoFit/>
          </a:bodyPr>
          <a:lstStyle/>
          <a:p>
            <a:r>
              <a:rPr lang="en-GB" dirty="0">
                <a:solidFill>
                  <a:srgbClr val="5A3A06"/>
                </a:solidFill>
              </a:rPr>
              <a:t>Protractor</a:t>
            </a:r>
          </a:p>
        </p:txBody>
      </p:sp>
      <p:sp>
        <p:nvSpPr>
          <p:cNvPr id="23" name="TextBox 22">
            <a:extLst>
              <a:ext uri="{FF2B5EF4-FFF2-40B4-BE49-F238E27FC236}">
                <a16:creationId xmlns:a16="http://schemas.microsoft.com/office/drawing/2014/main" id="{DAF90872-596A-E2C6-3448-68D3DB541F6B}"/>
              </a:ext>
            </a:extLst>
          </p:cNvPr>
          <p:cNvSpPr txBox="1"/>
          <p:nvPr/>
        </p:nvSpPr>
        <p:spPr>
          <a:xfrm>
            <a:off x="2267774" y="1713924"/>
            <a:ext cx="1133324" cy="369332"/>
          </a:xfrm>
          <a:prstGeom prst="rect">
            <a:avLst/>
          </a:prstGeom>
          <a:noFill/>
        </p:spPr>
        <p:txBody>
          <a:bodyPr wrap="none" rtlCol="0">
            <a:spAutoFit/>
          </a:bodyPr>
          <a:lstStyle/>
          <a:p>
            <a:r>
              <a:rPr lang="en-GB" dirty="0">
                <a:solidFill>
                  <a:srgbClr val="5A3A06"/>
                </a:solidFill>
              </a:rPr>
              <a:t>Scale Rule</a:t>
            </a:r>
          </a:p>
        </p:txBody>
      </p:sp>
      <p:sp>
        <p:nvSpPr>
          <p:cNvPr id="24" name="TextBox 23">
            <a:extLst>
              <a:ext uri="{FF2B5EF4-FFF2-40B4-BE49-F238E27FC236}">
                <a16:creationId xmlns:a16="http://schemas.microsoft.com/office/drawing/2014/main" id="{2A517B82-FFB3-2595-6DCF-6E236A0D1564}"/>
              </a:ext>
            </a:extLst>
          </p:cNvPr>
          <p:cNvSpPr txBox="1"/>
          <p:nvPr/>
        </p:nvSpPr>
        <p:spPr>
          <a:xfrm>
            <a:off x="6817689" y="1546594"/>
            <a:ext cx="1633396" cy="646331"/>
          </a:xfrm>
          <a:prstGeom prst="rect">
            <a:avLst/>
          </a:prstGeom>
          <a:noFill/>
        </p:spPr>
        <p:txBody>
          <a:bodyPr wrap="none" rtlCol="0">
            <a:spAutoFit/>
          </a:bodyPr>
          <a:lstStyle/>
          <a:p>
            <a:r>
              <a:rPr lang="en-GB" dirty="0">
                <a:solidFill>
                  <a:srgbClr val="5A3A06"/>
                </a:solidFill>
              </a:rPr>
              <a:t>Oval and Circle </a:t>
            </a:r>
          </a:p>
          <a:p>
            <a:r>
              <a:rPr lang="en-GB" dirty="0">
                <a:solidFill>
                  <a:srgbClr val="5A3A06"/>
                </a:solidFill>
              </a:rPr>
              <a:t>Templates</a:t>
            </a:r>
          </a:p>
        </p:txBody>
      </p:sp>
      <p:pic>
        <p:nvPicPr>
          <p:cNvPr id="25" name="Picture 24" descr="A picture containing text, device&#10;&#10;Description automatically generated">
            <a:extLst>
              <a:ext uri="{FF2B5EF4-FFF2-40B4-BE49-F238E27FC236}">
                <a16:creationId xmlns:a16="http://schemas.microsoft.com/office/drawing/2014/main" id="{0D914808-ACCF-5DB4-3518-D36B1816EB3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333059" y="775184"/>
            <a:ext cx="3187363" cy="3187363"/>
          </a:xfrm>
          <a:prstGeom prst="rect">
            <a:avLst/>
          </a:prstGeom>
        </p:spPr>
      </p:pic>
      <p:pic>
        <p:nvPicPr>
          <p:cNvPr id="26" name="Picture 25" descr="A close up of a logo&#10;&#10;Description automatically generated">
            <a:extLst>
              <a:ext uri="{FF2B5EF4-FFF2-40B4-BE49-F238E27FC236}">
                <a16:creationId xmlns:a16="http://schemas.microsoft.com/office/drawing/2014/main" id="{077113CC-607A-3B1B-C2E3-4E355AFB8DA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5617481">
            <a:off x="963624" y="5178624"/>
            <a:ext cx="1342610" cy="13426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00125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A2E7E72-02B4-3879-6BB7-9AA73CB37210}"/>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60301EC5-FCD6-6459-9567-194B4A6D1342}"/>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C69BAB67-5D1B-4B42-2D58-12FFF0E3C556}"/>
              </a:ext>
            </a:extLst>
          </p:cNvPr>
          <p:cNvSpPr/>
          <p:nvPr/>
        </p:nvSpPr>
        <p:spPr>
          <a:xfrm>
            <a:off x="0" y="163520"/>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Scales.</a:t>
            </a:r>
          </a:p>
          <a:p>
            <a:r>
              <a:rPr lang="en-US" sz="3200" dirty="0">
                <a:ln w="0"/>
                <a:solidFill>
                  <a:schemeClr val="bg1"/>
                </a:solidFill>
                <a:effectLst>
                  <a:outerShdw blurRad="38100" dist="19050" dir="2700000" algn="tl" rotWithShape="0">
                    <a:schemeClr val="dk1">
                      <a:alpha val="40000"/>
                    </a:schemeClr>
                  </a:outerShdw>
                </a:effectLst>
              </a:rPr>
              <a:t>Scales used in Drawings.</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2" name="Picture 1">
            <a:extLst>
              <a:ext uri="{FF2B5EF4-FFF2-40B4-BE49-F238E27FC236}">
                <a16:creationId xmlns:a16="http://schemas.microsoft.com/office/drawing/2014/main" id="{F1B485C4-9166-6E8E-DBA7-2DF0F1E6CB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graphicFrame>
        <p:nvGraphicFramePr>
          <p:cNvPr id="3" name="Table 2">
            <a:extLst>
              <a:ext uri="{FF2B5EF4-FFF2-40B4-BE49-F238E27FC236}">
                <a16:creationId xmlns:a16="http://schemas.microsoft.com/office/drawing/2014/main" id="{F5411EF1-D7B0-5BB9-93ED-46B3969D64AF}"/>
              </a:ext>
            </a:extLst>
          </p:cNvPr>
          <p:cNvGraphicFramePr>
            <a:graphicFrameLocks noGrp="1"/>
          </p:cNvGraphicFramePr>
          <p:nvPr>
            <p:extLst>
              <p:ext uri="{D42A27DB-BD31-4B8C-83A1-F6EECF244321}">
                <p14:modId xmlns:p14="http://schemas.microsoft.com/office/powerpoint/2010/main" val="1084931622"/>
              </p:ext>
            </p:extLst>
          </p:nvPr>
        </p:nvGraphicFramePr>
        <p:xfrm>
          <a:off x="450490" y="1693821"/>
          <a:ext cx="11091654" cy="4749479"/>
        </p:xfrm>
        <a:graphic>
          <a:graphicData uri="http://schemas.openxmlformats.org/drawingml/2006/table">
            <a:tbl>
              <a:tblPr firstRow="1" bandRow="1">
                <a:tableStyleId>{5C22544A-7EE6-4342-B048-85BDC9FD1C3A}</a:tableStyleId>
              </a:tblPr>
              <a:tblGrid>
                <a:gridCol w="5545827">
                  <a:extLst>
                    <a:ext uri="{9D8B030D-6E8A-4147-A177-3AD203B41FA5}">
                      <a16:colId xmlns:a16="http://schemas.microsoft.com/office/drawing/2014/main" val="1575604534"/>
                    </a:ext>
                  </a:extLst>
                </a:gridCol>
                <a:gridCol w="5545827">
                  <a:extLst>
                    <a:ext uri="{9D8B030D-6E8A-4147-A177-3AD203B41FA5}">
                      <a16:colId xmlns:a16="http://schemas.microsoft.com/office/drawing/2014/main" val="390695624"/>
                    </a:ext>
                  </a:extLst>
                </a:gridCol>
              </a:tblGrid>
              <a:tr h="678497">
                <a:tc>
                  <a:txBody>
                    <a:bodyPr/>
                    <a:lstStyle/>
                    <a:p>
                      <a:pPr algn="ctr"/>
                      <a:r>
                        <a:rPr lang="en-GB" dirty="0">
                          <a:solidFill>
                            <a:sysClr val="windowText" lastClr="000000"/>
                          </a:solidFill>
                        </a:rPr>
                        <a:t>Plan or Drawing</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D700"/>
                    </a:solidFill>
                  </a:tcPr>
                </a:tc>
                <a:tc>
                  <a:txBody>
                    <a:bodyPr/>
                    <a:lstStyle/>
                    <a:p>
                      <a:pPr algn="ctr"/>
                      <a:r>
                        <a:rPr lang="en-GB" dirty="0">
                          <a:solidFill>
                            <a:sysClr val="windowText" lastClr="000000"/>
                          </a:solidFill>
                        </a:rPr>
                        <a:t>Scales Used</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D700"/>
                    </a:solidFill>
                  </a:tcPr>
                </a:tc>
                <a:extLst>
                  <a:ext uri="{0D108BD9-81ED-4DB2-BD59-A6C34878D82A}">
                    <a16:rowId xmlns:a16="http://schemas.microsoft.com/office/drawing/2014/main" val="2213296"/>
                  </a:ext>
                </a:extLst>
              </a:tr>
              <a:tr h="678497">
                <a:tc>
                  <a:txBody>
                    <a:bodyPr/>
                    <a:lstStyle/>
                    <a:p>
                      <a:r>
                        <a:rPr lang="en-GB" dirty="0"/>
                        <a:t>Block Plans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GB" dirty="0"/>
                        <a:t>1:1000, 1:1250, 1:2500</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0789314"/>
                  </a:ext>
                </a:extLst>
              </a:tr>
              <a:tr h="678497">
                <a:tc>
                  <a:txBody>
                    <a:bodyPr/>
                    <a:lstStyle/>
                    <a:p>
                      <a:r>
                        <a:rPr lang="en-GB" dirty="0"/>
                        <a:t>Site Plans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GB" dirty="0"/>
                        <a:t>1:500, 1:200</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4758217"/>
                  </a:ext>
                </a:extLst>
              </a:tr>
              <a:tr h="678497">
                <a:tc>
                  <a:txBody>
                    <a:bodyPr/>
                    <a:lstStyle/>
                    <a:p>
                      <a:r>
                        <a:rPr lang="en-GB" dirty="0"/>
                        <a:t>Floor Plans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GB" dirty="0"/>
                        <a:t>1:100</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0892451"/>
                  </a:ext>
                </a:extLst>
              </a:tr>
              <a:tr h="678497">
                <a:tc>
                  <a:txBody>
                    <a:bodyPr/>
                    <a:lstStyle/>
                    <a:p>
                      <a:r>
                        <a:rPr lang="en-GB" dirty="0"/>
                        <a:t>Elevational Drawings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GB" dirty="0"/>
                        <a:t>1:200</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9835137"/>
                  </a:ext>
                </a:extLst>
              </a:tr>
              <a:tr h="678497">
                <a:tc>
                  <a:txBody>
                    <a:bodyPr/>
                    <a:lstStyle/>
                    <a:p>
                      <a:r>
                        <a:rPr lang="en-GB" dirty="0"/>
                        <a:t>Sectional Drawings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GB" dirty="0"/>
                        <a:t>1:50</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937211"/>
                  </a:ext>
                </a:extLst>
              </a:tr>
              <a:tr h="678497">
                <a:tc>
                  <a:txBody>
                    <a:bodyPr/>
                    <a:lstStyle/>
                    <a:p>
                      <a:r>
                        <a:rPr lang="en-GB" dirty="0"/>
                        <a:t>Detail Drawings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GB" dirty="0"/>
                        <a:t>1:1, 1:2, 1:5, 1:10</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4149196"/>
                  </a:ext>
                </a:extLst>
              </a:tr>
            </a:tbl>
          </a:graphicData>
        </a:graphic>
      </p:graphicFrame>
    </p:spTree>
    <p:extLst>
      <p:ext uri="{BB962C8B-B14F-4D97-AF65-F5344CB8AC3E}">
        <p14:creationId xmlns:p14="http://schemas.microsoft.com/office/powerpoint/2010/main" val="39461666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EDDD1E7-6FAD-2AAF-A74D-AAF1E0611CF8}"/>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938EC187-FAE8-73C1-7708-D38F3C7B823B}"/>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C34A741-4E0D-F2E0-1538-993E285B7BF0}"/>
              </a:ext>
            </a:extLst>
          </p:cNvPr>
          <p:cNvSpPr/>
          <p:nvPr/>
        </p:nvSpPr>
        <p:spPr>
          <a:xfrm>
            <a:off x="0" y="163520"/>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Scales.</a:t>
            </a:r>
          </a:p>
          <a:p>
            <a:r>
              <a:rPr lang="en-US" sz="3200" dirty="0">
                <a:ln w="0"/>
                <a:solidFill>
                  <a:schemeClr val="bg1"/>
                </a:solidFill>
                <a:effectLst>
                  <a:outerShdw blurRad="38100" dist="19050" dir="2700000" algn="tl" rotWithShape="0">
                    <a:schemeClr val="dk1">
                      <a:alpha val="40000"/>
                    </a:schemeClr>
                  </a:outerShdw>
                </a:effectLst>
              </a:rPr>
              <a:t>Use of Scales.</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2" name="Picture 1">
            <a:extLst>
              <a:ext uri="{FF2B5EF4-FFF2-40B4-BE49-F238E27FC236}">
                <a16:creationId xmlns:a16="http://schemas.microsoft.com/office/drawing/2014/main" id="{EC6D822C-55E6-7DB9-4A3E-1CFA7410E5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sp>
        <p:nvSpPr>
          <p:cNvPr id="5" name="TextBox 4">
            <a:extLst>
              <a:ext uri="{FF2B5EF4-FFF2-40B4-BE49-F238E27FC236}">
                <a16:creationId xmlns:a16="http://schemas.microsoft.com/office/drawing/2014/main" id="{B9D5F188-7184-925E-F8D8-700BD24E0388}"/>
              </a:ext>
            </a:extLst>
          </p:cNvPr>
          <p:cNvSpPr txBox="1"/>
          <p:nvPr/>
        </p:nvSpPr>
        <p:spPr>
          <a:xfrm>
            <a:off x="383875" y="1531036"/>
            <a:ext cx="6196640" cy="1323439"/>
          </a:xfrm>
          <a:prstGeom prst="rect">
            <a:avLst/>
          </a:prstGeom>
          <a:noFill/>
        </p:spPr>
        <p:txBody>
          <a:bodyPr wrap="square">
            <a:spAutoFit/>
          </a:bodyPr>
          <a:lstStyle/>
          <a:p>
            <a:r>
              <a:rPr lang="en-GB" sz="2000" dirty="0">
                <a:solidFill>
                  <a:srgbClr val="5A3A06"/>
                </a:solidFill>
              </a:rPr>
              <a:t>The choice of scale will depend on two things:</a:t>
            </a:r>
          </a:p>
          <a:p>
            <a:r>
              <a:rPr lang="en-GB" sz="2000" dirty="0">
                <a:solidFill>
                  <a:srgbClr val="5A3A06"/>
                </a:solidFill>
              </a:rPr>
              <a:t> </a:t>
            </a:r>
          </a:p>
          <a:p>
            <a:r>
              <a:rPr lang="en-GB" sz="2000" dirty="0">
                <a:solidFill>
                  <a:srgbClr val="5A3A06"/>
                </a:solidFill>
              </a:rPr>
              <a:t>1. The size of the object to be drawn. </a:t>
            </a:r>
          </a:p>
          <a:p>
            <a:r>
              <a:rPr lang="en-GB" sz="2000" dirty="0">
                <a:solidFill>
                  <a:srgbClr val="5A3A06"/>
                </a:solidFill>
              </a:rPr>
              <a:t>2. The amount of detail that needs to be shown. </a:t>
            </a:r>
          </a:p>
        </p:txBody>
      </p:sp>
      <p:sp>
        <p:nvSpPr>
          <p:cNvPr id="6" name="TextBox 5">
            <a:extLst>
              <a:ext uri="{FF2B5EF4-FFF2-40B4-BE49-F238E27FC236}">
                <a16:creationId xmlns:a16="http://schemas.microsoft.com/office/drawing/2014/main" id="{C5C6D030-F1CA-14BC-BE23-0A93F6E9A125}"/>
              </a:ext>
            </a:extLst>
          </p:cNvPr>
          <p:cNvSpPr txBox="1"/>
          <p:nvPr/>
        </p:nvSpPr>
        <p:spPr>
          <a:xfrm>
            <a:off x="383875" y="3011331"/>
            <a:ext cx="9450238" cy="3139321"/>
          </a:xfrm>
          <a:prstGeom prst="rect">
            <a:avLst/>
          </a:prstGeom>
          <a:noFill/>
        </p:spPr>
        <p:txBody>
          <a:bodyPr wrap="square">
            <a:spAutoFit/>
          </a:bodyPr>
          <a:lstStyle/>
          <a:p>
            <a:r>
              <a:rPr lang="en-GB" dirty="0">
                <a:solidFill>
                  <a:srgbClr val="5A3A06"/>
                </a:solidFill>
              </a:rPr>
              <a:t>Scale measurements are not usually taken off drawings as the drawing could </a:t>
            </a:r>
          </a:p>
          <a:p>
            <a:r>
              <a:rPr lang="en-GB" dirty="0">
                <a:solidFill>
                  <a:srgbClr val="5A3A06"/>
                </a:solidFill>
              </a:rPr>
              <a:t>enlarge or reduce during photocopying.  If scaled dimensions and written </a:t>
            </a:r>
          </a:p>
          <a:p>
            <a:r>
              <a:rPr lang="en-GB" dirty="0">
                <a:solidFill>
                  <a:srgbClr val="5A3A06"/>
                </a:solidFill>
              </a:rPr>
              <a:t>dimensions disagree, then the written dimension should always be used. </a:t>
            </a:r>
          </a:p>
          <a:p>
            <a:r>
              <a:rPr lang="en-GB" dirty="0">
                <a:solidFill>
                  <a:srgbClr val="5A3A06"/>
                </a:solidFill>
              </a:rPr>
              <a:t>The scale shows how much smaller the plan or object is, compared to its </a:t>
            </a:r>
          </a:p>
          <a:p>
            <a:r>
              <a:rPr lang="en-GB" dirty="0">
                <a:solidFill>
                  <a:srgbClr val="5A3A06"/>
                </a:solidFill>
              </a:rPr>
              <a:t>original size. </a:t>
            </a:r>
          </a:p>
          <a:p>
            <a:endParaRPr lang="en-GB" dirty="0">
              <a:solidFill>
                <a:srgbClr val="5A3A06"/>
              </a:solidFill>
            </a:endParaRPr>
          </a:p>
          <a:p>
            <a:r>
              <a:rPr lang="en-GB" dirty="0">
                <a:solidFill>
                  <a:srgbClr val="5A3A06"/>
                </a:solidFill>
              </a:rPr>
              <a:t> </a:t>
            </a:r>
          </a:p>
          <a:p>
            <a:endParaRPr lang="en-GB" dirty="0">
              <a:solidFill>
                <a:srgbClr val="5A3A06"/>
              </a:solidFill>
            </a:endParaRPr>
          </a:p>
          <a:p>
            <a:r>
              <a:rPr lang="en-GB" dirty="0">
                <a:solidFill>
                  <a:srgbClr val="5A3A06"/>
                </a:solidFill>
              </a:rPr>
              <a:t>• On a scale of 1:50, 10 mm represents 500 mm. </a:t>
            </a:r>
          </a:p>
          <a:p>
            <a:r>
              <a:rPr lang="en-GB" dirty="0">
                <a:solidFill>
                  <a:srgbClr val="5A3A06"/>
                </a:solidFill>
              </a:rPr>
              <a:t>• On a scale of 1:100, 10 mm represents 1000 mm (1.0 m). </a:t>
            </a:r>
          </a:p>
          <a:p>
            <a:r>
              <a:rPr lang="en-GB" dirty="0">
                <a:solidFill>
                  <a:srgbClr val="5A3A06"/>
                </a:solidFill>
              </a:rPr>
              <a:t>• On a scale of 1:200, 30 mm represents 6000 mm (6.0 m)</a:t>
            </a:r>
          </a:p>
        </p:txBody>
      </p:sp>
      <p:pic>
        <p:nvPicPr>
          <p:cNvPr id="7" name="Picture 6" descr="A white and red ruler&#10;&#10;Description automatically generated">
            <a:extLst>
              <a:ext uri="{FF2B5EF4-FFF2-40B4-BE49-F238E27FC236}">
                <a16:creationId xmlns:a16="http://schemas.microsoft.com/office/drawing/2014/main" id="{5CB1951F-6038-14AD-7EA7-594057AA15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8662" y="1531036"/>
            <a:ext cx="5269463" cy="5269463"/>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3EEC8274-B037-221C-BD7C-8B60D37679CA}"/>
              </a:ext>
            </a:extLst>
          </p:cNvPr>
          <p:cNvSpPr txBox="1"/>
          <p:nvPr/>
        </p:nvSpPr>
        <p:spPr>
          <a:xfrm>
            <a:off x="9701841" y="2485143"/>
            <a:ext cx="1088439" cy="369332"/>
          </a:xfrm>
          <a:prstGeom prst="rect">
            <a:avLst/>
          </a:prstGeom>
          <a:noFill/>
        </p:spPr>
        <p:txBody>
          <a:bodyPr wrap="none" rtlCol="0">
            <a:spAutoFit/>
          </a:bodyPr>
          <a:lstStyle/>
          <a:p>
            <a:r>
              <a:rPr lang="en-GB" dirty="0">
                <a:solidFill>
                  <a:srgbClr val="5A3A06"/>
                </a:solidFill>
              </a:rPr>
              <a:t>Scale rule</a:t>
            </a:r>
          </a:p>
        </p:txBody>
      </p:sp>
    </p:spTree>
    <p:extLst>
      <p:ext uri="{BB962C8B-B14F-4D97-AF65-F5344CB8AC3E}">
        <p14:creationId xmlns:p14="http://schemas.microsoft.com/office/powerpoint/2010/main" val="24154693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1B62316-0246-97A2-8372-D314D31DB715}"/>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1E09B4F2-9E26-4B46-8EB8-B6C2DC65E524}"/>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1FD1B43-2177-AD90-3A54-A773153AFD4D}"/>
              </a:ext>
            </a:extLst>
          </p:cNvPr>
          <p:cNvSpPr/>
          <p:nvPr/>
        </p:nvSpPr>
        <p:spPr>
          <a:xfrm>
            <a:off x="0" y="163520"/>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Scales.</a:t>
            </a:r>
          </a:p>
          <a:p>
            <a:r>
              <a:rPr lang="en-US" sz="3200" dirty="0">
                <a:ln w="0"/>
                <a:solidFill>
                  <a:schemeClr val="bg1"/>
                </a:solidFill>
                <a:effectLst>
                  <a:outerShdw blurRad="38100" dist="19050" dir="2700000" algn="tl" rotWithShape="0">
                    <a:schemeClr val="dk1">
                      <a:alpha val="40000"/>
                    </a:schemeClr>
                  </a:outerShdw>
                </a:effectLst>
              </a:rPr>
              <a:t>Scale Rule.</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2" name="Picture 1">
            <a:extLst>
              <a:ext uri="{FF2B5EF4-FFF2-40B4-BE49-F238E27FC236}">
                <a16:creationId xmlns:a16="http://schemas.microsoft.com/office/drawing/2014/main" id="{5B6B4ECA-5DD5-D3B7-467E-5E65036AA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pic>
        <p:nvPicPr>
          <p:cNvPr id="3" name="Picture 2" descr="A white ruler with black border&#10;&#10;Description automatically generated">
            <a:extLst>
              <a:ext uri="{FF2B5EF4-FFF2-40B4-BE49-F238E27FC236}">
                <a16:creationId xmlns:a16="http://schemas.microsoft.com/office/drawing/2014/main" id="{F8FB78CC-3A1A-E2F6-334F-EB64D436D3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30464"/>
            <a:ext cx="12192000" cy="2617966"/>
          </a:xfrm>
          <a:prstGeom prst="rect">
            <a:avLst/>
          </a:prstGeom>
        </p:spPr>
      </p:pic>
      <p:sp>
        <p:nvSpPr>
          <p:cNvPr id="5" name="TextBox 4">
            <a:extLst>
              <a:ext uri="{FF2B5EF4-FFF2-40B4-BE49-F238E27FC236}">
                <a16:creationId xmlns:a16="http://schemas.microsoft.com/office/drawing/2014/main" id="{A7A6D66C-BA7B-9C01-9E02-D63F4FB317DC}"/>
              </a:ext>
            </a:extLst>
          </p:cNvPr>
          <p:cNvSpPr txBox="1"/>
          <p:nvPr/>
        </p:nvSpPr>
        <p:spPr>
          <a:xfrm>
            <a:off x="236069" y="1339856"/>
            <a:ext cx="3529107" cy="1754326"/>
          </a:xfrm>
          <a:prstGeom prst="rect">
            <a:avLst/>
          </a:prstGeom>
          <a:noFill/>
        </p:spPr>
        <p:txBody>
          <a:bodyPr wrap="square" rtlCol="0">
            <a:spAutoFit/>
          </a:bodyPr>
          <a:lstStyle/>
          <a:p>
            <a:r>
              <a:rPr lang="en-GB" dirty="0"/>
              <a:t>This is an example of a scale rule. The scales it shows are:</a:t>
            </a:r>
          </a:p>
          <a:p>
            <a:r>
              <a:rPr lang="en-GB" dirty="0"/>
              <a:t>1:1</a:t>
            </a:r>
          </a:p>
          <a:p>
            <a:r>
              <a:rPr lang="en-GB" dirty="0"/>
              <a:t>1:100</a:t>
            </a:r>
          </a:p>
          <a:p>
            <a:r>
              <a:rPr lang="en-GB" dirty="0"/>
              <a:t>1:20</a:t>
            </a:r>
          </a:p>
          <a:p>
            <a:r>
              <a:rPr lang="en-GB" dirty="0"/>
              <a:t>1:200</a:t>
            </a:r>
          </a:p>
        </p:txBody>
      </p:sp>
      <p:cxnSp>
        <p:nvCxnSpPr>
          <p:cNvPr id="6" name="Straight Arrow Connector 5">
            <a:extLst>
              <a:ext uri="{FF2B5EF4-FFF2-40B4-BE49-F238E27FC236}">
                <a16:creationId xmlns:a16="http://schemas.microsoft.com/office/drawing/2014/main" id="{DB3B2128-F1ED-C0E7-4D6D-3224B3185497}"/>
              </a:ext>
            </a:extLst>
          </p:cNvPr>
          <p:cNvCxnSpPr>
            <a:cxnSpLocks/>
          </p:cNvCxnSpPr>
          <p:nvPr/>
        </p:nvCxnSpPr>
        <p:spPr>
          <a:xfrm>
            <a:off x="6006183" y="3216699"/>
            <a:ext cx="0" cy="62753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7" name="Rectangle 6">
            <a:extLst>
              <a:ext uri="{FF2B5EF4-FFF2-40B4-BE49-F238E27FC236}">
                <a16:creationId xmlns:a16="http://schemas.microsoft.com/office/drawing/2014/main" id="{E699F6EB-6DFB-1AD2-EDB6-7072FC6AAC67}"/>
              </a:ext>
            </a:extLst>
          </p:cNvPr>
          <p:cNvSpPr/>
          <p:nvPr/>
        </p:nvSpPr>
        <p:spPr>
          <a:xfrm>
            <a:off x="5724779" y="2459134"/>
            <a:ext cx="554960" cy="923330"/>
          </a:xfrm>
          <a:prstGeom prst="rect">
            <a:avLst/>
          </a:prstGeom>
          <a:noFill/>
        </p:spPr>
        <p:txBody>
          <a:bodyPr wrap="none" lIns="91440" tIns="45720" rIns="91440" bIns="45720">
            <a:spAutoFit/>
          </a:bodyPr>
          <a:lstStyle/>
          <a:p>
            <a:pPr algn="ctr"/>
            <a:r>
              <a:rPr lang="en-GB" sz="5400" b="0" cap="none" spc="0" dirty="0">
                <a:ln w="0"/>
                <a:solidFill>
                  <a:schemeClr val="tx1"/>
                </a:solidFill>
                <a:effectLst>
                  <a:outerShdw blurRad="38100" dist="19050" dir="2700000" algn="tl" rotWithShape="0">
                    <a:schemeClr val="dk1">
                      <a:alpha val="40000"/>
                    </a:schemeClr>
                  </a:outerShdw>
                </a:effectLst>
              </a:rPr>
              <a:t>=</a:t>
            </a:r>
          </a:p>
        </p:txBody>
      </p:sp>
      <p:sp>
        <p:nvSpPr>
          <p:cNvPr id="8" name="Rectangle 7">
            <a:extLst>
              <a:ext uri="{FF2B5EF4-FFF2-40B4-BE49-F238E27FC236}">
                <a16:creationId xmlns:a16="http://schemas.microsoft.com/office/drawing/2014/main" id="{D3D1DC16-E126-777C-991B-F42C1A42CFFF}"/>
              </a:ext>
            </a:extLst>
          </p:cNvPr>
          <p:cNvSpPr/>
          <p:nvPr/>
        </p:nvSpPr>
        <p:spPr>
          <a:xfrm>
            <a:off x="6337300" y="2459134"/>
            <a:ext cx="4532010" cy="923330"/>
          </a:xfrm>
          <a:prstGeom prst="rect">
            <a:avLst/>
          </a:prstGeom>
          <a:noFill/>
        </p:spPr>
        <p:txBody>
          <a:bodyPr wrap="none" lIns="91440" tIns="45720" rIns="91440" bIns="45720">
            <a:spAutoFit/>
          </a:bodyPr>
          <a:lstStyle/>
          <a:p>
            <a:pPr algn="ctr"/>
            <a:r>
              <a:rPr lang="en-GB" sz="5400" b="0" cap="none" spc="0" dirty="0">
                <a:ln w="0"/>
                <a:solidFill>
                  <a:schemeClr val="tx1"/>
                </a:solidFill>
                <a:effectLst>
                  <a:outerShdw blurRad="38100" dist="19050" dir="2700000" algn="tl" rotWithShape="0">
                    <a:schemeClr val="dk1">
                      <a:alpha val="40000"/>
                    </a:schemeClr>
                  </a:outerShdw>
                </a:effectLst>
              </a:rPr>
              <a:t>74mm or 7.4m</a:t>
            </a:r>
          </a:p>
        </p:txBody>
      </p:sp>
    </p:spTree>
    <p:extLst>
      <p:ext uri="{BB962C8B-B14F-4D97-AF65-F5344CB8AC3E}">
        <p14:creationId xmlns:p14="http://schemas.microsoft.com/office/powerpoint/2010/main" val="4077393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081F70D-A8B5-90D6-2CC9-FDD1C7C0B748}"/>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30ECC592-B79E-A4FE-CBA4-1CBD553EB966}"/>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88FF0376-A883-150A-5934-8DDDA56CE2FA}"/>
              </a:ext>
            </a:extLst>
          </p:cNvPr>
          <p:cNvSpPr/>
          <p:nvPr/>
        </p:nvSpPr>
        <p:spPr>
          <a:xfrm>
            <a:off x="0" y="163520"/>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Measuring.</a:t>
            </a:r>
          </a:p>
          <a:p>
            <a:r>
              <a:rPr lang="en-US" sz="3200" dirty="0">
                <a:ln w="0"/>
                <a:solidFill>
                  <a:schemeClr val="bg1"/>
                </a:solidFill>
                <a:effectLst>
                  <a:outerShdw blurRad="38100" dist="19050" dir="2700000" algn="tl" rotWithShape="0">
                    <a:schemeClr val="dk1">
                      <a:alpha val="40000"/>
                    </a:schemeClr>
                  </a:outerShdw>
                </a:effectLst>
              </a:rPr>
              <a:t>Metric.</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2" name="Picture 1">
            <a:extLst>
              <a:ext uri="{FF2B5EF4-FFF2-40B4-BE49-F238E27FC236}">
                <a16:creationId xmlns:a16="http://schemas.microsoft.com/office/drawing/2014/main" id="{6BC0C12F-91E4-4E68-156E-7B3DB3D688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cxnSp>
        <p:nvCxnSpPr>
          <p:cNvPr id="3" name="Straight Connector 2">
            <a:extLst>
              <a:ext uri="{FF2B5EF4-FFF2-40B4-BE49-F238E27FC236}">
                <a16:creationId xmlns:a16="http://schemas.microsoft.com/office/drawing/2014/main" id="{09709AFC-3960-B6E3-680E-9A31AB5BCA51}"/>
              </a:ext>
            </a:extLst>
          </p:cNvPr>
          <p:cNvCxnSpPr/>
          <p:nvPr/>
        </p:nvCxnSpPr>
        <p:spPr>
          <a:xfrm>
            <a:off x="12183374" y="2444151"/>
            <a:ext cx="0" cy="678611"/>
          </a:xfrm>
          <a:prstGeom prst="line">
            <a:avLst/>
          </a:prstGeom>
        </p:spPr>
        <p:style>
          <a:lnRef idx="2">
            <a:schemeClr val="dk1"/>
          </a:lnRef>
          <a:fillRef idx="0">
            <a:schemeClr val="dk1"/>
          </a:fillRef>
          <a:effectRef idx="1">
            <a:schemeClr val="dk1"/>
          </a:effectRef>
          <a:fontRef idx="minor">
            <a:schemeClr val="tx1"/>
          </a:fontRef>
        </p:style>
      </p:cxnSp>
      <p:grpSp>
        <p:nvGrpSpPr>
          <p:cNvPr id="9" name="Group 8">
            <a:extLst>
              <a:ext uri="{FF2B5EF4-FFF2-40B4-BE49-F238E27FC236}">
                <a16:creationId xmlns:a16="http://schemas.microsoft.com/office/drawing/2014/main" id="{8DA98C99-1236-4E7C-FA82-89F79D85FF74}"/>
              </a:ext>
            </a:extLst>
          </p:cNvPr>
          <p:cNvGrpSpPr/>
          <p:nvPr/>
        </p:nvGrpSpPr>
        <p:grpSpPr>
          <a:xfrm>
            <a:off x="1346390" y="4654394"/>
            <a:ext cx="9981820" cy="2059983"/>
            <a:chOff x="1824038" y="2435817"/>
            <a:chExt cx="9981820" cy="2059983"/>
          </a:xfrm>
        </p:grpSpPr>
        <p:sp>
          <p:nvSpPr>
            <p:cNvPr id="10" name="Rectangle 9">
              <a:extLst>
                <a:ext uri="{FF2B5EF4-FFF2-40B4-BE49-F238E27FC236}">
                  <a16:creationId xmlns:a16="http://schemas.microsoft.com/office/drawing/2014/main" id="{31773B4F-F84B-173C-76A7-3AFC36E70AE5}"/>
                </a:ext>
              </a:extLst>
            </p:cNvPr>
            <p:cNvSpPr/>
            <p:nvPr/>
          </p:nvSpPr>
          <p:spPr>
            <a:xfrm>
              <a:off x="1824038" y="2444151"/>
              <a:ext cx="9981820" cy="2051649"/>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5A3A06"/>
                </a:solidFill>
              </a:endParaRPr>
            </a:p>
          </p:txBody>
        </p:sp>
        <p:cxnSp>
          <p:nvCxnSpPr>
            <p:cNvPr id="11" name="Straight Connector 10">
              <a:extLst>
                <a:ext uri="{FF2B5EF4-FFF2-40B4-BE49-F238E27FC236}">
                  <a16:creationId xmlns:a16="http://schemas.microsoft.com/office/drawing/2014/main" id="{57034371-7DA6-FD9E-703E-2E078F345766}"/>
                </a:ext>
              </a:extLst>
            </p:cNvPr>
            <p:cNvCxnSpPr/>
            <p:nvPr/>
          </p:nvCxnSpPr>
          <p:spPr>
            <a:xfrm>
              <a:off x="3417126" y="2444151"/>
              <a:ext cx="0" cy="678611"/>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1E0C28A4-934A-F0D4-BF4A-814EBAA62853}"/>
                </a:ext>
              </a:extLst>
            </p:cNvPr>
            <p:cNvCxnSpPr/>
            <p:nvPr/>
          </p:nvCxnSpPr>
          <p:spPr>
            <a:xfrm>
              <a:off x="4418856" y="2444151"/>
              <a:ext cx="0" cy="678611"/>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0530F915-CF2E-6603-AAFC-6EC9452B9EF1}"/>
                </a:ext>
              </a:extLst>
            </p:cNvPr>
            <p:cNvCxnSpPr/>
            <p:nvPr/>
          </p:nvCxnSpPr>
          <p:spPr>
            <a:xfrm>
              <a:off x="5420586" y="2444151"/>
              <a:ext cx="0" cy="678611"/>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48E9E90E-ED2B-1924-CC77-7D72BE2BA209}"/>
                </a:ext>
              </a:extLst>
            </p:cNvPr>
            <p:cNvCxnSpPr>
              <a:cxnSpLocks/>
            </p:cNvCxnSpPr>
            <p:nvPr/>
          </p:nvCxnSpPr>
          <p:spPr>
            <a:xfrm>
              <a:off x="2515569" y="2435817"/>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14">
              <a:extLst>
                <a:ext uri="{FF2B5EF4-FFF2-40B4-BE49-F238E27FC236}">
                  <a16:creationId xmlns:a16="http://schemas.microsoft.com/office/drawing/2014/main" id="{E491DD33-6DA0-B7C4-0F44-B88EB5536AD2}"/>
                </a:ext>
              </a:extLst>
            </p:cNvPr>
            <p:cNvCxnSpPr>
              <a:cxnSpLocks/>
            </p:cNvCxnSpPr>
            <p:nvPr/>
          </p:nvCxnSpPr>
          <p:spPr>
            <a:xfrm>
              <a:off x="2615742" y="2435817"/>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a:extLst>
                <a:ext uri="{FF2B5EF4-FFF2-40B4-BE49-F238E27FC236}">
                  <a16:creationId xmlns:a16="http://schemas.microsoft.com/office/drawing/2014/main" id="{61748A0D-D147-3B5A-7AB9-222EAAA127AC}"/>
                </a:ext>
              </a:extLst>
            </p:cNvPr>
            <p:cNvCxnSpPr>
              <a:cxnSpLocks/>
            </p:cNvCxnSpPr>
            <p:nvPr/>
          </p:nvCxnSpPr>
          <p:spPr>
            <a:xfrm>
              <a:off x="2715915" y="2435817"/>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a:extLst>
                <a:ext uri="{FF2B5EF4-FFF2-40B4-BE49-F238E27FC236}">
                  <a16:creationId xmlns:a16="http://schemas.microsoft.com/office/drawing/2014/main" id="{241A8256-78BC-6F14-57B6-E124F320D0C3}"/>
                </a:ext>
              </a:extLst>
            </p:cNvPr>
            <p:cNvCxnSpPr>
              <a:cxnSpLocks/>
            </p:cNvCxnSpPr>
            <p:nvPr/>
          </p:nvCxnSpPr>
          <p:spPr>
            <a:xfrm>
              <a:off x="2816088" y="2435817"/>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716EF45B-CC03-62EB-8FBE-2314E26F9289}"/>
                </a:ext>
              </a:extLst>
            </p:cNvPr>
            <p:cNvCxnSpPr>
              <a:cxnSpLocks/>
            </p:cNvCxnSpPr>
            <p:nvPr/>
          </p:nvCxnSpPr>
          <p:spPr>
            <a:xfrm>
              <a:off x="2916261" y="2435817"/>
              <a:ext cx="0" cy="451449"/>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1AA1F294-0056-B2F9-9AC5-5B3F0856AEF7}"/>
                </a:ext>
              </a:extLst>
            </p:cNvPr>
            <p:cNvCxnSpPr>
              <a:cxnSpLocks/>
            </p:cNvCxnSpPr>
            <p:nvPr/>
          </p:nvCxnSpPr>
          <p:spPr>
            <a:xfrm>
              <a:off x="3016434" y="2435817"/>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ADF2017D-1313-048C-DD4E-A79B0F1394FF}"/>
                </a:ext>
              </a:extLst>
            </p:cNvPr>
            <p:cNvCxnSpPr>
              <a:cxnSpLocks/>
            </p:cNvCxnSpPr>
            <p:nvPr/>
          </p:nvCxnSpPr>
          <p:spPr>
            <a:xfrm>
              <a:off x="3116607" y="2435817"/>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AB0996BD-6227-8311-3DF5-998558A9ADDE}"/>
                </a:ext>
              </a:extLst>
            </p:cNvPr>
            <p:cNvCxnSpPr>
              <a:cxnSpLocks/>
            </p:cNvCxnSpPr>
            <p:nvPr/>
          </p:nvCxnSpPr>
          <p:spPr>
            <a:xfrm>
              <a:off x="3216780" y="2435817"/>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0E9B6132-BEFC-21A0-C399-D5CA2BF0F5C4}"/>
                </a:ext>
              </a:extLst>
            </p:cNvPr>
            <p:cNvCxnSpPr>
              <a:cxnSpLocks/>
            </p:cNvCxnSpPr>
            <p:nvPr/>
          </p:nvCxnSpPr>
          <p:spPr>
            <a:xfrm>
              <a:off x="3316953" y="2435817"/>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a:extLst>
                <a:ext uri="{FF2B5EF4-FFF2-40B4-BE49-F238E27FC236}">
                  <a16:creationId xmlns:a16="http://schemas.microsoft.com/office/drawing/2014/main" id="{431EB145-D50B-987B-E81F-BD760D7B900E}"/>
                </a:ext>
              </a:extLst>
            </p:cNvPr>
            <p:cNvCxnSpPr>
              <a:cxnSpLocks/>
            </p:cNvCxnSpPr>
            <p:nvPr/>
          </p:nvCxnSpPr>
          <p:spPr>
            <a:xfrm>
              <a:off x="3517299" y="2435817"/>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a:extLst>
                <a:ext uri="{FF2B5EF4-FFF2-40B4-BE49-F238E27FC236}">
                  <a16:creationId xmlns:a16="http://schemas.microsoft.com/office/drawing/2014/main" id="{EB9332F2-8F7F-E11A-A33C-2778DDC40E0F}"/>
                </a:ext>
              </a:extLst>
            </p:cNvPr>
            <p:cNvCxnSpPr>
              <a:cxnSpLocks/>
            </p:cNvCxnSpPr>
            <p:nvPr/>
          </p:nvCxnSpPr>
          <p:spPr>
            <a:xfrm>
              <a:off x="2415396" y="2435817"/>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a:extLst>
                <a:ext uri="{FF2B5EF4-FFF2-40B4-BE49-F238E27FC236}">
                  <a16:creationId xmlns:a16="http://schemas.microsoft.com/office/drawing/2014/main" id="{DC2D4456-7381-4FF5-EEFE-01D8FF4365B2}"/>
                </a:ext>
              </a:extLst>
            </p:cNvPr>
            <p:cNvCxnSpPr>
              <a:cxnSpLocks/>
            </p:cNvCxnSpPr>
            <p:nvPr/>
          </p:nvCxnSpPr>
          <p:spPr>
            <a:xfrm>
              <a:off x="3617472" y="2435817"/>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6D1B411D-F256-06FA-A39E-5639B7EA23D3}"/>
                </a:ext>
              </a:extLst>
            </p:cNvPr>
            <p:cNvCxnSpPr>
              <a:cxnSpLocks/>
            </p:cNvCxnSpPr>
            <p:nvPr/>
          </p:nvCxnSpPr>
          <p:spPr>
            <a:xfrm>
              <a:off x="3717645" y="2435817"/>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B560497B-4313-B87B-CA59-178AA6A02FA0}"/>
                </a:ext>
              </a:extLst>
            </p:cNvPr>
            <p:cNvCxnSpPr>
              <a:cxnSpLocks/>
            </p:cNvCxnSpPr>
            <p:nvPr/>
          </p:nvCxnSpPr>
          <p:spPr>
            <a:xfrm>
              <a:off x="3817818" y="2435817"/>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28" name="Straight Connector 27">
              <a:extLst>
                <a:ext uri="{FF2B5EF4-FFF2-40B4-BE49-F238E27FC236}">
                  <a16:creationId xmlns:a16="http://schemas.microsoft.com/office/drawing/2014/main" id="{912B65E4-DBB2-58FA-3060-D231D52FC0D4}"/>
                </a:ext>
              </a:extLst>
            </p:cNvPr>
            <p:cNvCxnSpPr>
              <a:cxnSpLocks/>
            </p:cNvCxnSpPr>
            <p:nvPr/>
          </p:nvCxnSpPr>
          <p:spPr>
            <a:xfrm>
              <a:off x="3917991" y="2435817"/>
              <a:ext cx="0" cy="451449"/>
            </a:xfrm>
            <a:prstGeom prst="line">
              <a:avLst/>
            </a:prstGeom>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5936B672-CAF4-B6BB-2805-D64A31014FD8}"/>
                </a:ext>
              </a:extLst>
            </p:cNvPr>
            <p:cNvCxnSpPr>
              <a:cxnSpLocks/>
            </p:cNvCxnSpPr>
            <p:nvPr/>
          </p:nvCxnSpPr>
          <p:spPr>
            <a:xfrm>
              <a:off x="4018164" y="2435817"/>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30" name="Straight Connector 29">
              <a:extLst>
                <a:ext uri="{FF2B5EF4-FFF2-40B4-BE49-F238E27FC236}">
                  <a16:creationId xmlns:a16="http://schemas.microsoft.com/office/drawing/2014/main" id="{27EEBA21-3678-819C-A1E4-530758632A1F}"/>
                </a:ext>
              </a:extLst>
            </p:cNvPr>
            <p:cNvCxnSpPr>
              <a:cxnSpLocks/>
            </p:cNvCxnSpPr>
            <p:nvPr/>
          </p:nvCxnSpPr>
          <p:spPr>
            <a:xfrm>
              <a:off x="4118337" y="2435817"/>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B27524F8-7D8C-2A5B-5926-A33AFFAC3E5B}"/>
                </a:ext>
              </a:extLst>
            </p:cNvPr>
            <p:cNvCxnSpPr>
              <a:cxnSpLocks/>
            </p:cNvCxnSpPr>
            <p:nvPr/>
          </p:nvCxnSpPr>
          <p:spPr>
            <a:xfrm>
              <a:off x="4218510" y="2435817"/>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32" name="Straight Connector 31">
              <a:extLst>
                <a:ext uri="{FF2B5EF4-FFF2-40B4-BE49-F238E27FC236}">
                  <a16:creationId xmlns:a16="http://schemas.microsoft.com/office/drawing/2014/main" id="{ECAC486D-43BC-9C6E-73E0-7C4FFDD78E30}"/>
                </a:ext>
              </a:extLst>
            </p:cNvPr>
            <p:cNvCxnSpPr>
              <a:cxnSpLocks/>
            </p:cNvCxnSpPr>
            <p:nvPr/>
          </p:nvCxnSpPr>
          <p:spPr>
            <a:xfrm>
              <a:off x="4318683" y="2435817"/>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33" name="Straight Connector 32">
              <a:extLst>
                <a:ext uri="{FF2B5EF4-FFF2-40B4-BE49-F238E27FC236}">
                  <a16:creationId xmlns:a16="http://schemas.microsoft.com/office/drawing/2014/main" id="{F0F183A9-37CE-3E70-CE1E-EBFA9F80E36D}"/>
                </a:ext>
              </a:extLst>
            </p:cNvPr>
            <p:cNvCxnSpPr>
              <a:cxnSpLocks/>
            </p:cNvCxnSpPr>
            <p:nvPr/>
          </p:nvCxnSpPr>
          <p:spPr>
            <a:xfrm>
              <a:off x="4519029"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34" name="Straight Connector 33">
              <a:extLst>
                <a:ext uri="{FF2B5EF4-FFF2-40B4-BE49-F238E27FC236}">
                  <a16:creationId xmlns:a16="http://schemas.microsoft.com/office/drawing/2014/main" id="{C01233DD-D073-6018-31E9-39451BCDD863}"/>
                </a:ext>
              </a:extLst>
            </p:cNvPr>
            <p:cNvCxnSpPr>
              <a:cxnSpLocks/>
            </p:cNvCxnSpPr>
            <p:nvPr/>
          </p:nvCxnSpPr>
          <p:spPr>
            <a:xfrm>
              <a:off x="4619202"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35" name="Straight Connector 34">
              <a:extLst>
                <a:ext uri="{FF2B5EF4-FFF2-40B4-BE49-F238E27FC236}">
                  <a16:creationId xmlns:a16="http://schemas.microsoft.com/office/drawing/2014/main" id="{FEAB780C-BB7E-5BDD-F431-EF5B815E6752}"/>
                </a:ext>
              </a:extLst>
            </p:cNvPr>
            <p:cNvCxnSpPr>
              <a:cxnSpLocks/>
            </p:cNvCxnSpPr>
            <p:nvPr/>
          </p:nvCxnSpPr>
          <p:spPr>
            <a:xfrm>
              <a:off x="4719375"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36" name="Straight Connector 35">
              <a:extLst>
                <a:ext uri="{FF2B5EF4-FFF2-40B4-BE49-F238E27FC236}">
                  <a16:creationId xmlns:a16="http://schemas.microsoft.com/office/drawing/2014/main" id="{CD05A16C-BC8E-A648-2AE9-0E35103900D2}"/>
                </a:ext>
              </a:extLst>
            </p:cNvPr>
            <p:cNvCxnSpPr>
              <a:cxnSpLocks/>
            </p:cNvCxnSpPr>
            <p:nvPr/>
          </p:nvCxnSpPr>
          <p:spPr>
            <a:xfrm>
              <a:off x="4819548"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37" name="Straight Connector 36">
              <a:extLst>
                <a:ext uri="{FF2B5EF4-FFF2-40B4-BE49-F238E27FC236}">
                  <a16:creationId xmlns:a16="http://schemas.microsoft.com/office/drawing/2014/main" id="{7C0F06E0-F167-C94C-0038-F7F7584E7C93}"/>
                </a:ext>
              </a:extLst>
            </p:cNvPr>
            <p:cNvCxnSpPr>
              <a:cxnSpLocks/>
            </p:cNvCxnSpPr>
            <p:nvPr/>
          </p:nvCxnSpPr>
          <p:spPr>
            <a:xfrm>
              <a:off x="4919721" y="2444151"/>
              <a:ext cx="0" cy="451449"/>
            </a:xfrm>
            <a:prstGeom prst="line">
              <a:avLst/>
            </a:prstGeom>
          </p:spPr>
          <p:style>
            <a:lnRef idx="2">
              <a:schemeClr val="dk1"/>
            </a:lnRef>
            <a:fillRef idx="0">
              <a:schemeClr val="dk1"/>
            </a:fillRef>
            <a:effectRef idx="1">
              <a:schemeClr val="dk1"/>
            </a:effectRef>
            <a:fontRef idx="minor">
              <a:schemeClr val="tx1"/>
            </a:fontRef>
          </p:style>
        </p:cxnSp>
        <p:cxnSp>
          <p:nvCxnSpPr>
            <p:cNvPr id="38" name="Straight Connector 37">
              <a:extLst>
                <a:ext uri="{FF2B5EF4-FFF2-40B4-BE49-F238E27FC236}">
                  <a16:creationId xmlns:a16="http://schemas.microsoft.com/office/drawing/2014/main" id="{7CBF9DE7-A8B9-C065-FE4A-2393437975C4}"/>
                </a:ext>
              </a:extLst>
            </p:cNvPr>
            <p:cNvCxnSpPr>
              <a:cxnSpLocks/>
            </p:cNvCxnSpPr>
            <p:nvPr/>
          </p:nvCxnSpPr>
          <p:spPr>
            <a:xfrm>
              <a:off x="5019894"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39" name="Straight Connector 38">
              <a:extLst>
                <a:ext uri="{FF2B5EF4-FFF2-40B4-BE49-F238E27FC236}">
                  <a16:creationId xmlns:a16="http://schemas.microsoft.com/office/drawing/2014/main" id="{A9BE32B1-B7BC-9CAB-7DF4-35C9E41CD386}"/>
                </a:ext>
              </a:extLst>
            </p:cNvPr>
            <p:cNvCxnSpPr>
              <a:cxnSpLocks/>
            </p:cNvCxnSpPr>
            <p:nvPr/>
          </p:nvCxnSpPr>
          <p:spPr>
            <a:xfrm>
              <a:off x="5120067"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40" name="Straight Connector 39">
              <a:extLst>
                <a:ext uri="{FF2B5EF4-FFF2-40B4-BE49-F238E27FC236}">
                  <a16:creationId xmlns:a16="http://schemas.microsoft.com/office/drawing/2014/main" id="{95DD73D8-F66D-E9F9-279C-2ACD862E0D6D}"/>
                </a:ext>
              </a:extLst>
            </p:cNvPr>
            <p:cNvCxnSpPr>
              <a:cxnSpLocks/>
            </p:cNvCxnSpPr>
            <p:nvPr/>
          </p:nvCxnSpPr>
          <p:spPr>
            <a:xfrm>
              <a:off x="5220240"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41" name="Straight Connector 40">
              <a:extLst>
                <a:ext uri="{FF2B5EF4-FFF2-40B4-BE49-F238E27FC236}">
                  <a16:creationId xmlns:a16="http://schemas.microsoft.com/office/drawing/2014/main" id="{1368CAC3-D36F-CA69-C081-90DEF30B4C8D}"/>
                </a:ext>
              </a:extLst>
            </p:cNvPr>
            <p:cNvCxnSpPr>
              <a:cxnSpLocks/>
            </p:cNvCxnSpPr>
            <p:nvPr/>
          </p:nvCxnSpPr>
          <p:spPr>
            <a:xfrm>
              <a:off x="5320413"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42" name="Straight Connector 41">
              <a:extLst>
                <a:ext uri="{FF2B5EF4-FFF2-40B4-BE49-F238E27FC236}">
                  <a16:creationId xmlns:a16="http://schemas.microsoft.com/office/drawing/2014/main" id="{EB1134F6-3CF4-7363-9E01-39699BEE7330}"/>
                </a:ext>
              </a:extLst>
            </p:cNvPr>
            <p:cNvCxnSpPr/>
            <p:nvPr/>
          </p:nvCxnSpPr>
          <p:spPr>
            <a:xfrm>
              <a:off x="6422316" y="2452485"/>
              <a:ext cx="0" cy="678611"/>
            </a:xfrm>
            <a:prstGeom prst="line">
              <a:avLst/>
            </a:prstGeom>
          </p:spPr>
          <p:style>
            <a:lnRef idx="2">
              <a:schemeClr val="dk1"/>
            </a:lnRef>
            <a:fillRef idx="0">
              <a:schemeClr val="dk1"/>
            </a:fillRef>
            <a:effectRef idx="1">
              <a:schemeClr val="dk1"/>
            </a:effectRef>
            <a:fontRef idx="minor">
              <a:schemeClr val="tx1"/>
            </a:fontRef>
          </p:style>
        </p:cxnSp>
        <p:cxnSp>
          <p:nvCxnSpPr>
            <p:cNvPr id="43" name="Straight Connector 42">
              <a:extLst>
                <a:ext uri="{FF2B5EF4-FFF2-40B4-BE49-F238E27FC236}">
                  <a16:creationId xmlns:a16="http://schemas.microsoft.com/office/drawing/2014/main" id="{434E6B4F-22D7-C562-D69B-63BA053310A8}"/>
                </a:ext>
              </a:extLst>
            </p:cNvPr>
            <p:cNvCxnSpPr/>
            <p:nvPr/>
          </p:nvCxnSpPr>
          <p:spPr>
            <a:xfrm>
              <a:off x="7424046" y="2452485"/>
              <a:ext cx="0" cy="678611"/>
            </a:xfrm>
            <a:prstGeom prst="line">
              <a:avLst/>
            </a:prstGeom>
          </p:spPr>
          <p:style>
            <a:lnRef idx="2">
              <a:schemeClr val="dk1"/>
            </a:lnRef>
            <a:fillRef idx="0">
              <a:schemeClr val="dk1"/>
            </a:fillRef>
            <a:effectRef idx="1">
              <a:schemeClr val="dk1"/>
            </a:effectRef>
            <a:fontRef idx="minor">
              <a:schemeClr val="tx1"/>
            </a:fontRef>
          </p:style>
        </p:cxnSp>
        <p:cxnSp>
          <p:nvCxnSpPr>
            <p:cNvPr id="44" name="Straight Connector 43">
              <a:extLst>
                <a:ext uri="{FF2B5EF4-FFF2-40B4-BE49-F238E27FC236}">
                  <a16:creationId xmlns:a16="http://schemas.microsoft.com/office/drawing/2014/main" id="{5D7C6258-EFC5-C35E-383C-396F5671AA05}"/>
                </a:ext>
              </a:extLst>
            </p:cNvPr>
            <p:cNvCxnSpPr/>
            <p:nvPr/>
          </p:nvCxnSpPr>
          <p:spPr>
            <a:xfrm>
              <a:off x="8425776" y="2452485"/>
              <a:ext cx="0" cy="678611"/>
            </a:xfrm>
            <a:prstGeom prst="line">
              <a:avLst/>
            </a:prstGeom>
          </p:spPr>
          <p:style>
            <a:lnRef idx="2">
              <a:schemeClr val="dk1"/>
            </a:lnRef>
            <a:fillRef idx="0">
              <a:schemeClr val="dk1"/>
            </a:fillRef>
            <a:effectRef idx="1">
              <a:schemeClr val="dk1"/>
            </a:effectRef>
            <a:fontRef idx="minor">
              <a:schemeClr val="tx1"/>
            </a:fontRef>
          </p:style>
        </p:cxnSp>
        <p:cxnSp>
          <p:nvCxnSpPr>
            <p:cNvPr id="46" name="Straight Connector 45">
              <a:extLst>
                <a:ext uri="{FF2B5EF4-FFF2-40B4-BE49-F238E27FC236}">
                  <a16:creationId xmlns:a16="http://schemas.microsoft.com/office/drawing/2014/main" id="{9FE02B1B-58CB-5511-8D0A-6D28D15A38BE}"/>
                </a:ext>
              </a:extLst>
            </p:cNvPr>
            <p:cNvCxnSpPr>
              <a:cxnSpLocks/>
            </p:cNvCxnSpPr>
            <p:nvPr/>
          </p:nvCxnSpPr>
          <p:spPr>
            <a:xfrm>
              <a:off x="5620932"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47" name="Straight Connector 46">
              <a:extLst>
                <a:ext uri="{FF2B5EF4-FFF2-40B4-BE49-F238E27FC236}">
                  <a16:creationId xmlns:a16="http://schemas.microsoft.com/office/drawing/2014/main" id="{EDF95451-F436-9B7F-01EB-34FC56BE9646}"/>
                </a:ext>
              </a:extLst>
            </p:cNvPr>
            <p:cNvCxnSpPr>
              <a:cxnSpLocks/>
            </p:cNvCxnSpPr>
            <p:nvPr/>
          </p:nvCxnSpPr>
          <p:spPr>
            <a:xfrm>
              <a:off x="5721105"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48" name="Straight Connector 47">
              <a:extLst>
                <a:ext uri="{FF2B5EF4-FFF2-40B4-BE49-F238E27FC236}">
                  <a16:creationId xmlns:a16="http://schemas.microsoft.com/office/drawing/2014/main" id="{40B687AC-A86E-F518-8AAE-C4DA58FF12C1}"/>
                </a:ext>
              </a:extLst>
            </p:cNvPr>
            <p:cNvCxnSpPr>
              <a:cxnSpLocks/>
            </p:cNvCxnSpPr>
            <p:nvPr/>
          </p:nvCxnSpPr>
          <p:spPr>
            <a:xfrm>
              <a:off x="5821278"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49" name="Straight Connector 48">
              <a:extLst>
                <a:ext uri="{FF2B5EF4-FFF2-40B4-BE49-F238E27FC236}">
                  <a16:creationId xmlns:a16="http://schemas.microsoft.com/office/drawing/2014/main" id="{85B4A70B-0413-9E2D-E14E-73CE87A41F17}"/>
                </a:ext>
              </a:extLst>
            </p:cNvPr>
            <p:cNvCxnSpPr>
              <a:cxnSpLocks/>
            </p:cNvCxnSpPr>
            <p:nvPr/>
          </p:nvCxnSpPr>
          <p:spPr>
            <a:xfrm>
              <a:off x="5921451" y="2444151"/>
              <a:ext cx="0" cy="451449"/>
            </a:xfrm>
            <a:prstGeom prst="line">
              <a:avLst/>
            </a:prstGeom>
          </p:spPr>
          <p:style>
            <a:lnRef idx="2">
              <a:schemeClr val="dk1"/>
            </a:lnRef>
            <a:fillRef idx="0">
              <a:schemeClr val="dk1"/>
            </a:fillRef>
            <a:effectRef idx="1">
              <a:schemeClr val="dk1"/>
            </a:effectRef>
            <a:fontRef idx="minor">
              <a:schemeClr val="tx1"/>
            </a:fontRef>
          </p:style>
        </p:cxnSp>
        <p:cxnSp>
          <p:nvCxnSpPr>
            <p:cNvPr id="50" name="Straight Connector 49">
              <a:extLst>
                <a:ext uri="{FF2B5EF4-FFF2-40B4-BE49-F238E27FC236}">
                  <a16:creationId xmlns:a16="http://schemas.microsoft.com/office/drawing/2014/main" id="{F50D5FAB-CDEA-D0E2-2556-6DC5921241E2}"/>
                </a:ext>
              </a:extLst>
            </p:cNvPr>
            <p:cNvCxnSpPr>
              <a:cxnSpLocks/>
            </p:cNvCxnSpPr>
            <p:nvPr/>
          </p:nvCxnSpPr>
          <p:spPr>
            <a:xfrm>
              <a:off x="6021624"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51" name="Straight Connector 50">
              <a:extLst>
                <a:ext uri="{FF2B5EF4-FFF2-40B4-BE49-F238E27FC236}">
                  <a16:creationId xmlns:a16="http://schemas.microsoft.com/office/drawing/2014/main" id="{4844BCB0-0105-64C5-00DE-78F671C9D560}"/>
                </a:ext>
              </a:extLst>
            </p:cNvPr>
            <p:cNvCxnSpPr>
              <a:cxnSpLocks/>
            </p:cNvCxnSpPr>
            <p:nvPr/>
          </p:nvCxnSpPr>
          <p:spPr>
            <a:xfrm>
              <a:off x="6121797"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52" name="Straight Connector 51">
              <a:extLst>
                <a:ext uri="{FF2B5EF4-FFF2-40B4-BE49-F238E27FC236}">
                  <a16:creationId xmlns:a16="http://schemas.microsoft.com/office/drawing/2014/main" id="{29755BBF-AD4D-3141-3E95-EA8DFC7E5661}"/>
                </a:ext>
              </a:extLst>
            </p:cNvPr>
            <p:cNvCxnSpPr>
              <a:cxnSpLocks/>
            </p:cNvCxnSpPr>
            <p:nvPr/>
          </p:nvCxnSpPr>
          <p:spPr>
            <a:xfrm>
              <a:off x="6221970"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53" name="Straight Connector 52">
              <a:extLst>
                <a:ext uri="{FF2B5EF4-FFF2-40B4-BE49-F238E27FC236}">
                  <a16:creationId xmlns:a16="http://schemas.microsoft.com/office/drawing/2014/main" id="{F758E956-20A6-4613-9891-E671A966A8BB}"/>
                </a:ext>
              </a:extLst>
            </p:cNvPr>
            <p:cNvCxnSpPr>
              <a:cxnSpLocks/>
            </p:cNvCxnSpPr>
            <p:nvPr/>
          </p:nvCxnSpPr>
          <p:spPr>
            <a:xfrm>
              <a:off x="6322143"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54" name="Straight Connector 53">
              <a:extLst>
                <a:ext uri="{FF2B5EF4-FFF2-40B4-BE49-F238E27FC236}">
                  <a16:creationId xmlns:a16="http://schemas.microsoft.com/office/drawing/2014/main" id="{96D14EEF-1C1C-14DC-5D89-0483B9AB34D1}"/>
                </a:ext>
              </a:extLst>
            </p:cNvPr>
            <p:cNvCxnSpPr>
              <a:cxnSpLocks/>
            </p:cNvCxnSpPr>
            <p:nvPr/>
          </p:nvCxnSpPr>
          <p:spPr>
            <a:xfrm>
              <a:off x="5520759"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55" name="Straight Connector 54">
              <a:extLst>
                <a:ext uri="{FF2B5EF4-FFF2-40B4-BE49-F238E27FC236}">
                  <a16:creationId xmlns:a16="http://schemas.microsoft.com/office/drawing/2014/main" id="{46261EDF-1330-D543-8126-0EAE7092EAB5}"/>
                </a:ext>
              </a:extLst>
            </p:cNvPr>
            <p:cNvCxnSpPr>
              <a:cxnSpLocks/>
            </p:cNvCxnSpPr>
            <p:nvPr/>
          </p:nvCxnSpPr>
          <p:spPr>
            <a:xfrm>
              <a:off x="6622662"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56" name="Straight Connector 55">
              <a:extLst>
                <a:ext uri="{FF2B5EF4-FFF2-40B4-BE49-F238E27FC236}">
                  <a16:creationId xmlns:a16="http://schemas.microsoft.com/office/drawing/2014/main" id="{7751A68C-C92C-D0A1-244D-DD3C10F8BB33}"/>
                </a:ext>
              </a:extLst>
            </p:cNvPr>
            <p:cNvCxnSpPr>
              <a:cxnSpLocks/>
            </p:cNvCxnSpPr>
            <p:nvPr/>
          </p:nvCxnSpPr>
          <p:spPr>
            <a:xfrm>
              <a:off x="6722835"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57" name="Straight Connector 56">
              <a:extLst>
                <a:ext uri="{FF2B5EF4-FFF2-40B4-BE49-F238E27FC236}">
                  <a16:creationId xmlns:a16="http://schemas.microsoft.com/office/drawing/2014/main" id="{44CBE3D8-92A3-FA62-D08C-17CD498BFF5A}"/>
                </a:ext>
              </a:extLst>
            </p:cNvPr>
            <p:cNvCxnSpPr>
              <a:cxnSpLocks/>
            </p:cNvCxnSpPr>
            <p:nvPr/>
          </p:nvCxnSpPr>
          <p:spPr>
            <a:xfrm>
              <a:off x="6823008"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58" name="Straight Connector 57">
              <a:extLst>
                <a:ext uri="{FF2B5EF4-FFF2-40B4-BE49-F238E27FC236}">
                  <a16:creationId xmlns:a16="http://schemas.microsoft.com/office/drawing/2014/main" id="{DCC9ED61-26E9-D232-5649-445D3EBD5A0B}"/>
                </a:ext>
              </a:extLst>
            </p:cNvPr>
            <p:cNvCxnSpPr>
              <a:cxnSpLocks/>
            </p:cNvCxnSpPr>
            <p:nvPr/>
          </p:nvCxnSpPr>
          <p:spPr>
            <a:xfrm>
              <a:off x="6923181" y="2444151"/>
              <a:ext cx="0" cy="451449"/>
            </a:xfrm>
            <a:prstGeom prst="line">
              <a:avLst/>
            </a:prstGeom>
          </p:spPr>
          <p:style>
            <a:lnRef idx="2">
              <a:schemeClr val="dk1"/>
            </a:lnRef>
            <a:fillRef idx="0">
              <a:schemeClr val="dk1"/>
            </a:fillRef>
            <a:effectRef idx="1">
              <a:schemeClr val="dk1"/>
            </a:effectRef>
            <a:fontRef idx="minor">
              <a:schemeClr val="tx1"/>
            </a:fontRef>
          </p:style>
        </p:cxnSp>
        <p:cxnSp>
          <p:nvCxnSpPr>
            <p:cNvPr id="59" name="Straight Connector 58">
              <a:extLst>
                <a:ext uri="{FF2B5EF4-FFF2-40B4-BE49-F238E27FC236}">
                  <a16:creationId xmlns:a16="http://schemas.microsoft.com/office/drawing/2014/main" id="{D225C0CF-6ED3-D003-216C-9A7CCAAB6E36}"/>
                </a:ext>
              </a:extLst>
            </p:cNvPr>
            <p:cNvCxnSpPr>
              <a:cxnSpLocks/>
            </p:cNvCxnSpPr>
            <p:nvPr/>
          </p:nvCxnSpPr>
          <p:spPr>
            <a:xfrm>
              <a:off x="7023354"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60" name="Straight Connector 59">
              <a:extLst>
                <a:ext uri="{FF2B5EF4-FFF2-40B4-BE49-F238E27FC236}">
                  <a16:creationId xmlns:a16="http://schemas.microsoft.com/office/drawing/2014/main" id="{CD424FC1-321E-F20A-20BE-938D7611C9C1}"/>
                </a:ext>
              </a:extLst>
            </p:cNvPr>
            <p:cNvCxnSpPr>
              <a:cxnSpLocks/>
            </p:cNvCxnSpPr>
            <p:nvPr/>
          </p:nvCxnSpPr>
          <p:spPr>
            <a:xfrm>
              <a:off x="7123527"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61" name="Straight Connector 60">
              <a:extLst>
                <a:ext uri="{FF2B5EF4-FFF2-40B4-BE49-F238E27FC236}">
                  <a16:creationId xmlns:a16="http://schemas.microsoft.com/office/drawing/2014/main" id="{F6FB2E07-C55F-9DF4-5B9A-DF63F4227415}"/>
                </a:ext>
              </a:extLst>
            </p:cNvPr>
            <p:cNvCxnSpPr>
              <a:cxnSpLocks/>
            </p:cNvCxnSpPr>
            <p:nvPr/>
          </p:nvCxnSpPr>
          <p:spPr>
            <a:xfrm>
              <a:off x="7223700"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62" name="Straight Connector 61">
              <a:extLst>
                <a:ext uri="{FF2B5EF4-FFF2-40B4-BE49-F238E27FC236}">
                  <a16:creationId xmlns:a16="http://schemas.microsoft.com/office/drawing/2014/main" id="{87C1AFA8-B2FF-8BF2-1E0B-89DFA449F5CC}"/>
                </a:ext>
              </a:extLst>
            </p:cNvPr>
            <p:cNvCxnSpPr>
              <a:cxnSpLocks/>
            </p:cNvCxnSpPr>
            <p:nvPr/>
          </p:nvCxnSpPr>
          <p:spPr>
            <a:xfrm>
              <a:off x="7323873"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63" name="Straight Connector 62">
              <a:extLst>
                <a:ext uri="{FF2B5EF4-FFF2-40B4-BE49-F238E27FC236}">
                  <a16:creationId xmlns:a16="http://schemas.microsoft.com/office/drawing/2014/main" id="{662A7281-3274-8A89-C646-D4EB1DC31BDA}"/>
                </a:ext>
              </a:extLst>
            </p:cNvPr>
            <p:cNvCxnSpPr>
              <a:cxnSpLocks/>
            </p:cNvCxnSpPr>
            <p:nvPr/>
          </p:nvCxnSpPr>
          <p:spPr>
            <a:xfrm>
              <a:off x="6522489"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64" name="Straight Connector 63">
              <a:extLst>
                <a:ext uri="{FF2B5EF4-FFF2-40B4-BE49-F238E27FC236}">
                  <a16:creationId xmlns:a16="http://schemas.microsoft.com/office/drawing/2014/main" id="{D0F6410B-42AA-A5AA-FF7E-82E004302A34}"/>
                </a:ext>
              </a:extLst>
            </p:cNvPr>
            <p:cNvCxnSpPr>
              <a:cxnSpLocks/>
            </p:cNvCxnSpPr>
            <p:nvPr/>
          </p:nvCxnSpPr>
          <p:spPr>
            <a:xfrm>
              <a:off x="7524219"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65" name="Straight Connector 64">
              <a:extLst>
                <a:ext uri="{FF2B5EF4-FFF2-40B4-BE49-F238E27FC236}">
                  <a16:creationId xmlns:a16="http://schemas.microsoft.com/office/drawing/2014/main" id="{1A489676-BA06-BC06-2C6B-5ABAADE7195B}"/>
                </a:ext>
              </a:extLst>
            </p:cNvPr>
            <p:cNvCxnSpPr>
              <a:cxnSpLocks/>
            </p:cNvCxnSpPr>
            <p:nvPr/>
          </p:nvCxnSpPr>
          <p:spPr>
            <a:xfrm>
              <a:off x="7624392"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66" name="Straight Connector 65">
              <a:extLst>
                <a:ext uri="{FF2B5EF4-FFF2-40B4-BE49-F238E27FC236}">
                  <a16:creationId xmlns:a16="http://schemas.microsoft.com/office/drawing/2014/main" id="{F164B12A-15C8-C024-57DA-FE2D82A66F78}"/>
                </a:ext>
              </a:extLst>
            </p:cNvPr>
            <p:cNvCxnSpPr>
              <a:cxnSpLocks/>
            </p:cNvCxnSpPr>
            <p:nvPr/>
          </p:nvCxnSpPr>
          <p:spPr>
            <a:xfrm>
              <a:off x="7724565"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67" name="Straight Connector 66">
              <a:extLst>
                <a:ext uri="{FF2B5EF4-FFF2-40B4-BE49-F238E27FC236}">
                  <a16:creationId xmlns:a16="http://schemas.microsoft.com/office/drawing/2014/main" id="{8684A0D1-7576-2093-AEF0-D2110D365034}"/>
                </a:ext>
              </a:extLst>
            </p:cNvPr>
            <p:cNvCxnSpPr>
              <a:cxnSpLocks/>
            </p:cNvCxnSpPr>
            <p:nvPr/>
          </p:nvCxnSpPr>
          <p:spPr>
            <a:xfrm>
              <a:off x="7824738"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68" name="Straight Connector 67">
              <a:extLst>
                <a:ext uri="{FF2B5EF4-FFF2-40B4-BE49-F238E27FC236}">
                  <a16:creationId xmlns:a16="http://schemas.microsoft.com/office/drawing/2014/main" id="{8EE1511D-1E7B-8879-224C-C98637B7FAD5}"/>
                </a:ext>
              </a:extLst>
            </p:cNvPr>
            <p:cNvCxnSpPr>
              <a:cxnSpLocks/>
            </p:cNvCxnSpPr>
            <p:nvPr/>
          </p:nvCxnSpPr>
          <p:spPr>
            <a:xfrm>
              <a:off x="7924911" y="2452485"/>
              <a:ext cx="0" cy="451449"/>
            </a:xfrm>
            <a:prstGeom prst="line">
              <a:avLst/>
            </a:prstGeom>
          </p:spPr>
          <p:style>
            <a:lnRef idx="2">
              <a:schemeClr val="dk1"/>
            </a:lnRef>
            <a:fillRef idx="0">
              <a:schemeClr val="dk1"/>
            </a:fillRef>
            <a:effectRef idx="1">
              <a:schemeClr val="dk1"/>
            </a:effectRef>
            <a:fontRef idx="minor">
              <a:schemeClr val="tx1"/>
            </a:fontRef>
          </p:style>
        </p:cxnSp>
        <p:cxnSp>
          <p:nvCxnSpPr>
            <p:cNvPr id="69" name="Straight Connector 68">
              <a:extLst>
                <a:ext uri="{FF2B5EF4-FFF2-40B4-BE49-F238E27FC236}">
                  <a16:creationId xmlns:a16="http://schemas.microsoft.com/office/drawing/2014/main" id="{5BA51281-6EFC-2ACF-0EDF-FA279C753ACA}"/>
                </a:ext>
              </a:extLst>
            </p:cNvPr>
            <p:cNvCxnSpPr>
              <a:cxnSpLocks/>
            </p:cNvCxnSpPr>
            <p:nvPr/>
          </p:nvCxnSpPr>
          <p:spPr>
            <a:xfrm>
              <a:off x="8025084"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70" name="Straight Connector 69">
              <a:extLst>
                <a:ext uri="{FF2B5EF4-FFF2-40B4-BE49-F238E27FC236}">
                  <a16:creationId xmlns:a16="http://schemas.microsoft.com/office/drawing/2014/main" id="{1E2845E4-D8EA-89A5-883A-544AE9511FD8}"/>
                </a:ext>
              </a:extLst>
            </p:cNvPr>
            <p:cNvCxnSpPr>
              <a:cxnSpLocks/>
            </p:cNvCxnSpPr>
            <p:nvPr/>
          </p:nvCxnSpPr>
          <p:spPr>
            <a:xfrm>
              <a:off x="8125257"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71" name="Straight Connector 70">
              <a:extLst>
                <a:ext uri="{FF2B5EF4-FFF2-40B4-BE49-F238E27FC236}">
                  <a16:creationId xmlns:a16="http://schemas.microsoft.com/office/drawing/2014/main" id="{624F93D3-E2F2-F643-70A7-650A9C5A906C}"/>
                </a:ext>
              </a:extLst>
            </p:cNvPr>
            <p:cNvCxnSpPr>
              <a:cxnSpLocks/>
            </p:cNvCxnSpPr>
            <p:nvPr/>
          </p:nvCxnSpPr>
          <p:spPr>
            <a:xfrm>
              <a:off x="8225430"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72" name="Straight Connector 71">
              <a:extLst>
                <a:ext uri="{FF2B5EF4-FFF2-40B4-BE49-F238E27FC236}">
                  <a16:creationId xmlns:a16="http://schemas.microsoft.com/office/drawing/2014/main" id="{33DAEEBA-365F-5FE4-8168-CE2DD81D2D6C}"/>
                </a:ext>
              </a:extLst>
            </p:cNvPr>
            <p:cNvCxnSpPr>
              <a:cxnSpLocks/>
            </p:cNvCxnSpPr>
            <p:nvPr/>
          </p:nvCxnSpPr>
          <p:spPr>
            <a:xfrm>
              <a:off x="8325603"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73" name="Straight Connector 72">
              <a:extLst>
                <a:ext uri="{FF2B5EF4-FFF2-40B4-BE49-F238E27FC236}">
                  <a16:creationId xmlns:a16="http://schemas.microsoft.com/office/drawing/2014/main" id="{5E06BCFF-84AD-2F28-B48B-886F7673158E}"/>
                </a:ext>
              </a:extLst>
            </p:cNvPr>
            <p:cNvCxnSpPr/>
            <p:nvPr/>
          </p:nvCxnSpPr>
          <p:spPr>
            <a:xfrm>
              <a:off x="9427506" y="2460819"/>
              <a:ext cx="0" cy="678611"/>
            </a:xfrm>
            <a:prstGeom prst="line">
              <a:avLst/>
            </a:prstGeom>
          </p:spPr>
          <p:style>
            <a:lnRef idx="2">
              <a:schemeClr val="dk1"/>
            </a:lnRef>
            <a:fillRef idx="0">
              <a:schemeClr val="dk1"/>
            </a:fillRef>
            <a:effectRef idx="1">
              <a:schemeClr val="dk1"/>
            </a:effectRef>
            <a:fontRef idx="minor">
              <a:schemeClr val="tx1"/>
            </a:fontRef>
          </p:style>
        </p:cxnSp>
        <p:cxnSp>
          <p:nvCxnSpPr>
            <p:cNvPr id="74" name="Straight Connector 73">
              <a:extLst>
                <a:ext uri="{FF2B5EF4-FFF2-40B4-BE49-F238E27FC236}">
                  <a16:creationId xmlns:a16="http://schemas.microsoft.com/office/drawing/2014/main" id="{2A6EDBAE-1A4A-7E1B-E846-FB618068F47E}"/>
                </a:ext>
              </a:extLst>
            </p:cNvPr>
            <p:cNvCxnSpPr/>
            <p:nvPr/>
          </p:nvCxnSpPr>
          <p:spPr>
            <a:xfrm>
              <a:off x="10429236" y="2460819"/>
              <a:ext cx="0" cy="678611"/>
            </a:xfrm>
            <a:prstGeom prst="line">
              <a:avLst/>
            </a:prstGeom>
          </p:spPr>
          <p:style>
            <a:lnRef idx="2">
              <a:schemeClr val="dk1"/>
            </a:lnRef>
            <a:fillRef idx="0">
              <a:schemeClr val="dk1"/>
            </a:fillRef>
            <a:effectRef idx="1">
              <a:schemeClr val="dk1"/>
            </a:effectRef>
            <a:fontRef idx="minor">
              <a:schemeClr val="tx1"/>
            </a:fontRef>
          </p:style>
        </p:cxnSp>
        <p:cxnSp>
          <p:nvCxnSpPr>
            <p:cNvPr id="75" name="Straight Connector 74">
              <a:extLst>
                <a:ext uri="{FF2B5EF4-FFF2-40B4-BE49-F238E27FC236}">
                  <a16:creationId xmlns:a16="http://schemas.microsoft.com/office/drawing/2014/main" id="{3751D710-9175-BF73-6671-FC95D617792F}"/>
                </a:ext>
              </a:extLst>
            </p:cNvPr>
            <p:cNvCxnSpPr/>
            <p:nvPr/>
          </p:nvCxnSpPr>
          <p:spPr>
            <a:xfrm>
              <a:off x="11431009" y="2460819"/>
              <a:ext cx="0" cy="678611"/>
            </a:xfrm>
            <a:prstGeom prst="line">
              <a:avLst/>
            </a:prstGeom>
          </p:spPr>
          <p:style>
            <a:lnRef idx="2">
              <a:schemeClr val="dk1"/>
            </a:lnRef>
            <a:fillRef idx="0">
              <a:schemeClr val="dk1"/>
            </a:fillRef>
            <a:effectRef idx="1">
              <a:schemeClr val="dk1"/>
            </a:effectRef>
            <a:fontRef idx="minor">
              <a:schemeClr val="tx1"/>
            </a:fontRef>
          </p:style>
        </p:cxnSp>
        <p:cxnSp>
          <p:nvCxnSpPr>
            <p:cNvPr id="76" name="Straight Connector 75">
              <a:extLst>
                <a:ext uri="{FF2B5EF4-FFF2-40B4-BE49-F238E27FC236}">
                  <a16:creationId xmlns:a16="http://schemas.microsoft.com/office/drawing/2014/main" id="{0E6F2AEE-3800-0D3B-24CE-7984CCB2C28E}"/>
                </a:ext>
              </a:extLst>
            </p:cNvPr>
            <p:cNvCxnSpPr>
              <a:cxnSpLocks/>
            </p:cNvCxnSpPr>
            <p:nvPr/>
          </p:nvCxnSpPr>
          <p:spPr>
            <a:xfrm>
              <a:off x="8626122"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77" name="Straight Connector 76">
              <a:extLst>
                <a:ext uri="{FF2B5EF4-FFF2-40B4-BE49-F238E27FC236}">
                  <a16:creationId xmlns:a16="http://schemas.microsoft.com/office/drawing/2014/main" id="{530AFDDF-FCB8-2C48-AABD-ADF8C6AB6B0A}"/>
                </a:ext>
              </a:extLst>
            </p:cNvPr>
            <p:cNvCxnSpPr>
              <a:cxnSpLocks/>
            </p:cNvCxnSpPr>
            <p:nvPr/>
          </p:nvCxnSpPr>
          <p:spPr>
            <a:xfrm>
              <a:off x="8726295"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78" name="Straight Connector 77">
              <a:extLst>
                <a:ext uri="{FF2B5EF4-FFF2-40B4-BE49-F238E27FC236}">
                  <a16:creationId xmlns:a16="http://schemas.microsoft.com/office/drawing/2014/main" id="{086BE35C-D8B9-792A-EA6F-9EB68ED51876}"/>
                </a:ext>
              </a:extLst>
            </p:cNvPr>
            <p:cNvCxnSpPr>
              <a:cxnSpLocks/>
            </p:cNvCxnSpPr>
            <p:nvPr/>
          </p:nvCxnSpPr>
          <p:spPr>
            <a:xfrm>
              <a:off x="8826468"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79" name="Straight Connector 78">
              <a:extLst>
                <a:ext uri="{FF2B5EF4-FFF2-40B4-BE49-F238E27FC236}">
                  <a16:creationId xmlns:a16="http://schemas.microsoft.com/office/drawing/2014/main" id="{C8695BB4-8AC4-86FA-56F6-4326FD6AE0BC}"/>
                </a:ext>
              </a:extLst>
            </p:cNvPr>
            <p:cNvCxnSpPr>
              <a:cxnSpLocks/>
            </p:cNvCxnSpPr>
            <p:nvPr/>
          </p:nvCxnSpPr>
          <p:spPr>
            <a:xfrm>
              <a:off x="8926641" y="2452485"/>
              <a:ext cx="0" cy="451449"/>
            </a:xfrm>
            <a:prstGeom prst="line">
              <a:avLst/>
            </a:prstGeom>
          </p:spPr>
          <p:style>
            <a:lnRef idx="2">
              <a:schemeClr val="dk1"/>
            </a:lnRef>
            <a:fillRef idx="0">
              <a:schemeClr val="dk1"/>
            </a:fillRef>
            <a:effectRef idx="1">
              <a:schemeClr val="dk1"/>
            </a:effectRef>
            <a:fontRef idx="minor">
              <a:schemeClr val="tx1"/>
            </a:fontRef>
          </p:style>
        </p:cxnSp>
        <p:cxnSp>
          <p:nvCxnSpPr>
            <p:cNvPr id="80" name="Straight Connector 79">
              <a:extLst>
                <a:ext uri="{FF2B5EF4-FFF2-40B4-BE49-F238E27FC236}">
                  <a16:creationId xmlns:a16="http://schemas.microsoft.com/office/drawing/2014/main" id="{28C4AA0C-3AF6-DEB0-9B90-342CF3F5D3F8}"/>
                </a:ext>
              </a:extLst>
            </p:cNvPr>
            <p:cNvCxnSpPr>
              <a:cxnSpLocks/>
            </p:cNvCxnSpPr>
            <p:nvPr/>
          </p:nvCxnSpPr>
          <p:spPr>
            <a:xfrm>
              <a:off x="9026814"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81" name="Straight Connector 80">
              <a:extLst>
                <a:ext uri="{FF2B5EF4-FFF2-40B4-BE49-F238E27FC236}">
                  <a16:creationId xmlns:a16="http://schemas.microsoft.com/office/drawing/2014/main" id="{5AC9EDC3-B66B-6180-4E98-F0F9EC87A1BB}"/>
                </a:ext>
              </a:extLst>
            </p:cNvPr>
            <p:cNvCxnSpPr>
              <a:cxnSpLocks/>
            </p:cNvCxnSpPr>
            <p:nvPr/>
          </p:nvCxnSpPr>
          <p:spPr>
            <a:xfrm>
              <a:off x="9126987"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82" name="Straight Connector 81">
              <a:extLst>
                <a:ext uri="{FF2B5EF4-FFF2-40B4-BE49-F238E27FC236}">
                  <a16:creationId xmlns:a16="http://schemas.microsoft.com/office/drawing/2014/main" id="{6895DAF1-9DEA-222B-3E4C-9F2B450BE027}"/>
                </a:ext>
              </a:extLst>
            </p:cNvPr>
            <p:cNvCxnSpPr>
              <a:cxnSpLocks/>
            </p:cNvCxnSpPr>
            <p:nvPr/>
          </p:nvCxnSpPr>
          <p:spPr>
            <a:xfrm>
              <a:off x="9227160"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83" name="Straight Connector 82">
              <a:extLst>
                <a:ext uri="{FF2B5EF4-FFF2-40B4-BE49-F238E27FC236}">
                  <a16:creationId xmlns:a16="http://schemas.microsoft.com/office/drawing/2014/main" id="{29A21B1E-A93B-265F-DFC8-302BB0C6C27D}"/>
                </a:ext>
              </a:extLst>
            </p:cNvPr>
            <p:cNvCxnSpPr>
              <a:cxnSpLocks/>
            </p:cNvCxnSpPr>
            <p:nvPr/>
          </p:nvCxnSpPr>
          <p:spPr>
            <a:xfrm>
              <a:off x="9327333"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84" name="Straight Connector 83">
              <a:extLst>
                <a:ext uri="{FF2B5EF4-FFF2-40B4-BE49-F238E27FC236}">
                  <a16:creationId xmlns:a16="http://schemas.microsoft.com/office/drawing/2014/main" id="{85C1BACC-F4E1-DA9D-C636-FA7EE1C56C00}"/>
                </a:ext>
              </a:extLst>
            </p:cNvPr>
            <p:cNvCxnSpPr>
              <a:cxnSpLocks/>
            </p:cNvCxnSpPr>
            <p:nvPr/>
          </p:nvCxnSpPr>
          <p:spPr>
            <a:xfrm>
              <a:off x="9527679"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85" name="Straight Connector 84">
              <a:extLst>
                <a:ext uri="{FF2B5EF4-FFF2-40B4-BE49-F238E27FC236}">
                  <a16:creationId xmlns:a16="http://schemas.microsoft.com/office/drawing/2014/main" id="{52880DA6-ECBC-35B9-7273-BAEF2BB4634B}"/>
                </a:ext>
              </a:extLst>
            </p:cNvPr>
            <p:cNvCxnSpPr>
              <a:cxnSpLocks/>
            </p:cNvCxnSpPr>
            <p:nvPr/>
          </p:nvCxnSpPr>
          <p:spPr>
            <a:xfrm>
              <a:off x="8525949"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86" name="Straight Connector 85">
              <a:extLst>
                <a:ext uri="{FF2B5EF4-FFF2-40B4-BE49-F238E27FC236}">
                  <a16:creationId xmlns:a16="http://schemas.microsoft.com/office/drawing/2014/main" id="{17E1766C-4EB0-AEFD-EDA9-AE4C77D46552}"/>
                </a:ext>
              </a:extLst>
            </p:cNvPr>
            <p:cNvCxnSpPr>
              <a:cxnSpLocks/>
            </p:cNvCxnSpPr>
            <p:nvPr/>
          </p:nvCxnSpPr>
          <p:spPr>
            <a:xfrm>
              <a:off x="9728025"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87" name="Straight Connector 86">
              <a:extLst>
                <a:ext uri="{FF2B5EF4-FFF2-40B4-BE49-F238E27FC236}">
                  <a16:creationId xmlns:a16="http://schemas.microsoft.com/office/drawing/2014/main" id="{FC116568-582F-15F4-D815-12D49BC767E3}"/>
                </a:ext>
              </a:extLst>
            </p:cNvPr>
            <p:cNvCxnSpPr>
              <a:cxnSpLocks/>
            </p:cNvCxnSpPr>
            <p:nvPr/>
          </p:nvCxnSpPr>
          <p:spPr>
            <a:xfrm>
              <a:off x="9828198"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88" name="Straight Connector 87">
              <a:extLst>
                <a:ext uri="{FF2B5EF4-FFF2-40B4-BE49-F238E27FC236}">
                  <a16:creationId xmlns:a16="http://schemas.microsoft.com/office/drawing/2014/main" id="{D607744D-61DD-1E3F-D0CD-3F501563247F}"/>
                </a:ext>
              </a:extLst>
            </p:cNvPr>
            <p:cNvCxnSpPr>
              <a:cxnSpLocks/>
            </p:cNvCxnSpPr>
            <p:nvPr/>
          </p:nvCxnSpPr>
          <p:spPr>
            <a:xfrm>
              <a:off x="9928371" y="2452485"/>
              <a:ext cx="0" cy="451449"/>
            </a:xfrm>
            <a:prstGeom prst="line">
              <a:avLst/>
            </a:prstGeom>
          </p:spPr>
          <p:style>
            <a:lnRef idx="2">
              <a:schemeClr val="dk1"/>
            </a:lnRef>
            <a:fillRef idx="0">
              <a:schemeClr val="dk1"/>
            </a:fillRef>
            <a:effectRef idx="1">
              <a:schemeClr val="dk1"/>
            </a:effectRef>
            <a:fontRef idx="minor">
              <a:schemeClr val="tx1"/>
            </a:fontRef>
          </p:style>
        </p:cxnSp>
        <p:cxnSp>
          <p:nvCxnSpPr>
            <p:cNvPr id="89" name="Straight Connector 88">
              <a:extLst>
                <a:ext uri="{FF2B5EF4-FFF2-40B4-BE49-F238E27FC236}">
                  <a16:creationId xmlns:a16="http://schemas.microsoft.com/office/drawing/2014/main" id="{82C5D9DD-05B0-185E-0BEB-E59CDB0A43F2}"/>
                </a:ext>
              </a:extLst>
            </p:cNvPr>
            <p:cNvCxnSpPr>
              <a:cxnSpLocks/>
            </p:cNvCxnSpPr>
            <p:nvPr/>
          </p:nvCxnSpPr>
          <p:spPr>
            <a:xfrm>
              <a:off x="10028544"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90" name="Straight Connector 89">
              <a:extLst>
                <a:ext uri="{FF2B5EF4-FFF2-40B4-BE49-F238E27FC236}">
                  <a16:creationId xmlns:a16="http://schemas.microsoft.com/office/drawing/2014/main" id="{88A6363C-DC93-7973-3ADE-CF608861FA80}"/>
                </a:ext>
              </a:extLst>
            </p:cNvPr>
            <p:cNvCxnSpPr>
              <a:cxnSpLocks/>
            </p:cNvCxnSpPr>
            <p:nvPr/>
          </p:nvCxnSpPr>
          <p:spPr>
            <a:xfrm>
              <a:off x="10128717"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91" name="Straight Connector 90">
              <a:extLst>
                <a:ext uri="{FF2B5EF4-FFF2-40B4-BE49-F238E27FC236}">
                  <a16:creationId xmlns:a16="http://schemas.microsoft.com/office/drawing/2014/main" id="{1CAF03A3-EA9C-60C3-75E4-63CE2C3DEDFF}"/>
                </a:ext>
              </a:extLst>
            </p:cNvPr>
            <p:cNvCxnSpPr>
              <a:cxnSpLocks/>
            </p:cNvCxnSpPr>
            <p:nvPr/>
          </p:nvCxnSpPr>
          <p:spPr>
            <a:xfrm>
              <a:off x="10228890"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92" name="Straight Connector 91">
              <a:extLst>
                <a:ext uri="{FF2B5EF4-FFF2-40B4-BE49-F238E27FC236}">
                  <a16:creationId xmlns:a16="http://schemas.microsoft.com/office/drawing/2014/main" id="{F2BEAC8F-BA41-4B32-DEEC-A7AF7117FC61}"/>
                </a:ext>
              </a:extLst>
            </p:cNvPr>
            <p:cNvCxnSpPr>
              <a:cxnSpLocks/>
            </p:cNvCxnSpPr>
            <p:nvPr/>
          </p:nvCxnSpPr>
          <p:spPr>
            <a:xfrm>
              <a:off x="10329063"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93" name="Straight Connector 92">
              <a:extLst>
                <a:ext uri="{FF2B5EF4-FFF2-40B4-BE49-F238E27FC236}">
                  <a16:creationId xmlns:a16="http://schemas.microsoft.com/office/drawing/2014/main" id="{1CF3EB87-FFDD-7036-6903-C575D1C518F5}"/>
                </a:ext>
              </a:extLst>
            </p:cNvPr>
            <p:cNvCxnSpPr>
              <a:cxnSpLocks/>
            </p:cNvCxnSpPr>
            <p:nvPr/>
          </p:nvCxnSpPr>
          <p:spPr>
            <a:xfrm>
              <a:off x="9627852"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94" name="Straight Connector 93">
              <a:extLst>
                <a:ext uri="{FF2B5EF4-FFF2-40B4-BE49-F238E27FC236}">
                  <a16:creationId xmlns:a16="http://schemas.microsoft.com/office/drawing/2014/main" id="{3501BDA2-D4CD-761C-B43E-2AF4814770B3}"/>
                </a:ext>
              </a:extLst>
            </p:cNvPr>
            <p:cNvCxnSpPr>
              <a:cxnSpLocks/>
            </p:cNvCxnSpPr>
            <p:nvPr/>
          </p:nvCxnSpPr>
          <p:spPr>
            <a:xfrm>
              <a:off x="10529409" y="2460819"/>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95" name="Straight Connector 94">
              <a:extLst>
                <a:ext uri="{FF2B5EF4-FFF2-40B4-BE49-F238E27FC236}">
                  <a16:creationId xmlns:a16="http://schemas.microsoft.com/office/drawing/2014/main" id="{C9577252-7C51-1D56-9807-CA068CD341AB}"/>
                </a:ext>
              </a:extLst>
            </p:cNvPr>
            <p:cNvCxnSpPr>
              <a:cxnSpLocks/>
            </p:cNvCxnSpPr>
            <p:nvPr/>
          </p:nvCxnSpPr>
          <p:spPr>
            <a:xfrm>
              <a:off x="10629582" y="2460819"/>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96" name="Straight Connector 95">
              <a:extLst>
                <a:ext uri="{FF2B5EF4-FFF2-40B4-BE49-F238E27FC236}">
                  <a16:creationId xmlns:a16="http://schemas.microsoft.com/office/drawing/2014/main" id="{FD7F2D30-DE7C-6DF2-54AB-1C5806B33CA5}"/>
                </a:ext>
              </a:extLst>
            </p:cNvPr>
            <p:cNvCxnSpPr>
              <a:cxnSpLocks/>
            </p:cNvCxnSpPr>
            <p:nvPr/>
          </p:nvCxnSpPr>
          <p:spPr>
            <a:xfrm>
              <a:off x="10729755" y="2460819"/>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97" name="Straight Connector 96">
              <a:extLst>
                <a:ext uri="{FF2B5EF4-FFF2-40B4-BE49-F238E27FC236}">
                  <a16:creationId xmlns:a16="http://schemas.microsoft.com/office/drawing/2014/main" id="{97B77E87-8472-0079-B0AD-712FBA106A7E}"/>
                </a:ext>
              </a:extLst>
            </p:cNvPr>
            <p:cNvCxnSpPr>
              <a:cxnSpLocks/>
            </p:cNvCxnSpPr>
            <p:nvPr/>
          </p:nvCxnSpPr>
          <p:spPr>
            <a:xfrm>
              <a:off x="10829928" y="2460819"/>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98" name="Straight Connector 97">
              <a:extLst>
                <a:ext uri="{FF2B5EF4-FFF2-40B4-BE49-F238E27FC236}">
                  <a16:creationId xmlns:a16="http://schemas.microsoft.com/office/drawing/2014/main" id="{C74C7217-BC9F-7125-738C-57C59ECBE00E}"/>
                </a:ext>
              </a:extLst>
            </p:cNvPr>
            <p:cNvCxnSpPr>
              <a:cxnSpLocks/>
            </p:cNvCxnSpPr>
            <p:nvPr/>
          </p:nvCxnSpPr>
          <p:spPr>
            <a:xfrm>
              <a:off x="10930101" y="2460819"/>
              <a:ext cx="0" cy="451449"/>
            </a:xfrm>
            <a:prstGeom prst="line">
              <a:avLst/>
            </a:prstGeom>
          </p:spPr>
          <p:style>
            <a:lnRef idx="2">
              <a:schemeClr val="dk1"/>
            </a:lnRef>
            <a:fillRef idx="0">
              <a:schemeClr val="dk1"/>
            </a:fillRef>
            <a:effectRef idx="1">
              <a:schemeClr val="dk1"/>
            </a:effectRef>
            <a:fontRef idx="minor">
              <a:schemeClr val="tx1"/>
            </a:fontRef>
          </p:style>
        </p:cxnSp>
        <p:cxnSp>
          <p:nvCxnSpPr>
            <p:cNvPr id="99" name="Straight Connector 98">
              <a:extLst>
                <a:ext uri="{FF2B5EF4-FFF2-40B4-BE49-F238E27FC236}">
                  <a16:creationId xmlns:a16="http://schemas.microsoft.com/office/drawing/2014/main" id="{85606879-BC34-13DA-4DBF-04AE29DE71BC}"/>
                </a:ext>
              </a:extLst>
            </p:cNvPr>
            <p:cNvCxnSpPr>
              <a:cxnSpLocks/>
            </p:cNvCxnSpPr>
            <p:nvPr/>
          </p:nvCxnSpPr>
          <p:spPr>
            <a:xfrm>
              <a:off x="11030274" y="2460819"/>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00" name="Straight Connector 99">
              <a:extLst>
                <a:ext uri="{FF2B5EF4-FFF2-40B4-BE49-F238E27FC236}">
                  <a16:creationId xmlns:a16="http://schemas.microsoft.com/office/drawing/2014/main" id="{021C6E83-7CA0-627F-2616-61C741246097}"/>
                </a:ext>
              </a:extLst>
            </p:cNvPr>
            <p:cNvCxnSpPr>
              <a:cxnSpLocks/>
            </p:cNvCxnSpPr>
            <p:nvPr/>
          </p:nvCxnSpPr>
          <p:spPr>
            <a:xfrm>
              <a:off x="11130447" y="2460819"/>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01" name="Straight Connector 100">
              <a:extLst>
                <a:ext uri="{FF2B5EF4-FFF2-40B4-BE49-F238E27FC236}">
                  <a16:creationId xmlns:a16="http://schemas.microsoft.com/office/drawing/2014/main" id="{CEFAB6D5-A490-749B-C062-E8245406637F}"/>
                </a:ext>
              </a:extLst>
            </p:cNvPr>
            <p:cNvCxnSpPr>
              <a:cxnSpLocks/>
            </p:cNvCxnSpPr>
            <p:nvPr/>
          </p:nvCxnSpPr>
          <p:spPr>
            <a:xfrm>
              <a:off x="11230620" y="2460819"/>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02" name="Straight Connector 101">
              <a:extLst>
                <a:ext uri="{FF2B5EF4-FFF2-40B4-BE49-F238E27FC236}">
                  <a16:creationId xmlns:a16="http://schemas.microsoft.com/office/drawing/2014/main" id="{A96B4C1A-0564-4ACC-593F-49D268DEF0E9}"/>
                </a:ext>
              </a:extLst>
            </p:cNvPr>
            <p:cNvCxnSpPr>
              <a:cxnSpLocks/>
            </p:cNvCxnSpPr>
            <p:nvPr/>
          </p:nvCxnSpPr>
          <p:spPr>
            <a:xfrm>
              <a:off x="11330793" y="2460819"/>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03" name="Straight Connector 102">
              <a:extLst>
                <a:ext uri="{FF2B5EF4-FFF2-40B4-BE49-F238E27FC236}">
                  <a16:creationId xmlns:a16="http://schemas.microsoft.com/office/drawing/2014/main" id="{12DCB07E-8BE9-5FB1-88B6-858560656184}"/>
                </a:ext>
              </a:extLst>
            </p:cNvPr>
            <p:cNvCxnSpPr/>
            <p:nvPr/>
          </p:nvCxnSpPr>
          <p:spPr>
            <a:xfrm>
              <a:off x="2302701" y="2435817"/>
              <a:ext cx="0" cy="678611"/>
            </a:xfrm>
            <a:prstGeom prst="line">
              <a:avLst/>
            </a:prstGeom>
          </p:spPr>
          <p:style>
            <a:lnRef idx="2">
              <a:schemeClr val="dk1"/>
            </a:lnRef>
            <a:fillRef idx="0">
              <a:schemeClr val="dk1"/>
            </a:fillRef>
            <a:effectRef idx="1">
              <a:schemeClr val="dk1"/>
            </a:effectRef>
            <a:fontRef idx="minor">
              <a:schemeClr val="tx1"/>
            </a:fontRef>
          </p:style>
        </p:cxnSp>
        <p:sp>
          <p:nvSpPr>
            <p:cNvPr id="104" name="TextBox 103">
              <a:extLst>
                <a:ext uri="{FF2B5EF4-FFF2-40B4-BE49-F238E27FC236}">
                  <a16:creationId xmlns:a16="http://schemas.microsoft.com/office/drawing/2014/main" id="{76E9A115-4291-2CF0-F776-CD8F8F405647}"/>
                </a:ext>
              </a:extLst>
            </p:cNvPr>
            <p:cNvSpPr txBox="1"/>
            <p:nvPr/>
          </p:nvSpPr>
          <p:spPr>
            <a:xfrm>
              <a:off x="2148652" y="3131096"/>
              <a:ext cx="308098" cy="369332"/>
            </a:xfrm>
            <a:prstGeom prst="rect">
              <a:avLst/>
            </a:prstGeom>
            <a:noFill/>
          </p:spPr>
          <p:txBody>
            <a:bodyPr wrap="none" rtlCol="0">
              <a:spAutoFit/>
            </a:bodyPr>
            <a:lstStyle/>
            <a:p>
              <a:r>
                <a:rPr lang="en-GB" dirty="0">
                  <a:solidFill>
                    <a:srgbClr val="5A3A06"/>
                  </a:solidFill>
                </a:rPr>
                <a:t>0</a:t>
              </a:r>
            </a:p>
          </p:txBody>
        </p:sp>
        <p:sp>
          <p:nvSpPr>
            <p:cNvPr id="105" name="TextBox 104">
              <a:extLst>
                <a:ext uri="{FF2B5EF4-FFF2-40B4-BE49-F238E27FC236}">
                  <a16:creationId xmlns:a16="http://schemas.microsoft.com/office/drawing/2014/main" id="{E2DF2807-B015-C2AF-CB0C-215ACC67CA88}"/>
                </a:ext>
              </a:extLst>
            </p:cNvPr>
            <p:cNvSpPr txBox="1"/>
            <p:nvPr/>
          </p:nvSpPr>
          <p:spPr>
            <a:xfrm>
              <a:off x="3263077" y="3131096"/>
              <a:ext cx="308098" cy="369332"/>
            </a:xfrm>
            <a:prstGeom prst="rect">
              <a:avLst/>
            </a:prstGeom>
            <a:noFill/>
          </p:spPr>
          <p:txBody>
            <a:bodyPr wrap="none" rtlCol="0">
              <a:spAutoFit/>
            </a:bodyPr>
            <a:lstStyle/>
            <a:p>
              <a:r>
                <a:rPr lang="en-GB" dirty="0">
                  <a:solidFill>
                    <a:srgbClr val="5A3A06"/>
                  </a:solidFill>
                </a:rPr>
                <a:t>1</a:t>
              </a:r>
            </a:p>
          </p:txBody>
        </p:sp>
        <p:sp>
          <p:nvSpPr>
            <p:cNvPr id="106" name="TextBox 105">
              <a:extLst>
                <a:ext uri="{FF2B5EF4-FFF2-40B4-BE49-F238E27FC236}">
                  <a16:creationId xmlns:a16="http://schemas.microsoft.com/office/drawing/2014/main" id="{072F1510-F2E5-1B99-5393-48392AA204E8}"/>
                </a:ext>
              </a:extLst>
            </p:cNvPr>
            <p:cNvSpPr txBox="1"/>
            <p:nvPr/>
          </p:nvSpPr>
          <p:spPr>
            <a:xfrm>
              <a:off x="4264806" y="3131096"/>
              <a:ext cx="308098" cy="369332"/>
            </a:xfrm>
            <a:prstGeom prst="rect">
              <a:avLst/>
            </a:prstGeom>
            <a:noFill/>
          </p:spPr>
          <p:txBody>
            <a:bodyPr wrap="none" rtlCol="0">
              <a:spAutoFit/>
            </a:bodyPr>
            <a:lstStyle/>
            <a:p>
              <a:r>
                <a:rPr lang="en-GB" dirty="0">
                  <a:solidFill>
                    <a:srgbClr val="5A3A06"/>
                  </a:solidFill>
                </a:rPr>
                <a:t>2</a:t>
              </a:r>
            </a:p>
          </p:txBody>
        </p:sp>
        <p:sp>
          <p:nvSpPr>
            <p:cNvPr id="107" name="TextBox 106">
              <a:extLst>
                <a:ext uri="{FF2B5EF4-FFF2-40B4-BE49-F238E27FC236}">
                  <a16:creationId xmlns:a16="http://schemas.microsoft.com/office/drawing/2014/main" id="{8FE5366B-C9DF-8DC8-8D78-870EA68B794C}"/>
                </a:ext>
              </a:extLst>
            </p:cNvPr>
            <p:cNvSpPr txBox="1"/>
            <p:nvPr/>
          </p:nvSpPr>
          <p:spPr>
            <a:xfrm>
              <a:off x="5266495" y="3131096"/>
              <a:ext cx="308098" cy="369332"/>
            </a:xfrm>
            <a:prstGeom prst="rect">
              <a:avLst/>
            </a:prstGeom>
            <a:noFill/>
          </p:spPr>
          <p:txBody>
            <a:bodyPr wrap="none" rtlCol="0">
              <a:spAutoFit/>
            </a:bodyPr>
            <a:lstStyle/>
            <a:p>
              <a:r>
                <a:rPr lang="en-GB" dirty="0">
                  <a:solidFill>
                    <a:srgbClr val="5A3A06"/>
                  </a:solidFill>
                </a:rPr>
                <a:t>3</a:t>
              </a:r>
            </a:p>
          </p:txBody>
        </p:sp>
        <p:sp>
          <p:nvSpPr>
            <p:cNvPr id="108" name="TextBox 107">
              <a:extLst>
                <a:ext uri="{FF2B5EF4-FFF2-40B4-BE49-F238E27FC236}">
                  <a16:creationId xmlns:a16="http://schemas.microsoft.com/office/drawing/2014/main" id="{615755DC-4A40-1574-EBA8-BB951A5D6288}"/>
                </a:ext>
              </a:extLst>
            </p:cNvPr>
            <p:cNvSpPr txBox="1"/>
            <p:nvPr/>
          </p:nvSpPr>
          <p:spPr>
            <a:xfrm>
              <a:off x="6268184" y="3131096"/>
              <a:ext cx="308098" cy="369332"/>
            </a:xfrm>
            <a:prstGeom prst="rect">
              <a:avLst/>
            </a:prstGeom>
            <a:noFill/>
          </p:spPr>
          <p:txBody>
            <a:bodyPr wrap="none" rtlCol="0">
              <a:spAutoFit/>
            </a:bodyPr>
            <a:lstStyle/>
            <a:p>
              <a:r>
                <a:rPr lang="en-GB" dirty="0">
                  <a:solidFill>
                    <a:srgbClr val="5A3A06"/>
                  </a:solidFill>
                </a:rPr>
                <a:t>4</a:t>
              </a:r>
            </a:p>
          </p:txBody>
        </p:sp>
        <p:sp>
          <p:nvSpPr>
            <p:cNvPr id="109" name="TextBox 108">
              <a:extLst>
                <a:ext uri="{FF2B5EF4-FFF2-40B4-BE49-F238E27FC236}">
                  <a16:creationId xmlns:a16="http://schemas.microsoft.com/office/drawing/2014/main" id="{B7A0F07E-31EC-ACC6-440D-792C6F4C78DD}"/>
                </a:ext>
              </a:extLst>
            </p:cNvPr>
            <p:cNvSpPr txBox="1"/>
            <p:nvPr/>
          </p:nvSpPr>
          <p:spPr>
            <a:xfrm>
              <a:off x="7269997" y="3122762"/>
              <a:ext cx="308098" cy="369332"/>
            </a:xfrm>
            <a:prstGeom prst="rect">
              <a:avLst/>
            </a:prstGeom>
            <a:noFill/>
          </p:spPr>
          <p:txBody>
            <a:bodyPr wrap="none" rtlCol="0">
              <a:spAutoFit/>
            </a:bodyPr>
            <a:lstStyle/>
            <a:p>
              <a:r>
                <a:rPr lang="en-GB" dirty="0">
                  <a:solidFill>
                    <a:srgbClr val="5A3A06"/>
                  </a:solidFill>
                </a:rPr>
                <a:t>5</a:t>
              </a:r>
            </a:p>
          </p:txBody>
        </p:sp>
        <p:sp>
          <p:nvSpPr>
            <p:cNvPr id="110" name="TextBox 109">
              <a:extLst>
                <a:ext uri="{FF2B5EF4-FFF2-40B4-BE49-F238E27FC236}">
                  <a16:creationId xmlns:a16="http://schemas.microsoft.com/office/drawing/2014/main" id="{23050D43-D6E1-2EB7-2EB5-813C81603DC4}"/>
                </a:ext>
              </a:extLst>
            </p:cNvPr>
            <p:cNvSpPr txBox="1"/>
            <p:nvPr/>
          </p:nvSpPr>
          <p:spPr>
            <a:xfrm>
              <a:off x="8271644" y="3131096"/>
              <a:ext cx="308098" cy="369332"/>
            </a:xfrm>
            <a:prstGeom prst="rect">
              <a:avLst/>
            </a:prstGeom>
            <a:noFill/>
          </p:spPr>
          <p:txBody>
            <a:bodyPr wrap="none" rtlCol="0">
              <a:spAutoFit/>
            </a:bodyPr>
            <a:lstStyle/>
            <a:p>
              <a:r>
                <a:rPr lang="en-GB" dirty="0">
                  <a:solidFill>
                    <a:srgbClr val="5A3A06"/>
                  </a:solidFill>
                </a:rPr>
                <a:t>6</a:t>
              </a:r>
            </a:p>
          </p:txBody>
        </p:sp>
        <p:sp>
          <p:nvSpPr>
            <p:cNvPr id="111" name="TextBox 110">
              <a:extLst>
                <a:ext uri="{FF2B5EF4-FFF2-40B4-BE49-F238E27FC236}">
                  <a16:creationId xmlns:a16="http://schemas.microsoft.com/office/drawing/2014/main" id="{4B13E076-94F4-C81D-61D1-BB379A190EBE}"/>
                </a:ext>
              </a:extLst>
            </p:cNvPr>
            <p:cNvSpPr txBox="1"/>
            <p:nvPr/>
          </p:nvSpPr>
          <p:spPr>
            <a:xfrm>
              <a:off x="9274768" y="3131096"/>
              <a:ext cx="308098" cy="369332"/>
            </a:xfrm>
            <a:prstGeom prst="rect">
              <a:avLst/>
            </a:prstGeom>
            <a:noFill/>
          </p:spPr>
          <p:txBody>
            <a:bodyPr wrap="none" rtlCol="0">
              <a:spAutoFit/>
            </a:bodyPr>
            <a:lstStyle/>
            <a:p>
              <a:r>
                <a:rPr lang="en-GB" dirty="0">
                  <a:solidFill>
                    <a:srgbClr val="5A3A06"/>
                  </a:solidFill>
                </a:rPr>
                <a:t>7</a:t>
              </a:r>
            </a:p>
          </p:txBody>
        </p:sp>
        <p:sp>
          <p:nvSpPr>
            <p:cNvPr id="112" name="TextBox 111">
              <a:extLst>
                <a:ext uri="{FF2B5EF4-FFF2-40B4-BE49-F238E27FC236}">
                  <a16:creationId xmlns:a16="http://schemas.microsoft.com/office/drawing/2014/main" id="{8C55026A-1703-8DAD-D835-C185D956663B}"/>
                </a:ext>
              </a:extLst>
            </p:cNvPr>
            <p:cNvSpPr txBox="1"/>
            <p:nvPr/>
          </p:nvSpPr>
          <p:spPr>
            <a:xfrm>
              <a:off x="10276497" y="3131096"/>
              <a:ext cx="308098" cy="369332"/>
            </a:xfrm>
            <a:prstGeom prst="rect">
              <a:avLst/>
            </a:prstGeom>
            <a:noFill/>
          </p:spPr>
          <p:txBody>
            <a:bodyPr wrap="none" rtlCol="0">
              <a:spAutoFit/>
            </a:bodyPr>
            <a:lstStyle/>
            <a:p>
              <a:r>
                <a:rPr lang="en-GB" dirty="0">
                  <a:solidFill>
                    <a:srgbClr val="5A3A06"/>
                  </a:solidFill>
                </a:rPr>
                <a:t>8</a:t>
              </a:r>
            </a:p>
          </p:txBody>
        </p:sp>
        <p:sp>
          <p:nvSpPr>
            <p:cNvPr id="113" name="TextBox 112">
              <a:extLst>
                <a:ext uri="{FF2B5EF4-FFF2-40B4-BE49-F238E27FC236}">
                  <a16:creationId xmlns:a16="http://schemas.microsoft.com/office/drawing/2014/main" id="{1DB4A2FC-534F-A418-6A5B-C5CEF9743F8A}"/>
                </a:ext>
              </a:extLst>
            </p:cNvPr>
            <p:cNvSpPr txBox="1"/>
            <p:nvPr/>
          </p:nvSpPr>
          <p:spPr>
            <a:xfrm>
              <a:off x="11278226" y="3122762"/>
              <a:ext cx="308098" cy="369332"/>
            </a:xfrm>
            <a:prstGeom prst="rect">
              <a:avLst/>
            </a:prstGeom>
            <a:noFill/>
          </p:spPr>
          <p:txBody>
            <a:bodyPr wrap="none" rtlCol="0">
              <a:spAutoFit/>
            </a:bodyPr>
            <a:lstStyle/>
            <a:p>
              <a:r>
                <a:rPr lang="en-GB" dirty="0">
                  <a:solidFill>
                    <a:srgbClr val="5A3A06"/>
                  </a:solidFill>
                </a:rPr>
                <a:t>9</a:t>
              </a:r>
            </a:p>
          </p:txBody>
        </p:sp>
      </p:grpSp>
      <p:sp>
        <p:nvSpPr>
          <p:cNvPr id="114" name="TextBox 113">
            <a:extLst>
              <a:ext uri="{FF2B5EF4-FFF2-40B4-BE49-F238E27FC236}">
                <a16:creationId xmlns:a16="http://schemas.microsoft.com/office/drawing/2014/main" id="{682A9557-F0B8-41A4-CFAE-FD478393B99F}"/>
              </a:ext>
            </a:extLst>
          </p:cNvPr>
          <p:cNvSpPr txBox="1"/>
          <p:nvPr/>
        </p:nvSpPr>
        <p:spPr>
          <a:xfrm>
            <a:off x="5178888" y="1572399"/>
            <a:ext cx="4935967" cy="646331"/>
          </a:xfrm>
          <a:prstGeom prst="rect">
            <a:avLst/>
          </a:prstGeom>
          <a:noFill/>
        </p:spPr>
        <p:txBody>
          <a:bodyPr wrap="none" rtlCol="0">
            <a:spAutoFit/>
          </a:bodyPr>
          <a:lstStyle/>
          <a:p>
            <a:r>
              <a:rPr lang="en-GB" dirty="0">
                <a:solidFill>
                  <a:srgbClr val="5A3A06"/>
                </a:solidFill>
              </a:rPr>
              <a:t>1 metre 		= 100cm 		= 1000mm</a:t>
            </a:r>
          </a:p>
          <a:p>
            <a:r>
              <a:rPr lang="en-GB" dirty="0">
                <a:solidFill>
                  <a:srgbClr val="5A3A06"/>
                </a:solidFill>
              </a:rPr>
              <a:t>1 centimetre 	= 10mm</a:t>
            </a:r>
          </a:p>
        </p:txBody>
      </p:sp>
      <p:sp>
        <p:nvSpPr>
          <p:cNvPr id="115" name="TextBox 114">
            <a:extLst>
              <a:ext uri="{FF2B5EF4-FFF2-40B4-BE49-F238E27FC236}">
                <a16:creationId xmlns:a16="http://schemas.microsoft.com/office/drawing/2014/main" id="{9397F892-A8ED-4364-1569-E5F8CAF330C2}"/>
              </a:ext>
            </a:extLst>
          </p:cNvPr>
          <p:cNvSpPr txBox="1"/>
          <p:nvPr/>
        </p:nvSpPr>
        <p:spPr>
          <a:xfrm>
            <a:off x="1940623" y="1603008"/>
            <a:ext cx="760208" cy="369332"/>
          </a:xfrm>
          <a:prstGeom prst="rect">
            <a:avLst/>
          </a:prstGeom>
          <a:noFill/>
        </p:spPr>
        <p:txBody>
          <a:bodyPr wrap="none" rtlCol="0">
            <a:spAutoFit/>
          </a:bodyPr>
          <a:lstStyle/>
          <a:p>
            <a:r>
              <a:rPr lang="en-GB" dirty="0">
                <a:solidFill>
                  <a:srgbClr val="5A3A06"/>
                </a:solidFill>
              </a:rPr>
              <a:t>Metre</a:t>
            </a:r>
          </a:p>
        </p:txBody>
      </p:sp>
      <p:sp>
        <p:nvSpPr>
          <p:cNvPr id="116" name="Rectangle 115">
            <a:extLst>
              <a:ext uri="{FF2B5EF4-FFF2-40B4-BE49-F238E27FC236}">
                <a16:creationId xmlns:a16="http://schemas.microsoft.com/office/drawing/2014/main" id="{DF55F03C-B3F8-C134-553E-66BE50133148}"/>
              </a:ext>
            </a:extLst>
          </p:cNvPr>
          <p:cNvSpPr/>
          <p:nvPr/>
        </p:nvSpPr>
        <p:spPr>
          <a:xfrm>
            <a:off x="384688" y="2119286"/>
            <a:ext cx="1031051" cy="923330"/>
          </a:xfrm>
          <a:prstGeom prst="rect">
            <a:avLst/>
          </a:prstGeom>
          <a:noFill/>
        </p:spPr>
        <p:txBody>
          <a:bodyPr wrap="none" lIns="91440" tIns="45720" rIns="91440" bIns="45720">
            <a:spAutoFit/>
          </a:bodyPr>
          <a:lstStyle/>
          <a:p>
            <a:pPr algn="ctr"/>
            <a:r>
              <a:rPr lang="en-GB" sz="5400" b="0" cap="none" spc="0" dirty="0">
                <a:ln w="0"/>
                <a:solidFill>
                  <a:srgbClr val="5A3A06"/>
                </a:solidFill>
                <a:effectLst>
                  <a:outerShdw blurRad="38100" dist="19050" dir="2700000" algn="tl" rotWithShape="0">
                    <a:schemeClr val="dk1">
                      <a:alpha val="40000"/>
                    </a:schemeClr>
                  </a:outerShdw>
                </a:effectLst>
              </a:rPr>
              <a:t>cm</a:t>
            </a:r>
          </a:p>
        </p:txBody>
      </p:sp>
      <p:sp>
        <p:nvSpPr>
          <p:cNvPr id="117" name="Rectangle 116">
            <a:extLst>
              <a:ext uri="{FF2B5EF4-FFF2-40B4-BE49-F238E27FC236}">
                <a16:creationId xmlns:a16="http://schemas.microsoft.com/office/drawing/2014/main" id="{59137246-9C05-4907-A327-1E7403913649}"/>
              </a:ext>
            </a:extLst>
          </p:cNvPr>
          <p:cNvSpPr/>
          <p:nvPr/>
        </p:nvSpPr>
        <p:spPr>
          <a:xfrm>
            <a:off x="366096" y="2892055"/>
            <a:ext cx="1290738" cy="923330"/>
          </a:xfrm>
          <a:prstGeom prst="rect">
            <a:avLst/>
          </a:prstGeom>
          <a:noFill/>
        </p:spPr>
        <p:txBody>
          <a:bodyPr wrap="none" lIns="91440" tIns="45720" rIns="91440" bIns="45720">
            <a:spAutoFit/>
          </a:bodyPr>
          <a:lstStyle/>
          <a:p>
            <a:pPr algn="ctr"/>
            <a:r>
              <a:rPr lang="en-GB" sz="5400" dirty="0">
                <a:ln w="0"/>
                <a:solidFill>
                  <a:srgbClr val="5A3A06"/>
                </a:solidFill>
                <a:effectLst>
                  <a:outerShdw blurRad="38100" dist="19050" dir="2700000" algn="tl" rotWithShape="0">
                    <a:schemeClr val="dk1">
                      <a:alpha val="40000"/>
                    </a:schemeClr>
                  </a:outerShdw>
                </a:effectLst>
              </a:rPr>
              <a:t>m</a:t>
            </a:r>
            <a:r>
              <a:rPr lang="en-GB" sz="5400" b="0" cap="none" spc="0" dirty="0">
                <a:ln w="0"/>
                <a:solidFill>
                  <a:srgbClr val="5A3A06"/>
                </a:solidFill>
                <a:effectLst>
                  <a:outerShdw blurRad="38100" dist="19050" dir="2700000" algn="tl" rotWithShape="0">
                    <a:schemeClr val="dk1">
                      <a:alpha val="40000"/>
                    </a:schemeClr>
                  </a:outerShdw>
                </a:effectLst>
              </a:rPr>
              <a:t>m</a:t>
            </a:r>
          </a:p>
        </p:txBody>
      </p:sp>
      <p:sp>
        <p:nvSpPr>
          <p:cNvPr id="118" name="TextBox 117">
            <a:extLst>
              <a:ext uri="{FF2B5EF4-FFF2-40B4-BE49-F238E27FC236}">
                <a16:creationId xmlns:a16="http://schemas.microsoft.com/office/drawing/2014/main" id="{BBB1BF31-D985-7680-AC64-33263E285020}"/>
              </a:ext>
            </a:extLst>
          </p:cNvPr>
          <p:cNvSpPr txBox="1"/>
          <p:nvPr/>
        </p:nvSpPr>
        <p:spPr>
          <a:xfrm>
            <a:off x="1934905" y="2393834"/>
            <a:ext cx="1241109" cy="369332"/>
          </a:xfrm>
          <a:prstGeom prst="rect">
            <a:avLst/>
          </a:prstGeom>
          <a:noFill/>
        </p:spPr>
        <p:txBody>
          <a:bodyPr wrap="none" rtlCol="0">
            <a:spAutoFit/>
          </a:bodyPr>
          <a:lstStyle/>
          <a:p>
            <a:r>
              <a:rPr lang="en-GB" dirty="0">
                <a:solidFill>
                  <a:srgbClr val="5A3A06"/>
                </a:solidFill>
              </a:rPr>
              <a:t>Centimetre</a:t>
            </a:r>
          </a:p>
        </p:txBody>
      </p:sp>
      <p:sp>
        <p:nvSpPr>
          <p:cNvPr id="119" name="TextBox 118">
            <a:extLst>
              <a:ext uri="{FF2B5EF4-FFF2-40B4-BE49-F238E27FC236}">
                <a16:creationId xmlns:a16="http://schemas.microsoft.com/office/drawing/2014/main" id="{3EF3E8A1-28AB-A57A-D4B0-A0FEE5445BD6}"/>
              </a:ext>
            </a:extLst>
          </p:cNvPr>
          <p:cNvSpPr txBox="1"/>
          <p:nvPr/>
        </p:nvSpPr>
        <p:spPr>
          <a:xfrm>
            <a:off x="1934905" y="3245030"/>
            <a:ext cx="1185004" cy="369332"/>
          </a:xfrm>
          <a:prstGeom prst="rect">
            <a:avLst/>
          </a:prstGeom>
          <a:noFill/>
        </p:spPr>
        <p:txBody>
          <a:bodyPr wrap="none" rtlCol="0">
            <a:spAutoFit/>
          </a:bodyPr>
          <a:lstStyle/>
          <a:p>
            <a:r>
              <a:rPr lang="en-GB" dirty="0">
                <a:solidFill>
                  <a:srgbClr val="5A3A06"/>
                </a:solidFill>
              </a:rPr>
              <a:t>Millimetre</a:t>
            </a:r>
          </a:p>
        </p:txBody>
      </p:sp>
      <p:sp>
        <p:nvSpPr>
          <p:cNvPr id="120" name="TextBox 119">
            <a:extLst>
              <a:ext uri="{FF2B5EF4-FFF2-40B4-BE49-F238E27FC236}">
                <a16:creationId xmlns:a16="http://schemas.microsoft.com/office/drawing/2014/main" id="{434E1FEF-7B86-738E-EB4D-6BA25BAA756A}"/>
              </a:ext>
            </a:extLst>
          </p:cNvPr>
          <p:cNvSpPr txBox="1"/>
          <p:nvPr/>
        </p:nvSpPr>
        <p:spPr>
          <a:xfrm>
            <a:off x="5034796" y="2499736"/>
            <a:ext cx="6353543" cy="1754326"/>
          </a:xfrm>
          <a:prstGeom prst="rect">
            <a:avLst/>
          </a:prstGeom>
          <a:noFill/>
        </p:spPr>
        <p:txBody>
          <a:bodyPr wrap="square" rtlCol="0">
            <a:spAutoFit/>
          </a:bodyPr>
          <a:lstStyle/>
          <a:p>
            <a:r>
              <a:rPr lang="en-GB" dirty="0">
                <a:solidFill>
                  <a:srgbClr val="5A3A06"/>
                </a:solidFill>
              </a:rPr>
              <a:t>To change metres into centimetres you divide the number of metres by 100.</a:t>
            </a:r>
          </a:p>
          <a:p>
            <a:r>
              <a:rPr lang="en-GB" dirty="0">
                <a:solidFill>
                  <a:srgbClr val="5A3A06"/>
                </a:solidFill>
              </a:rPr>
              <a:t>To change metres into millimetres you divide the number of metres by 1000.</a:t>
            </a:r>
          </a:p>
          <a:p>
            <a:r>
              <a:rPr lang="en-GB" dirty="0">
                <a:solidFill>
                  <a:srgbClr val="5A3A06"/>
                </a:solidFill>
              </a:rPr>
              <a:t>To change centimetres into millimetres you divide the number of centimetres by 10</a:t>
            </a:r>
          </a:p>
        </p:txBody>
      </p:sp>
    </p:spTree>
    <p:extLst>
      <p:ext uri="{BB962C8B-B14F-4D97-AF65-F5344CB8AC3E}">
        <p14:creationId xmlns:p14="http://schemas.microsoft.com/office/powerpoint/2010/main" val="15676181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C325C20-7350-05E2-0B23-1596981A2802}"/>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33BC1516-DC50-2C17-BA75-165A4464C31F}"/>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EC5EC12D-3982-BCFF-D7B5-B001A1873F1B}"/>
              </a:ext>
            </a:extLst>
          </p:cNvPr>
          <p:cNvSpPr/>
          <p:nvPr/>
        </p:nvSpPr>
        <p:spPr>
          <a:xfrm>
            <a:off x="0" y="163520"/>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Measuring.</a:t>
            </a:r>
          </a:p>
          <a:p>
            <a:r>
              <a:rPr lang="en-US" sz="3200" dirty="0">
                <a:ln w="0"/>
                <a:solidFill>
                  <a:schemeClr val="bg1"/>
                </a:solidFill>
                <a:effectLst>
                  <a:outerShdw blurRad="38100" dist="19050" dir="2700000" algn="tl" rotWithShape="0">
                    <a:schemeClr val="dk1">
                      <a:alpha val="40000"/>
                    </a:schemeClr>
                  </a:outerShdw>
                </a:effectLst>
              </a:rPr>
              <a:t>Imperial.</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2" name="Picture 1">
            <a:extLst>
              <a:ext uri="{FF2B5EF4-FFF2-40B4-BE49-F238E27FC236}">
                <a16:creationId xmlns:a16="http://schemas.microsoft.com/office/drawing/2014/main" id="{4EEA5CD6-C835-C5E9-5ED0-D2A36E5B5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grpSp>
        <p:nvGrpSpPr>
          <p:cNvPr id="465" name="Group 464">
            <a:extLst>
              <a:ext uri="{FF2B5EF4-FFF2-40B4-BE49-F238E27FC236}">
                <a16:creationId xmlns:a16="http://schemas.microsoft.com/office/drawing/2014/main" id="{F2DFB190-34FD-DD3E-4B84-62175A92986F}"/>
              </a:ext>
            </a:extLst>
          </p:cNvPr>
          <p:cNvGrpSpPr/>
          <p:nvPr/>
        </p:nvGrpSpPr>
        <p:grpSpPr>
          <a:xfrm>
            <a:off x="1346390" y="4654389"/>
            <a:ext cx="9981820" cy="2059988"/>
            <a:chOff x="1346390" y="4654389"/>
            <a:chExt cx="9981820" cy="2059988"/>
          </a:xfrm>
        </p:grpSpPr>
        <p:sp>
          <p:nvSpPr>
            <p:cNvPr id="6" name="Rectangle 5">
              <a:extLst>
                <a:ext uri="{FF2B5EF4-FFF2-40B4-BE49-F238E27FC236}">
                  <a16:creationId xmlns:a16="http://schemas.microsoft.com/office/drawing/2014/main" id="{9B56B027-3ADC-5BE1-93BA-98A19E087D29}"/>
                </a:ext>
              </a:extLst>
            </p:cNvPr>
            <p:cNvSpPr/>
            <p:nvPr/>
          </p:nvSpPr>
          <p:spPr>
            <a:xfrm>
              <a:off x="1346390" y="4662728"/>
              <a:ext cx="9981820" cy="2051649"/>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5A3A06"/>
                </a:solidFill>
              </a:endParaRPr>
            </a:p>
          </p:txBody>
        </p:sp>
        <p:cxnSp>
          <p:nvCxnSpPr>
            <p:cNvPr id="210" name="Straight Connector 209">
              <a:extLst>
                <a:ext uri="{FF2B5EF4-FFF2-40B4-BE49-F238E27FC236}">
                  <a16:creationId xmlns:a16="http://schemas.microsoft.com/office/drawing/2014/main" id="{815F42EE-442B-DF06-9C11-A985FF927795}"/>
                </a:ext>
              </a:extLst>
            </p:cNvPr>
            <p:cNvCxnSpPr/>
            <p:nvPr/>
          </p:nvCxnSpPr>
          <p:spPr>
            <a:xfrm>
              <a:off x="1825053" y="4654394"/>
              <a:ext cx="0" cy="678611"/>
            </a:xfrm>
            <a:prstGeom prst="line">
              <a:avLst/>
            </a:prstGeom>
          </p:spPr>
          <p:style>
            <a:lnRef idx="2">
              <a:schemeClr val="dk1"/>
            </a:lnRef>
            <a:fillRef idx="0">
              <a:schemeClr val="dk1"/>
            </a:fillRef>
            <a:effectRef idx="1">
              <a:schemeClr val="dk1"/>
            </a:effectRef>
            <a:fontRef idx="minor">
              <a:schemeClr val="tx1"/>
            </a:fontRef>
          </p:style>
        </p:cxnSp>
        <p:sp>
          <p:nvSpPr>
            <p:cNvPr id="211" name="TextBox 210">
              <a:extLst>
                <a:ext uri="{FF2B5EF4-FFF2-40B4-BE49-F238E27FC236}">
                  <a16:creationId xmlns:a16="http://schemas.microsoft.com/office/drawing/2014/main" id="{80F4ACB8-1A02-3830-633F-1E95340DB04C}"/>
                </a:ext>
              </a:extLst>
            </p:cNvPr>
            <p:cNvSpPr txBox="1"/>
            <p:nvPr/>
          </p:nvSpPr>
          <p:spPr>
            <a:xfrm>
              <a:off x="1671004" y="5349673"/>
              <a:ext cx="308098" cy="369332"/>
            </a:xfrm>
            <a:prstGeom prst="rect">
              <a:avLst/>
            </a:prstGeom>
            <a:noFill/>
          </p:spPr>
          <p:txBody>
            <a:bodyPr wrap="none" rtlCol="0">
              <a:spAutoFit/>
            </a:bodyPr>
            <a:lstStyle/>
            <a:p>
              <a:r>
                <a:rPr lang="en-GB" dirty="0">
                  <a:solidFill>
                    <a:srgbClr val="5A3A06"/>
                  </a:solidFill>
                </a:rPr>
                <a:t>0</a:t>
              </a:r>
            </a:p>
          </p:txBody>
        </p:sp>
        <p:grpSp>
          <p:nvGrpSpPr>
            <p:cNvPr id="356" name="Group 355">
              <a:extLst>
                <a:ext uri="{FF2B5EF4-FFF2-40B4-BE49-F238E27FC236}">
                  <a16:creationId xmlns:a16="http://schemas.microsoft.com/office/drawing/2014/main" id="{F37FDBA2-2D83-976B-31C2-74CC5D5E964E}"/>
                </a:ext>
              </a:extLst>
            </p:cNvPr>
            <p:cNvGrpSpPr/>
            <p:nvPr/>
          </p:nvGrpSpPr>
          <p:grpSpPr>
            <a:xfrm>
              <a:off x="1908468" y="4654389"/>
              <a:ext cx="2739912" cy="1034163"/>
              <a:chOff x="1908468" y="4654389"/>
              <a:chExt cx="2739912" cy="1034163"/>
            </a:xfrm>
          </p:grpSpPr>
          <p:cxnSp>
            <p:nvCxnSpPr>
              <p:cNvPr id="7" name="Straight Connector 6">
                <a:extLst>
                  <a:ext uri="{FF2B5EF4-FFF2-40B4-BE49-F238E27FC236}">
                    <a16:creationId xmlns:a16="http://schemas.microsoft.com/office/drawing/2014/main" id="{BA1E9C6D-2719-025F-2BCE-EF558302F188}"/>
                  </a:ext>
                </a:extLst>
              </p:cNvPr>
              <p:cNvCxnSpPr/>
              <p:nvPr/>
            </p:nvCxnSpPr>
            <p:spPr>
              <a:xfrm>
                <a:off x="4494331" y="4654394"/>
                <a:ext cx="0" cy="678611"/>
              </a:xfrm>
              <a:prstGeom prst="line">
                <a:avLst/>
              </a:prstGeom>
            </p:spPr>
            <p:style>
              <a:lnRef idx="2">
                <a:schemeClr val="dk1"/>
              </a:lnRef>
              <a:fillRef idx="0">
                <a:schemeClr val="dk1"/>
              </a:fillRef>
              <a:effectRef idx="1">
                <a:schemeClr val="dk1"/>
              </a:effectRef>
              <a:fontRef idx="minor">
                <a:schemeClr val="tx1"/>
              </a:fontRef>
            </p:style>
          </p:cxnSp>
          <p:cxnSp>
            <p:nvCxnSpPr>
              <p:cNvPr id="130" name="Straight Connector 129">
                <a:extLst>
                  <a:ext uri="{FF2B5EF4-FFF2-40B4-BE49-F238E27FC236}">
                    <a16:creationId xmlns:a16="http://schemas.microsoft.com/office/drawing/2014/main" id="{A0DB43B5-14B3-41A8-1AB8-ADC5E5C7870C}"/>
                  </a:ext>
                </a:extLst>
              </p:cNvPr>
              <p:cNvCxnSpPr>
                <a:cxnSpLocks/>
              </p:cNvCxnSpPr>
              <p:nvPr/>
            </p:nvCxnSpPr>
            <p:spPr>
              <a:xfrm>
                <a:off x="2158713" y="4654394"/>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31" name="Straight Connector 130">
                <a:extLst>
                  <a:ext uri="{FF2B5EF4-FFF2-40B4-BE49-F238E27FC236}">
                    <a16:creationId xmlns:a16="http://schemas.microsoft.com/office/drawing/2014/main" id="{E345DF5C-6B39-14CB-8A5A-87DBE33AB08F}"/>
                  </a:ext>
                </a:extLst>
              </p:cNvPr>
              <p:cNvCxnSpPr>
                <a:cxnSpLocks/>
              </p:cNvCxnSpPr>
              <p:nvPr/>
            </p:nvCxnSpPr>
            <p:spPr>
              <a:xfrm>
                <a:off x="2492373" y="4654394"/>
                <a:ext cx="0" cy="339305"/>
              </a:xfrm>
              <a:prstGeom prst="line">
                <a:avLst/>
              </a:prstGeom>
            </p:spPr>
            <p:style>
              <a:lnRef idx="2">
                <a:schemeClr val="dk1"/>
              </a:lnRef>
              <a:fillRef idx="0">
                <a:schemeClr val="dk1"/>
              </a:fillRef>
              <a:effectRef idx="1">
                <a:schemeClr val="dk1"/>
              </a:effectRef>
              <a:fontRef idx="minor">
                <a:schemeClr val="tx1"/>
              </a:fontRef>
            </p:style>
          </p:cxnSp>
          <p:cxnSp>
            <p:nvCxnSpPr>
              <p:cNvPr id="133" name="Straight Connector 132">
                <a:extLst>
                  <a:ext uri="{FF2B5EF4-FFF2-40B4-BE49-F238E27FC236}">
                    <a16:creationId xmlns:a16="http://schemas.microsoft.com/office/drawing/2014/main" id="{86DB8AE5-1828-5240-DDF5-20697EFCC16D}"/>
                  </a:ext>
                </a:extLst>
              </p:cNvPr>
              <p:cNvCxnSpPr>
                <a:cxnSpLocks/>
              </p:cNvCxnSpPr>
              <p:nvPr/>
            </p:nvCxnSpPr>
            <p:spPr>
              <a:xfrm>
                <a:off x="2826033" y="4654394"/>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34" name="Straight Connector 133">
                <a:extLst>
                  <a:ext uri="{FF2B5EF4-FFF2-40B4-BE49-F238E27FC236}">
                    <a16:creationId xmlns:a16="http://schemas.microsoft.com/office/drawing/2014/main" id="{A7F707F6-3379-6ABE-A300-1C82C5408316}"/>
                  </a:ext>
                </a:extLst>
              </p:cNvPr>
              <p:cNvCxnSpPr>
                <a:cxnSpLocks/>
              </p:cNvCxnSpPr>
              <p:nvPr/>
            </p:nvCxnSpPr>
            <p:spPr>
              <a:xfrm>
                <a:off x="3159693" y="4654394"/>
                <a:ext cx="0" cy="579564"/>
              </a:xfrm>
              <a:prstGeom prst="line">
                <a:avLst/>
              </a:prstGeom>
            </p:spPr>
            <p:style>
              <a:lnRef idx="2">
                <a:schemeClr val="dk1"/>
              </a:lnRef>
              <a:fillRef idx="0">
                <a:schemeClr val="dk1"/>
              </a:fillRef>
              <a:effectRef idx="1">
                <a:schemeClr val="dk1"/>
              </a:effectRef>
              <a:fontRef idx="minor">
                <a:schemeClr val="tx1"/>
              </a:fontRef>
            </p:style>
          </p:cxnSp>
          <p:cxnSp>
            <p:nvCxnSpPr>
              <p:cNvPr id="135" name="Straight Connector 134">
                <a:extLst>
                  <a:ext uri="{FF2B5EF4-FFF2-40B4-BE49-F238E27FC236}">
                    <a16:creationId xmlns:a16="http://schemas.microsoft.com/office/drawing/2014/main" id="{43B1BC68-A5CB-44CF-88D8-989DD28C7604}"/>
                  </a:ext>
                </a:extLst>
              </p:cNvPr>
              <p:cNvCxnSpPr>
                <a:cxnSpLocks/>
              </p:cNvCxnSpPr>
              <p:nvPr/>
            </p:nvCxnSpPr>
            <p:spPr>
              <a:xfrm>
                <a:off x="3493353" y="4654394"/>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37" name="Straight Connector 136">
                <a:extLst>
                  <a:ext uri="{FF2B5EF4-FFF2-40B4-BE49-F238E27FC236}">
                    <a16:creationId xmlns:a16="http://schemas.microsoft.com/office/drawing/2014/main" id="{2E5F74EF-0638-C591-FF0D-5B3B4E5A04A2}"/>
                  </a:ext>
                </a:extLst>
              </p:cNvPr>
              <p:cNvCxnSpPr>
                <a:cxnSpLocks/>
              </p:cNvCxnSpPr>
              <p:nvPr/>
            </p:nvCxnSpPr>
            <p:spPr>
              <a:xfrm>
                <a:off x="3827013" y="4654394"/>
                <a:ext cx="0" cy="339305"/>
              </a:xfrm>
              <a:prstGeom prst="line">
                <a:avLst/>
              </a:prstGeom>
            </p:spPr>
            <p:style>
              <a:lnRef idx="2">
                <a:schemeClr val="dk1"/>
              </a:lnRef>
              <a:fillRef idx="0">
                <a:schemeClr val="dk1"/>
              </a:fillRef>
              <a:effectRef idx="1">
                <a:schemeClr val="dk1"/>
              </a:effectRef>
              <a:fontRef idx="minor">
                <a:schemeClr val="tx1"/>
              </a:fontRef>
            </p:style>
          </p:cxnSp>
          <p:cxnSp>
            <p:nvCxnSpPr>
              <p:cNvPr id="138" name="Straight Connector 137">
                <a:extLst>
                  <a:ext uri="{FF2B5EF4-FFF2-40B4-BE49-F238E27FC236}">
                    <a16:creationId xmlns:a16="http://schemas.microsoft.com/office/drawing/2014/main" id="{DE7CCF91-5D2E-AACF-F989-4446E964C4FC}"/>
                  </a:ext>
                </a:extLst>
              </p:cNvPr>
              <p:cNvCxnSpPr>
                <a:cxnSpLocks/>
              </p:cNvCxnSpPr>
              <p:nvPr/>
            </p:nvCxnSpPr>
            <p:spPr>
              <a:xfrm>
                <a:off x="4160673" y="4654394"/>
                <a:ext cx="0" cy="276045"/>
              </a:xfrm>
              <a:prstGeom prst="line">
                <a:avLst/>
              </a:prstGeom>
            </p:spPr>
            <p:style>
              <a:lnRef idx="2">
                <a:schemeClr val="dk1"/>
              </a:lnRef>
              <a:fillRef idx="0">
                <a:schemeClr val="dk1"/>
              </a:fillRef>
              <a:effectRef idx="1">
                <a:schemeClr val="dk1"/>
              </a:effectRef>
              <a:fontRef idx="minor">
                <a:schemeClr val="tx1"/>
              </a:fontRef>
            </p:style>
          </p:cxnSp>
          <p:sp>
            <p:nvSpPr>
              <p:cNvPr id="212" name="TextBox 211">
                <a:extLst>
                  <a:ext uri="{FF2B5EF4-FFF2-40B4-BE49-F238E27FC236}">
                    <a16:creationId xmlns:a16="http://schemas.microsoft.com/office/drawing/2014/main" id="{1201DBD3-F6E4-A149-C878-6E2EB82AA2AE}"/>
                  </a:ext>
                </a:extLst>
              </p:cNvPr>
              <p:cNvSpPr txBox="1"/>
              <p:nvPr/>
            </p:nvSpPr>
            <p:spPr>
              <a:xfrm>
                <a:off x="4340282" y="5319220"/>
                <a:ext cx="308098" cy="369332"/>
              </a:xfrm>
              <a:prstGeom prst="rect">
                <a:avLst/>
              </a:prstGeom>
              <a:noFill/>
            </p:spPr>
            <p:txBody>
              <a:bodyPr wrap="none" rtlCol="0">
                <a:spAutoFit/>
              </a:bodyPr>
              <a:lstStyle/>
              <a:p>
                <a:r>
                  <a:rPr lang="en-GB" dirty="0">
                    <a:solidFill>
                      <a:srgbClr val="5A3A06"/>
                    </a:solidFill>
                  </a:rPr>
                  <a:t>1</a:t>
                </a:r>
              </a:p>
            </p:txBody>
          </p:sp>
          <p:cxnSp>
            <p:nvCxnSpPr>
              <p:cNvPr id="332" name="Straight Connector 331">
                <a:extLst>
                  <a:ext uri="{FF2B5EF4-FFF2-40B4-BE49-F238E27FC236}">
                    <a16:creationId xmlns:a16="http://schemas.microsoft.com/office/drawing/2014/main" id="{A500A4DB-F77F-2640-959D-98BEC8974860}"/>
                  </a:ext>
                </a:extLst>
              </p:cNvPr>
              <p:cNvCxnSpPr>
                <a:cxnSpLocks/>
              </p:cNvCxnSpPr>
              <p:nvPr/>
            </p:nvCxnSpPr>
            <p:spPr>
              <a:xfrm>
                <a:off x="1991883" y="4662727"/>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33" name="Straight Connector 332">
                <a:extLst>
                  <a:ext uri="{FF2B5EF4-FFF2-40B4-BE49-F238E27FC236}">
                    <a16:creationId xmlns:a16="http://schemas.microsoft.com/office/drawing/2014/main" id="{4BF9C29F-6528-F61A-9185-D17D9B32198D}"/>
                  </a:ext>
                </a:extLst>
              </p:cNvPr>
              <p:cNvCxnSpPr>
                <a:cxnSpLocks/>
              </p:cNvCxnSpPr>
              <p:nvPr/>
            </p:nvCxnSpPr>
            <p:spPr>
              <a:xfrm>
                <a:off x="2075298" y="4662728"/>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34" name="Straight Connector 333">
                <a:extLst>
                  <a:ext uri="{FF2B5EF4-FFF2-40B4-BE49-F238E27FC236}">
                    <a16:creationId xmlns:a16="http://schemas.microsoft.com/office/drawing/2014/main" id="{CB2F234A-B5D6-6576-4ED7-858E96DA41E1}"/>
                  </a:ext>
                </a:extLst>
              </p:cNvPr>
              <p:cNvCxnSpPr>
                <a:cxnSpLocks/>
              </p:cNvCxnSpPr>
              <p:nvPr/>
            </p:nvCxnSpPr>
            <p:spPr>
              <a:xfrm>
                <a:off x="1908468" y="4662727"/>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35" name="Straight Connector 334">
                <a:extLst>
                  <a:ext uri="{FF2B5EF4-FFF2-40B4-BE49-F238E27FC236}">
                    <a16:creationId xmlns:a16="http://schemas.microsoft.com/office/drawing/2014/main" id="{A13681A1-06F2-CE18-06C9-3644BC59A22C}"/>
                  </a:ext>
                </a:extLst>
              </p:cNvPr>
              <p:cNvCxnSpPr>
                <a:cxnSpLocks/>
              </p:cNvCxnSpPr>
              <p:nvPr/>
            </p:nvCxnSpPr>
            <p:spPr>
              <a:xfrm>
                <a:off x="2325972" y="4662726"/>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36" name="Straight Connector 335">
                <a:extLst>
                  <a:ext uri="{FF2B5EF4-FFF2-40B4-BE49-F238E27FC236}">
                    <a16:creationId xmlns:a16="http://schemas.microsoft.com/office/drawing/2014/main" id="{9E4D5F34-71CD-9C04-8CDB-967534D59DBA}"/>
                  </a:ext>
                </a:extLst>
              </p:cNvPr>
              <p:cNvCxnSpPr>
                <a:cxnSpLocks/>
              </p:cNvCxnSpPr>
              <p:nvPr/>
            </p:nvCxnSpPr>
            <p:spPr>
              <a:xfrm>
                <a:off x="2409387" y="4662727"/>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37" name="Straight Connector 336">
                <a:extLst>
                  <a:ext uri="{FF2B5EF4-FFF2-40B4-BE49-F238E27FC236}">
                    <a16:creationId xmlns:a16="http://schemas.microsoft.com/office/drawing/2014/main" id="{C8F7409F-3282-D6EC-2384-183C4422EE25}"/>
                  </a:ext>
                </a:extLst>
              </p:cNvPr>
              <p:cNvCxnSpPr>
                <a:cxnSpLocks/>
              </p:cNvCxnSpPr>
              <p:nvPr/>
            </p:nvCxnSpPr>
            <p:spPr>
              <a:xfrm>
                <a:off x="2242557" y="4662726"/>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38" name="Straight Connector 337">
                <a:extLst>
                  <a:ext uri="{FF2B5EF4-FFF2-40B4-BE49-F238E27FC236}">
                    <a16:creationId xmlns:a16="http://schemas.microsoft.com/office/drawing/2014/main" id="{DDD8B7B8-1E13-0CD1-8C35-656CAACE1B20}"/>
                  </a:ext>
                </a:extLst>
              </p:cNvPr>
              <p:cNvCxnSpPr>
                <a:cxnSpLocks/>
              </p:cNvCxnSpPr>
              <p:nvPr/>
            </p:nvCxnSpPr>
            <p:spPr>
              <a:xfrm>
                <a:off x="2660061" y="4654392"/>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39" name="Straight Connector 338">
                <a:extLst>
                  <a:ext uri="{FF2B5EF4-FFF2-40B4-BE49-F238E27FC236}">
                    <a16:creationId xmlns:a16="http://schemas.microsoft.com/office/drawing/2014/main" id="{9EB34390-BB48-98B5-DBC8-19AEC6E8E74D}"/>
                  </a:ext>
                </a:extLst>
              </p:cNvPr>
              <p:cNvCxnSpPr>
                <a:cxnSpLocks/>
              </p:cNvCxnSpPr>
              <p:nvPr/>
            </p:nvCxnSpPr>
            <p:spPr>
              <a:xfrm>
                <a:off x="2743476" y="4654393"/>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40" name="Straight Connector 339">
                <a:extLst>
                  <a:ext uri="{FF2B5EF4-FFF2-40B4-BE49-F238E27FC236}">
                    <a16:creationId xmlns:a16="http://schemas.microsoft.com/office/drawing/2014/main" id="{45F571DE-E996-69AA-90D8-AB011976E2D8}"/>
                  </a:ext>
                </a:extLst>
              </p:cNvPr>
              <p:cNvCxnSpPr>
                <a:cxnSpLocks/>
              </p:cNvCxnSpPr>
              <p:nvPr/>
            </p:nvCxnSpPr>
            <p:spPr>
              <a:xfrm>
                <a:off x="2576646" y="4654392"/>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41" name="Straight Connector 340">
                <a:extLst>
                  <a:ext uri="{FF2B5EF4-FFF2-40B4-BE49-F238E27FC236}">
                    <a16:creationId xmlns:a16="http://schemas.microsoft.com/office/drawing/2014/main" id="{CD8A7DF5-F46F-E723-3E84-C9A8D385AB66}"/>
                  </a:ext>
                </a:extLst>
              </p:cNvPr>
              <p:cNvCxnSpPr>
                <a:cxnSpLocks/>
              </p:cNvCxnSpPr>
              <p:nvPr/>
            </p:nvCxnSpPr>
            <p:spPr>
              <a:xfrm>
                <a:off x="2991171" y="4662725"/>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42" name="Straight Connector 341">
                <a:extLst>
                  <a:ext uri="{FF2B5EF4-FFF2-40B4-BE49-F238E27FC236}">
                    <a16:creationId xmlns:a16="http://schemas.microsoft.com/office/drawing/2014/main" id="{46822AAD-7DDC-B126-7D75-98F35D917894}"/>
                  </a:ext>
                </a:extLst>
              </p:cNvPr>
              <p:cNvCxnSpPr>
                <a:cxnSpLocks/>
              </p:cNvCxnSpPr>
              <p:nvPr/>
            </p:nvCxnSpPr>
            <p:spPr>
              <a:xfrm>
                <a:off x="3074586" y="4662726"/>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43" name="Straight Connector 342">
                <a:extLst>
                  <a:ext uri="{FF2B5EF4-FFF2-40B4-BE49-F238E27FC236}">
                    <a16:creationId xmlns:a16="http://schemas.microsoft.com/office/drawing/2014/main" id="{AD50445E-30C7-E0BE-E21B-B08C74D7DFB9}"/>
                  </a:ext>
                </a:extLst>
              </p:cNvPr>
              <p:cNvCxnSpPr>
                <a:cxnSpLocks/>
              </p:cNvCxnSpPr>
              <p:nvPr/>
            </p:nvCxnSpPr>
            <p:spPr>
              <a:xfrm>
                <a:off x="2907756" y="4662725"/>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44" name="Straight Connector 343">
                <a:extLst>
                  <a:ext uri="{FF2B5EF4-FFF2-40B4-BE49-F238E27FC236}">
                    <a16:creationId xmlns:a16="http://schemas.microsoft.com/office/drawing/2014/main" id="{3FEB4F18-4F92-D094-3867-0C8327FF634C}"/>
                  </a:ext>
                </a:extLst>
              </p:cNvPr>
              <p:cNvCxnSpPr>
                <a:cxnSpLocks/>
              </p:cNvCxnSpPr>
              <p:nvPr/>
            </p:nvCxnSpPr>
            <p:spPr>
              <a:xfrm>
                <a:off x="3326748" y="4662724"/>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45" name="Straight Connector 344">
                <a:extLst>
                  <a:ext uri="{FF2B5EF4-FFF2-40B4-BE49-F238E27FC236}">
                    <a16:creationId xmlns:a16="http://schemas.microsoft.com/office/drawing/2014/main" id="{DC05C3FB-B2E3-5A8C-A0EF-49C8A4A99735}"/>
                  </a:ext>
                </a:extLst>
              </p:cNvPr>
              <p:cNvCxnSpPr>
                <a:cxnSpLocks/>
              </p:cNvCxnSpPr>
              <p:nvPr/>
            </p:nvCxnSpPr>
            <p:spPr>
              <a:xfrm>
                <a:off x="3410163" y="4662725"/>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46" name="Straight Connector 345">
                <a:extLst>
                  <a:ext uri="{FF2B5EF4-FFF2-40B4-BE49-F238E27FC236}">
                    <a16:creationId xmlns:a16="http://schemas.microsoft.com/office/drawing/2014/main" id="{86FBC5DA-3E2B-8B91-6887-BF744EC225D4}"/>
                  </a:ext>
                </a:extLst>
              </p:cNvPr>
              <p:cNvCxnSpPr>
                <a:cxnSpLocks/>
              </p:cNvCxnSpPr>
              <p:nvPr/>
            </p:nvCxnSpPr>
            <p:spPr>
              <a:xfrm>
                <a:off x="3243333" y="4662724"/>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47" name="Straight Connector 346">
                <a:extLst>
                  <a:ext uri="{FF2B5EF4-FFF2-40B4-BE49-F238E27FC236}">
                    <a16:creationId xmlns:a16="http://schemas.microsoft.com/office/drawing/2014/main" id="{FD91ACFE-B86B-BF5E-A5BB-06C65024CAD4}"/>
                  </a:ext>
                </a:extLst>
              </p:cNvPr>
              <p:cNvCxnSpPr>
                <a:cxnSpLocks/>
              </p:cNvCxnSpPr>
              <p:nvPr/>
            </p:nvCxnSpPr>
            <p:spPr>
              <a:xfrm>
                <a:off x="3660837" y="4662723"/>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48" name="Straight Connector 347">
                <a:extLst>
                  <a:ext uri="{FF2B5EF4-FFF2-40B4-BE49-F238E27FC236}">
                    <a16:creationId xmlns:a16="http://schemas.microsoft.com/office/drawing/2014/main" id="{4DCC07E8-172A-AF9E-B551-40CC7DB87D6C}"/>
                  </a:ext>
                </a:extLst>
              </p:cNvPr>
              <p:cNvCxnSpPr>
                <a:cxnSpLocks/>
              </p:cNvCxnSpPr>
              <p:nvPr/>
            </p:nvCxnSpPr>
            <p:spPr>
              <a:xfrm>
                <a:off x="3744252" y="4662724"/>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49" name="Straight Connector 348">
                <a:extLst>
                  <a:ext uri="{FF2B5EF4-FFF2-40B4-BE49-F238E27FC236}">
                    <a16:creationId xmlns:a16="http://schemas.microsoft.com/office/drawing/2014/main" id="{B36E6426-8363-8129-AF8F-967AF8FBF92F}"/>
                  </a:ext>
                </a:extLst>
              </p:cNvPr>
              <p:cNvCxnSpPr>
                <a:cxnSpLocks/>
              </p:cNvCxnSpPr>
              <p:nvPr/>
            </p:nvCxnSpPr>
            <p:spPr>
              <a:xfrm>
                <a:off x="3577422" y="4662723"/>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50" name="Straight Connector 349">
                <a:extLst>
                  <a:ext uri="{FF2B5EF4-FFF2-40B4-BE49-F238E27FC236}">
                    <a16:creationId xmlns:a16="http://schemas.microsoft.com/office/drawing/2014/main" id="{A7D90637-A850-34BC-D0EA-6BFEF7DA3A44}"/>
                  </a:ext>
                </a:extLst>
              </p:cNvPr>
              <p:cNvCxnSpPr>
                <a:cxnSpLocks/>
              </p:cNvCxnSpPr>
              <p:nvPr/>
            </p:nvCxnSpPr>
            <p:spPr>
              <a:xfrm>
                <a:off x="3994926" y="4654389"/>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51" name="Straight Connector 350">
                <a:extLst>
                  <a:ext uri="{FF2B5EF4-FFF2-40B4-BE49-F238E27FC236}">
                    <a16:creationId xmlns:a16="http://schemas.microsoft.com/office/drawing/2014/main" id="{BD517238-C888-E95F-F502-FF948A1ADBCB}"/>
                  </a:ext>
                </a:extLst>
              </p:cNvPr>
              <p:cNvCxnSpPr>
                <a:cxnSpLocks/>
              </p:cNvCxnSpPr>
              <p:nvPr/>
            </p:nvCxnSpPr>
            <p:spPr>
              <a:xfrm>
                <a:off x="4078341" y="4654390"/>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52" name="Straight Connector 351">
                <a:extLst>
                  <a:ext uri="{FF2B5EF4-FFF2-40B4-BE49-F238E27FC236}">
                    <a16:creationId xmlns:a16="http://schemas.microsoft.com/office/drawing/2014/main" id="{1EA18109-0415-9EFD-4970-5513B2D96F04}"/>
                  </a:ext>
                </a:extLst>
              </p:cNvPr>
              <p:cNvCxnSpPr>
                <a:cxnSpLocks/>
              </p:cNvCxnSpPr>
              <p:nvPr/>
            </p:nvCxnSpPr>
            <p:spPr>
              <a:xfrm>
                <a:off x="3911511" y="4654389"/>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53" name="Straight Connector 352">
                <a:extLst>
                  <a:ext uri="{FF2B5EF4-FFF2-40B4-BE49-F238E27FC236}">
                    <a16:creationId xmlns:a16="http://schemas.microsoft.com/office/drawing/2014/main" id="{DEB38A34-DF9C-59F4-D104-09A8027C1C97}"/>
                  </a:ext>
                </a:extLst>
              </p:cNvPr>
              <p:cNvCxnSpPr>
                <a:cxnSpLocks/>
              </p:cNvCxnSpPr>
              <p:nvPr/>
            </p:nvCxnSpPr>
            <p:spPr>
              <a:xfrm>
                <a:off x="4326036" y="4662722"/>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54" name="Straight Connector 353">
                <a:extLst>
                  <a:ext uri="{FF2B5EF4-FFF2-40B4-BE49-F238E27FC236}">
                    <a16:creationId xmlns:a16="http://schemas.microsoft.com/office/drawing/2014/main" id="{D7654F6E-DEFB-71C4-7F3F-28A99E9349C5}"/>
                  </a:ext>
                </a:extLst>
              </p:cNvPr>
              <p:cNvCxnSpPr>
                <a:cxnSpLocks/>
              </p:cNvCxnSpPr>
              <p:nvPr/>
            </p:nvCxnSpPr>
            <p:spPr>
              <a:xfrm>
                <a:off x="4409451" y="4662723"/>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55" name="Straight Connector 354">
                <a:extLst>
                  <a:ext uri="{FF2B5EF4-FFF2-40B4-BE49-F238E27FC236}">
                    <a16:creationId xmlns:a16="http://schemas.microsoft.com/office/drawing/2014/main" id="{0D764276-6352-63F4-E1B5-D3AF12C871E7}"/>
                  </a:ext>
                </a:extLst>
              </p:cNvPr>
              <p:cNvCxnSpPr>
                <a:cxnSpLocks/>
              </p:cNvCxnSpPr>
              <p:nvPr/>
            </p:nvCxnSpPr>
            <p:spPr>
              <a:xfrm>
                <a:off x="4242621" y="4662722"/>
                <a:ext cx="0" cy="138023"/>
              </a:xfrm>
              <a:prstGeom prst="line">
                <a:avLst/>
              </a:prstGeom>
            </p:spPr>
            <p:style>
              <a:lnRef idx="2">
                <a:schemeClr val="dk1"/>
              </a:lnRef>
              <a:fillRef idx="0">
                <a:schemeClr val="dk1"/>
              </a:fillRef>
              <a:effectRef idx="1">
                <a:schemeClr val="dk1"/>
              </a:effectRef>
              <a:fontRef idx="minor">
                <a:schemeClr val="tx1"/>
              </a:fontRef>
            </p:style>
          </p:cxnSp>
        </p:grpSp>
        <p:grpSp>
          <p:nvGrpSpPr>
            <p:cNvPr id="390" name="Group 389">
              <a:extLst>
                <a:ext uri="{FF2B5EF4-FFF2-40B4-BE49-F238E27FC236}">
                  <a16:creationId xmlns:a16="http://schemas.microsoft.com/office/drawing/2014/main" id="{E39F7690-8224-E3EE-2893-CC3B71053781}"/>
                </a:ext>
              </a:extLst>
            </p:cNvPr>
            <p:cNvGrpSpPr/>
            <p:nvPr/>
          </p:nvGrpSpPr>
          <p:grpSpPr>
            <a:xfrm>
              <a:off x="4583659" y="4654389"/>
              <a:ext cx="2733500" cy="1034163"/>
              <a:chOff x="2060868" y="4806789"/>
              <a:chExt cx="2733500" cy="1034163"/>
            </a:xfrm>
          </p:grpSpPr>
          <p:cxnSp>
            <p:nvCxnSpPr>
              <p:cNvPr id="357" name="Straight Connector 356">
                <a:extLst>
                  <a:ext uri="{FF2B5EF4-FFF2-40B4-BE49-F238E27FC236}">
                    <a16:creationId xmlns:a16="http://schemas.microsoft.com/office/drawing/2014/main" id="{EA86AC13-8FD2-479D-A674-0E64AF2A26C9}"/>
                  </a:ext>
                </a:extLst>
              </p:cNvPr>
              <p:cNvCxnSpPr/>
              <p:nvPr/>
            </p:nvCxnSpPr>
            <p:spPr>
              <a:xfrm>
                <a:off x="4646731" y="4806794"/>
                <a:ext cx="0" cy="678611"/>
              </a:xfrm>
              <a:prstGeom prst="line">
                <a:avLst/>
              </a:prstGeom>
            </p:spPr>
            <p:style>
              <a:lnRef idx="2">
                <a:schemeClr val="dk1"/>
              </a:lnRef>
              <a:fillRef idx="0">
                <a:schemeClr val="dk1"/>
              </a:fillRef>
              <a:effectRef idx="1">
                <a:schemeClr val="dk1"/>
              </a:effectRef>
              <a:fontRef idx="minor">
                <a:schemeClr val="tx1"/>
              </a:fontRef>
            </p:style>
          </p:cxnSp>
          <p:cxnSp>
            <p:nvCxnSpPr>
              <p:cNvPr id="358" name="Straight Connector 357">
                <a:extLst>
                  <a:ext uri="{FF2B5EF4-FFF2-40B4-BE49-F238E27FC236}">
                    <a16:creationId xmlns:a16="http://schemas.microsoft.com/office/drawing/2014/main" id="{C6A87DA9-CCAB-1703-BE9A-9F7533E6D879}"/>
                  </a:ext>
                </a:extLst>
              </p:cNvPr>
              <p:cNvCxnSpPr>
                <a:cxnSpLocks/>
              </p:cNvCxnSpPr>
              <p:nvPr/>
            </p:nvCxnSpPr>
            <p:spPr>
              <a:xfrm>
                <a:off x="2311113" y="4806794"/>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359" name="Straight Connector 358">
                <a:extLst>
                  <a:ext uri="{FF2B5EF4-FFF2-40B4-BE49-F238E27FC236}">
                    <a16:creationId xmlns:a16="http://schemas.microsoft.com/office/drawing/2014/main" id="{16DBA25F-6027-33FF-14E5-3BF18FE244BD}"/>
                  </a:ext>
                </a:extLst>
              </p:cNvPr>
              <p:cNvCxnSpPr>
                <a:cxnSpLocks/>
              </p:cNvCxnSpPr>
              <p:nvPr/>
            </p:nvCxnSpPr>
            <p:spPr>
              <a:xfrm>
                <a:off x="2644773" y="4806794"/>
                <a:ext cx="0" cy="339305"/>
              </a:xfrm>
              <a:prstGeom prst="line">
                <a:avLst/>
              </a:prstGeom>
            </p:spPr>
            <p:style>
              <a:lnRef idx="2">
                <a:schemeClr val="dk1"/>
              </a:lnRef>
              <a:fillRef idx="0">
                <a:schemeClr val="dk1"/>
              </a:fillRef>
              <a:effectRef idx="1">
                <a:schemeClr val="dk1"/>
              </a:effectRef>
              <a:fontRef idx="minor">
                <a:schemeClr val="tx1"/>
              </a:fontRef>
            </p:style>
          </p:cxnSp>
          <p:cxnSp>
            <p:nvCxnSpPr>
              <p:cNvPr id="360" name="Straight Connector 359">
                <a:extLst>
                  <a:ext uri="{FF2B5EF4-FFF2-40B4-BE49-F238E27FC236}">
                    <a16:creationId xmlns:a16="http://schemas.microsoft.com/office/drawing/2014/main" id="{84114942-EDC3-97F8-AD52-0D25BA048495}"/>
                  </a:ext>
                </a:extLst>
              </p:cNvPr>
              <p:cNvCxnSpPr>
                <a:cxnSpLocks/>
              </p:cNvCxnSpPr>
              <p:nvPr/>
            </p:nvCxnSpPr>
            <p:spPr>
              <a:xfrm>
                <a:off x="2978433" y="4806794"/>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361" name="Straight Connector 360">
                <a:extLst>
                  <a:ext uri="{FF2B5EF4-FFF2-40B4-BE49-F238E27FC236}">
                    <a16:creationId xmlns:a16="http://schemas.microsoft.com/office/drawing/2014/main" id="{83C3C788-5EDF-779D-F919-D33177BCABE9}"/>
                  </a:ext>
                </a:extLst>
              </p:cNvPr>
              <p:cNvCxnSpPr>
                <a:cxnSpLocks/>
              </p:cNvCxnSpPr>
              <p:nvPr/>
            </p:nvCxnSpPr>
            <p:spPr>
              <a:xfrm>
                <a:off x="3312093" y="4806794"/>
                <a:ext cx="0" cy="579564"/>
              </a:xfrm>
              <a:prstGeom prst="line">
                <a:avLst/>
              </a:prstGeom>
            </p:spPr>
            <p:style>
              <a:lnRef idx="2">
                <a:schemeClr val="dk1"/>
              </a:lnRef>
              <a:fillRef idx="0">
                <a:schemeClr val="dk1"/>
              </a:fillRef>
              <a:effectRef idx="1">
                <a:schemeClr val="dk1"/>
              </a:effectRef>
              <a:fontRef idx="minor">
                <a:schemeClr val="tx1"/>
              </a:fontRef>
            </p:style>
          </p:cxnSp>
          <p:cxnSp>
            <p:nvCxnSpPr>
              <p:cNvPr id="362" name="Straight Connector 361">
                <a:extLst>
                  <a:ext uri="{FF2B5EF4-FFF2-40B4-BE49-F238E27FC236}">
                    <a16:creationId xmlns:a16="http://schemas.microsoft.com/office/drawing/2014/main" id="{C2414336-328F-FCF9-971D-E80DAE6C9C3C}"/>
                  </a:ext>
                </a:extLst>
              </p:cNvPr>
              <p:cNvCxnSpPr>
                <a:cxnSpLocks/>
              </p:cNvCxnSpPr>
              <p:nvPr/>
            </p:nvCxnSpPr>
            <p:spPr>
              <a:xfrm>
                <a:off x="3645753" y="4806794"/>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363" name="Straight Connector 362">
                <a:extLst>
                  <a:ext uri="{FF2B5EF4-FFF2-40B4-BE49-F238E27FC236}">
                    <a16:creationId xmlns:a16="http://schemas.microsoft.com/office/drawing/2014/main" id="{2508C662-812C-5527-AEEF-CA6C842FA37C}"/>
                  </a:ext>
                </a:extLst>
              </p:cNvPr>
              <p:cNvCxnSpPr>
                <a:cxnSpLocks/>
              </p:cNvCxnSpPr>
              <p:nvPr/>
            </p:nvCxnSpPr>
            <p:spPr>
              <a:xfrm>
                <a:off x="3979413" y="4806794"/>
                <a:ext cx="0" cy="339305"/>
              </a:xfrm>
              <a:prstGeom prst="line">
                <a:avLst/>
              </a:prstGeom>
            </p:spPr>
            <p:style>
              <a:lnRef idx="2">
                <a:schemeClr val="dk1"/>
              </a:lnRef>
              <a:fillRef idx="0">
                <a:schemeClr val="dk1"/>
              </a:fillRef>
              <a:effectRef idx="1">
                <a:schemeClr val="dk1"/>
              </a:effectRef>
              <a:fontRef idx="minor">
                <a:schemeClr val="tx1"/>
              </a:fontRef>
            </p:style>
          </p:cxnSp>
          <p:cxnSp>
            <p:nvCxnSpPr>
              <p:cNvPr id="364" name="Straight Connector 363">
                <a:extLst>
                  <a:ext uri="{FF2B5EF4-FFF2-40B4-BE49-F238E27FC236}">
                    <a16:creationId xmlns:a16="http://schemas.microsoft.com/office/drawing/2014/main" id="{52FA0496-69D1-57B2-7EAC-C9D7C2A1F464}"/>
                  </a:ext>
                </a:extLst>
              </p:cNvPr>
              <p:cNvCxnSpPr>
                <a:cxnSpLocks/>
              </p:cNvCxnSpPr>
              <p:nvPr/>
            </p:nvCxnSpPr>
            <p:spPr>
              <a:xfrm>
                <a:off x="4313073" y="4806794"/>
                <a:ext cx="0" cy="276045"/>
              </a:xfrm>
              <a:prstGeom prst="line">
                <a:avLst/>
              </a:prstGeom>
            </p:spPr>
            <p:style>
              <a:lnRef idx="2">
                <a:schemeClr val="dk1"/>
              </a:lnRef>
              <a:fillRef idx="0">
                <a:schemeClr val="dk1"/>
              </a:fillRef>
              <a:effectRef idx="1">
                <a:schemeClr val="dk1"/>
              </a:effectRef>
              <a:fontRef idx="minor">
                <a:schemeClr val="tx1"/>
              </a:fontRef>
            </p:style>
          </p:cxnSp>
          <p:sp>
            <p:nvSpPr>
              <p:cNvPr id="365" name="TextBox 364">
                <a:extLst>
                  <a:ext uri="{FF2B5EF4-FFF2-40B4-BE49-F238E27FC236}">
                    <a16:creationId xmlns:a16="http://schemas.microsoft.com/office/drawing/2014/main" id="{B268A538-57EE-BFD7-80BF-282F83BBEB99}"/>
                  </a:ext>
                </a:extLst>
              </p:cNvPr>
              <p:cNvSpPr txBox="1"/>
              <p:nvPr/>
            </p:nvSpPr>
            <p:spPr>
              <a:xfrm>
                <a:off x="4492682" y="5471620"/>
                <a:ext cx="301686" cy="369332"/>
              </a:xfrm>
              <a:prstGeom prst="rect">
                <a:avLst/>
              </a:prstGeom>
              <a:noFill/>
            </p:spPr>
            <p:txBody>
              <a:bodyPr wrap="none" rtlCol="0">
                <a:spAutoFit/>
              </a:bodyPr>
              <a:lstStyle/>
              <a:p>
                <a:r>
                  <a:rPr lang="en-GB" dirty="0">
                    <a:solidFill>
                      <a:srgbClr val="5A3A06"/>
                    </a:solidFill>
                  </a:rPr>
                  <a:t>2</a:t>
                </a:r>
              </a:p>
            </p:txBody>
          </p:sp>
          <p:cxnSp>
            <p:nvCxnSpPr>
              <p:cNvPr id="366" name="Straight Connector 365">
                <a:extLst>
                  <a:ext uri="{FF2B5EF4-FFF2-40B4-BE49-F238E27FC236}">
                    <a16:creationId xmlns:a16="http://schemas.microsoft.com/office/drawing/2014/main" id="{78F23067-4AF0-FDD8-CFF8-50E798CFD174}"/>
                  </a:ext>
                </a:extLst>
              </p:cNvPr>
              <p:cNvCxnSpPr>
                <a:cxnSpLocks/>
              </p:cNvCxnSpPr>
              <p:nvPr/>
            </p:nvCxnSpPr>
            <p:spPr>
              <a:xfrm>
                <a:off x="2144283" y="4815127"/>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67" name="Straight Connector 366">
                <a:extLst>
                  <a:ext uri="{FF2B5EF4-FFF2-40B4-BE49-F238E27FC236}">
                    <a16:creationId xmlns:a16="http://schemas.microsoft.com/office/drawing/2014/main" id="{A621F0D4-B4F0-C1C4-DCBB-05414874F2B5}"/>
                  </a:ext>
                </a:extLst>
              </p:cNvPr>
              <p:cNvCxnSpPr>
                <a:cxnSpLocks/>
              </p:cNvCxnSpPr>
              <p:nvPr/>
            </p:nvCxnSpPr>
            <p:spPr>
              <a:xfrm>
                <a:off x="2227698" y="4815128"/>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68" name="Straight Connector 367">
                <a:extLst>
                  <a:ext uri="{FF2B5EF4-FFF2-40B4-BE49-F238E27FC236}">
                    <a16:creationId xmlns:a16="http://schemas.microsoft.com/office/drawing/2014/main" id="{E8ADEBBC-02AF-FB44-1E89-1DBB68A1AAF2}"/>
                  </a:ext>
                </a:extLst>
              </p:cNvPr>
              <p:cNvCxnSpPr>
                <a:cxnSpLocks/>
              </p:cNvCxnSpPr>
              <p:nvPr/>
            </p:nvCxnSpPr>
            <p:spPr>
              <a:xfrm>
                <a:off x="2060868" y="4815127"/>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69" name="Straight Connector 368">
                <a:extLst>
                  <a:ext uri="{FF2B5EF4-FFF2-40B4-BE49-F238E27FC236}">
                    <a16:creationId xmlns:a16="http://schemas.microsoft.com/office/drawing/2014/main" id="{665FD447-CF07-D023-D370-492437B604DA}"/>
                  </a:ext>
                </a:extLst>
              </p:cNvPr>
              <p:cNvCxnSpPr>
                <a:cxnSpLocks/>
              </p:cNvCxnSpPr>
              <p:nvPr/>
            </p:nvCxnSpPr>
            <p:spPr>
              <a:xfrm>
                <a:off x="2478372" y="4815126"/>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70" name="Straight Connector 369">
                <a:extLst>
                  <a:ext uri="{FF2B5EF4-FFF2-40B4-BE49-F238E27FC236}">
                    <a16:creationId xmlns:a16="http://schemas.microsoft.com/office/drawing/2014/main" id="{3D8EFF0D-E289-99AC-E8FB-DB3B8DC0E6BC}"/>
                  </a:ext>
                </a:extLst>
              </p:cNvPr>
              <p:cNvCxnSpPr>
                <a:cxnSpLocks/>
              </p:cNvCxnSpPr>
              <p:nvPr/>
            </p:nvCxnSpPr>
            <p:spPr>
              <a:xfrm>
                <a:off x="2561787" y="4815127"/>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71" name="Straight Connector 370">
                <a:extLst>
                  <a:ext uri="{FF2B5EF4-FFF2-40B4-BE49-F238E27FC236}">
                    <a16:creationId xmlns:a16="http://schemas.microsoft.com/office/drawing/2014/main" id="{59A045B8-66DC-4AC4-518A-C5CCA957DB02}"/>
                  </a:ext>
                </a:extLst>
              </p:cNvPr>
              <p:cNvCxnSpPr>
                <a:cxnSpLocks/>
              </p:cNvCxnSpPr>
              <p:nvPr/>
            </p:nvCxnSpPr>
            <p:spPr>
              <a:xfrm>
                <a:off x="2394957" y="4815126"/>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72" name="Straight Connector 371">
                <a:extLst>
                  <a:ext uri="{FF2B5EF4-FFF2-40B4-BE49-F238E27FC236}">
                    <a16:creationId xmlns:a16="http://schemas.microsoft.com/office/drawing/2014/main" id="{7CCDECB6-DB89-7187-9103-81B120EFE65D}"/>
                  </a:ext>
                </a:extLst>
              </p:cNvPr>
              <p:cNvCxnSpPr>
                <a:cxnSpLocks/>
              </p:cNvCxnSpPr>
              <p:nvPr/>
            </p:nvCxnSpPr>
            <p:spPr>
              <a:xfrm>
                <a:off x="2812461" y="4806792"/>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73" name="Straight Connector 372">
                <a:extLst>
                  <a:ext uri="{FF2B5EF4-FFF2-40B4-BE49-F238E27FC236}">
                    <a16:creationId xmlns:a16="http://schemas.microsoft.com/office/drawing/2014/main" id="{CBC3883C-DAF2-F1BC-C588-CBCE9576BD81}"/>
                  </a:ext>
                </a:extLst>
              </p:cNvPr>
              <p:cNvCxnSpPr>
                <a:cxnSpLocks/>
              </p:cNvCxnSpPr>
              <p:nvPr/>
            </p:nvCxnSpPr>
            <p:spPr>
              <a:xfrm>
                <a:off x="2895876" y="4806793"/>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74" name="Straight Connector 373">
                <a:extLst>
                  <a:ext uri="{FF2B5EF4-FFF2-40B4-BE49-F238E27FC236}">
                    <a16:creationId xmlns:a16="http://schemas.microsoft.com/office/drawing/2014/main" id="{94FC78FE-2556-0E34-E904-7FD0A40F522C}"/>
                  </a:ext>
                </a:extLst>
              </p:cNvPr>
              <p:cNvCxnSpPr>
                <a:cxnSpLocks/>
              </p:cNvCxnSpPr>
              <p:nvPr/>
            </p:nvCxnSpPr>
            <p:spPr>
              <a:xfrm>
                <a:off x="2729046" y="4806792"/>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75" name="Straight Connector 374">
                <a:extLst>
                  <a:ext uri="{FF2B5EF4-FFF2-40B4-BE49-F238E27FC236}">
                    <a16:creationId xmlns:a16="http://schemas.microsoft.com/office/drawing/2014/main" id="{83BAE624-CB8F-485D-7720-103721942E25}"/>
                  </a:ext>
                </a:extLst>
              </p:cNvPr>
              <p:cNvCxnSpPr>
                <a:cxnSpLocks/>
              </p:cNvCxnSpPr>
              <p:nvPr/>
            </p:nvCxnSpPr>
            <p:spPr>
              <a:xfrm>
                <a:off x="3143571" y="4815125"/>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76" name="Straight Connector 375">
                <a:extLst>
                  <a:ext uri="{FF2B5EF4-FFF2-40B4-BE49-F238E27FC236}">
                    <a16:creationId xmlns:a16="http://schemas.microsoft.com/office/drawing/2014/main" id="{A40DB675-28FC-D262-11B9-3D9790EA3AD3}"/>
                  </a:ext>
                </a:extLst>
              </p:cNvPr>
              <p:cNvCxnSpPr>
                <a:cxnSpLocks/>
              </p:cNvCxnSpPr>
              <p:nvPr/>
            </p:nvCxnSpPr>
            <p:spPr>
              <a:xfrm>
                <a:off x="3226986" y="4815126"/>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77" name="Straight Connector 376">
                <a:extLst>
                  <a:ext uri="{FF2B5EF4-FFF2-40B4-BE49-F238E27FC236}">
                    <a16:creationId xmlns:a16="http://schemas.microsoft.com/office/drawing/2014/main" id="{1FA2786C-A4C6-5833-63E0-B1480E3E1BE4}"/>
                  </a:ext>
                </a:extLst>
              </p:cNvPr>
              <p:cNvCxnSpPr>
                <a:cxnSpLocks/>
              </p:cNvCxnSpPr>
              <p:nvPr/>
            </p:nvCxnSpPr>
            <p:spPr>
              <a:xfrm>
                <a:off x="3060156" y="4815125"/>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78" name="Straight Connector 377">
                <a:extLst>
                  <a:ext uri="{FF2B5EF4-FFF2-40B4-BE49-F238E27FC236}">
                    <a16:creationId xmlns:a16="http://schemas.microsoft.com/office/drawing/2014/main" id="{7B118E7E-1138-F67E-53A5-984EBAD99226}"/>
                  </a:ext>
                </a:extLst>
              </p:cNvPr>
              <p:cNvCxnSpPr>
                <a:cxnSpLocks/>
              </p:cNvCxnSpPr>
              <p:nvPr/>
            </p:nvCxnSpPr>
            <p:spPr>
              <a:xfrm>
                <a:off x="3479148" y="4815124"/>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79" name="Straight Connector 378">
                <a:extLst>
                  <a:ext uri="{FF2B5EF4-FFF2-40B4-BE49-F238E27FC236}">
                    <a16:creationId xmlns:a16="http://schemas.microsoft.com/office/drawing/2014/main" id="{661117BD-1F41-4844-A98D-A944A22705C5}"/>
                  </a:ext>
                </a:extLst>
              </p:cNvPr>
              <p:cNvCxnSpPr>
                <a:cxnSpLocks/>
              </p:cNvCxnSpPr>
              <p:nvPr/>
            </p:nvCxnSpPr>
            <p:spPr>
              <a:xfrm>
                <a:off x="3562563" y="4815125"/>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80" name="Straight Connector 379">
                <a:extLst>
                  <a:ext uri="{FF2B5EF4-FFF2-40B4-BE49-F238E27FC236}">
                    <a16:creationId xmlns:a16="http://schemas.microsoft.com/office/drawing/2014/main" id="{D043EAFF-7DDB-3401-DF6D-F5E84C66EADE}"/>
                  </a:ext>
                </a:extLst>
              </p:cNvPr>
              <p:cNvCxnSpPr>
                <a:cxnSpLocks/>
              </p:cNvCxnSpPr>
              <p:nvPr/>
            </p:nvCxnSpPr>
            <p:spPr>
              <a:xfrm>
                <a:off x="3395733" y="4815124"/>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81" name="Straight Connector 380">
                <a:extLst>
                  <a:ext uri="{FF2B5EF4-FFF2-40B4-BE49-F238E27FC236}">
                    <a16:creationId xmlns:a16="http://schemas.microsoft.com/office/drawing/2014/main" id="{6286B532-B2BB-28CB-83A1-B05ED9887C4C}"/>
                  </a:ext>
                </a:extLst>
              </p:cNvPr>
              <p:cNvCxnSpPr>
                <a:cxnSpLocks/>
              </p:cNvCxnSpPr>
              <p:nvPr/>
            </p:nvCxnSpPr>
            <p:spPr>
              <a:xfrm>
                <a:off x="3813237" y="4815123"/>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82" name="Straight Connector 381">
                <a:extLst>
                  <a:ext uri="{FF2B5EF4-FFF2-40B4-BE49-F238E27FC236}">
                    <a16:creationId xmlns:a16="http://schemas.microsoft.com/office/drawing/2014/main" id="{3252F60B-81F7-7263-DE22-ABFCAD607A32}"/>
                  </a:ext>
                </a:extLst>
              </p:cNvPr>
              <p:cNvCxnSpPr>
                <a:cxnSpLocks/>
              </p:cNvCxnSpPr>
              <p:nvPr/>
            </p:nvCxnSpPr>
            <p:spPr>
              <a:xfrm>
                <a:off x="3896652" y="4815124"/>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83" name="Straight Connector 382">
                <a:extLst>
                  <a:ext uri="{FF2B5EF4-FFF2-40B4-BE49-F238E27FC236}">
                    <a16:creationId xmlns:a16="http://schemas.microsoft.com/office/drawing/2014/main" id="{7CFB950C-7E2B-AEBC-A30C-B97F9A9E2114}"/>
                  </a:ext>
                </a:extLst>
              </p:cNvPr>
              <p:cNvCxnSpPr>
                <a:cxnSpLocks/>
              </p:cNvCxnSpPr>
              <p:nvPr/>
            </p:nvCxnSpPr>
            <p:spPr>
              <a:xfrm>
                <a:off x="3729822" y="4815123"/>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84" name="Straight Connector 383">
                <a:extLst>
                  <a:ext uri="{FF2B5EF4-FFF2-40B4-BE49-F238E27FC236}">
                    <a16:creationId xmlns:a16="http://schemas.microsoft.com/office/drawing/2014/main" id="{23426EE6-60AE-F8CC-E716-82B55ABD90F1}"/>
                  </a:ext>
                </a:extLst>
              </p:cNvPr>
              <p:cNvCxnSpPr>
                <a:cxnSpLocks/>
              </p:cNvCxnSpPr>
              <p:nvPr/>
            </p:nvCxnSpPr>
            <p:spPr>
              <a:xfrm>
                <a:off x="4147326" y="4806789"/>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85" name="Straight Connector 384">
                <a:extLst>
                  <a:ext uri="{FF2B5EF4-FFF2-40B4-BE49-F238E27FC236}">
                    <a16:creationId xmlns:a16="http://schemas.microsoft.com/office/drawing/2014/main" id="{77DE91B7-F50C-9B3D-EC3B-5684752BF6AA}"/>
                  </a:ext>
                </a:extLst>
              </p:cNvPr>
              <p:cNvCxnSpPr>
                <a:cxnSpLocks/>
              </p:cNvCxnSpPr>
              <p:nvPr/>
            </p:nvCxnSpPr>
            <p:spPr>
              <a:xfrm>
                <a:off x="4230741" y="4806790"/>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86" name="Straight Connector 385">
                <a:extLst>
                  <a:ext uri="{FF2B5EF4-FFF2-40B4-BE49-F238E27FC236}">
                    <a16:creationId xmlns:a16="http://schemas.microsoft.com/office/drawing/2014/main" id="{C52CA62C-00AE-BBC9-BC07-3F24AE58A449}"/>
                  </a:ext>
                </a:extLst>
              </p:cNvPr>
              <p:cNvCxnSpPr>
                <a:cxnSpLocks/>
              </p:cNvCxnSpPr>
              <p:nvPr/>
            </p:nvCxnSpPr>
            <p:spPr>
              <a:xfrm>
                <a:off x="4063911" y="4806789"/>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87" name="Straight Connector 386">
                <a:extLst>
                  <a:ext uri="{FF2B5EF4-FFF2-40B4-BE49-F238E27FC236}">
                    <a16:creationId xmlns:a16="http://schemas.microsoft.com/office/drawing/2014/main" id="{C09C9E00-A0FD-13A5-2AD6-97F3C996326B}"/>
                  </a:ext>
                </a:extLst>
              </p:cNvPr>
              <p:cNvCxnSpPr>
                <a:cxnSpLocks/>
              </p:cNvCxnSpPr>
              <p:nvPr/>
            </p:nvCxnSpPr>
            <p:spPr>
              <a:xfrm>
                <a:off x="4478436" y="4815122"/>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88" name="Straight Connector 387">
                <a:extLst>
                  <a:ext uri="{FF2B5EF4-FFF2-40B4-BE49-F238E27FC236}">
                    <a16:creationId xmlns:a16="http://schemas.microsoft.com/office/drawing/2014/main" id="{D9BD986A-2BD8-2B1E-ED7B-FB6837114A06}"/>
                  </a:ext>
                </a:extLst>
              </p:cNvPr>
              <p:cNvCxnSpPr>
                <a:cxnSpLocks/>
              </p:cNvCxnSpPr>
              <p:nvPr/>
            </p:nvCxnSpPr>
            <p:spPr>
              <a:xfrm>
                <a:off x="4561851" y="4815123"/>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89" name="Straight Connector 388">
                <a:extLst>
                  <a:ext uri="{FF2B5EF4-FFF2-40B4-BE49-F238E27FC236}">
                    <a16:creationId xmlns:a16="http://schemas.microsoft.com/office/drawing/2014/main" id="{2C956293-A9FD-C40A-B1B2-3081B67E20F4}"/>
                  </a:ext>
                </a:extLst>
              </p:cNvPr>
              <p:cNvCxnSpPr>
                <a:cxnSpLocks/>
              </p:cNvCxnSpPr>
              <p:nvPr/>
            </p:nvCxnSpPr>
            <p:spPr>
              <a:xfrm>
                <a:off x="4395021" y="4815122"/>
                <a:ext cx="0" cy="138023"/>
              </a:xfrm>
              <a:prstGeom prst="line">
                <a:avLst/>
              </a:prstGeom>
            </p:spPr>
            <p:style>
              <a:lnRef idx="2">
                <a:schemeClr val="dk1"/>
              </a:lnRef>
              <a:fillRef idx="0">
                <a:schemeClr val="dk1"/>
              </a:fillRef>
              <a:effectRef idx="1">
                <a:schemeClr val="dk1"/>
              </a:effectRef>
              <a:fontRef idx="minor">
                <a:schemeClr val="tx1"/>
              </a:fontRef>
            </p:style>
          </p:cxnSp>
        </p:grpSp>
        <p:grpSp>
          <p:nvGrpSpPr>
            <p:cNvPr id="424" name="Group 423">
              <a:extLst>
                <a:ext uri="{FF2B5EF4-FFF2-40B4-BE49-F238E27FC236}">
                  <a16:creationId xmlns:a16="http://schemas.microsoft.com/office/drawing/2014/main" id="{935EA4AB-4CF4-64FE-4FA8-7E5AD3D39897}"/>
                </a:ext>
              </a:extLst>
            </p:cNvPr>
            <p:cNvGrpSpPr/>
            <p:nvPr/>
          </p:nvGrpSpPr>
          <p:grpSpPr>
            <a:xfrm>
              <a:off x="7256601" y="4662728"/>
              <a:ext cx="2733500" cy="1034163"/>
              <a:chOff x="2060868" y="4806789"/>
              <a:chExt cx="2733500" cy="1034163"/>
            </a:xfrm>
          </p:grpSpPr>
          <p:cxnSp>
            <p:nvCxnSpPr>
              <p:cNvPr id="391" name="Straight Connector 390">
                <a:extLst>
                  <a:ext uri="{FF2B5EF4-FFF2-40B4-BE49-F238E27FC236}">
                    <a16:creationId xmlns:a16="http://schemas.microsoft.com/office/drawing/2014/main" id="{B32EBB1D-3060-28E7-E7B0-30308F241B80}"/>
                  </a:ext>
                </a:extLst>
              </p:cNvPr>
              <p:cNvCxnSpPr/>
              <p:nvPr/>
            </p:nvCxnSpPr>
            <p:spPr>
              <a:xfrm>
                <a:off x="4646731" y="4806794"/>
                <a:ext cx="0" cy="678611"/>
              </a:xfrm>
              <a:prstGeom prst="line">
                <a:avLst/>
              </a:prstGeom>
            </p:spPr>
            <p:style>
              <a:lnRef idx="2">
                <a:schemeClr val="dk1"/>
              </a:lnRef>
              <a:fillRef idx="0">
                <a:schemeClr val="dk1"/>
              </a:fillRef>
              <a:effectRef idx="1">
                <a:schemeClr val="dk1"/>
              </a:effectRef>
              <a:fontRef idx="minor">
                <a:schemeClr val="tx1"/>
              </a:fontRef>
            </p:style>
          </p:cxnSp>
          <p:cxnSp>
            <p:nvCxnSpPr>
              <p:cNvPr id="392" name="Straight Connector 391">
                <a:extLst>
                  <a:ext uri="{FF2B5EF4-FFF2-40B4-BE49-F238E27FC236}">
                    <a16:creationId xmlns:a16="http://schemas.microsoft.com/office/drawing/2014/main" id="{3C9E6F48-196B-D6FC-4C93-B9A0833679CF}"/>
                  </a:ext>
                </a:extLst>
              </p:cNvPr>
              <p:cNvCxnSpPr>
                <a:cxnSpLocks/>
              </p:cNvCxnSpPr>
              <p:nvPr/>
            </p:nvCxnSpPr>
            <p:spPr>
              <a:xfrm>
                <a:off x="2311113" y="4806794"/>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393" name="Straight Connector 392">
                <a:extLst>
                  <a:ext uri="{FF2B5EF4-FFF2-40B4-BE49-F238E27FC236}">
                    <a16:creationId xmlns:a16="http://schemas.microsoft.com/office/drawing/2014/main" id="{C3948F23-3CE4-EAE1-C10B-06762045CAA5}"/>
                  </a:ext>
                </a:extLst>
              </p:cNvPr>
              <p:cNvCxnSpPr>
                <a:cxnSpLocks/>
              </p:cNvCxnSpPr>
              <p:nvPr/>
            </p:nvCxnSpPr>
            <p:spPr>
              <a:xfrm>
                <a:off x="2644773" y="4806794"/>
                <a:ext cx="0" cy="339305"/>
              </a:xfrm>
              <a:prstGeom prst="line">
                <a:avLst/>
              </a:prstGeom>
            </p:spPr>
            <p:style>
              <a:lnRef idx="2">
                <a:schemeClr val="dk1"/>
              </a:lnRef>
              <a:fillRef idx="0">
                <a:schemeClr val="dk1"/>
              </a:fillRef>
              <a:effectRef idx="1">
                <a:schemeClr val="dk1"/>
              </a:effectRef>
              <a:fontRef idx="minor">
                <a:schemeClr val="tx1"/>
              </a:fontRef>
            </p:style>
          </p:cxnSp>
          <p:cxnSp>
            <p:nvCxnSpPr>
              <p:cNvPr id="394" name="Straight Connector 393">
                <a:extLst>
                  <a:ext uri="{FF2B5EF4-FFF2-40B4-BE49-F238E27FC236}">
                    <a16:creationId xmlns:a16="http://schemas.microsoft.com/office/drawing/2014/main" id="{0D66203D-262B-1E1C-1328-8910B6584435}"/>
                  </a:ext>
                </a:extLst>
              </p:cNvPr>
              <p:cNvCxnSpPr>
                <a:cxnSpLocks/>
              </p:cNvCxnSpPr>
              <p:nvPr/>
            </p:nvCxnSpPr>
            <p:spPr>
              <a:xfrm>
                <a:off x="2978433" y="4806794"/>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395" name="Straight Connector 394">
                <a:extLst>
                  <a:ext uri="{FF2B5EF4-FFF2-40B4-BE49-F238E27FC236}">
                    <a16:creationId xmlns:a16="http://schemas.microsoft.com/office/drawing/2014/main" id="{694AD376-8308-E915-7682-2F731BD0EF0C}"/>
                  </a:ext>
                </a:extLst>
              </p:cNvPr>
              <p:cNvCxnSpPr>
                <a:cxnSpLocks/>
              </p:cNvCxnSpPr>
              <p:nvPr/>
            </p:nvCxnSpPr>
            <p:spPr>
              <a:xfrm>
                <a:off x="3312093" y="4806794"/>
                <a:ext cx="0" cy="579564"/>
              </a:xfrm>
              <a:prstGeom prst="line">
                <a:avLst/>
              </a:prstGeom>
            </p:spPr>
            <p:style>
              <a:lnRef idx="2">
                <a:schemeClr val="dk1"/>
              </a:lnRef>
              <a:fillRef idx="0">
                <a:schemeClr val="dk1"/>
              </a:fillRef>
              <a:effectRef idx="1">
                <a:schemeClr val="dk1"/>
              </a:effectRef>
              <a:fontRef idx="minor">
                <a:schemeClr val="tx1"/>
              </a:fontRef>
            </p:style>
          </p:cxnSp>
          <p:cxnSp>
            <p:nvCxnSpPr>
              <p:cNvPr id="396" name="Straight Connector 395">
                <a:extLst>
                  <a:ext uri="{FF2B5EF4-FFF2-40B4-BE49-F238E27FC236}">
                    <a16:creationId xmlns:a16="http://schemas.microsoft.com/office/drawing/2014/main" id="{50C225EE-4E72-6E92-B6F9-4B58EF228B7C}"/>
                  </a:ext>
                </a:extLst>
              </p:cNvPr>
              <p:cNvCxnSpPr>
                <a:cxnSpLocks/>
              </p:cNvCxnSpPr>
              <p:nvPr/>
            </p:nvCxnSpPr>
            <p:spPr>
              <a:xfrm>
                <a:off x="3645753" y="4806794"/>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397" name="Straight Connector 396">
                <a:extLst>
                  <a:ext uri="{FF2B5EF4-FFF2-40B4-BE49-F238E27FC236}">
                    <a16:creationId xmlns:a16="http://schemas.microsoft.com/office/drawing/2014/main" id="{04BDFB30-EFE9-10C4-0705-1186251DF604}"/>
                  </a:ext>
                </a:extLst>
              </p:cNvPr>
              <p:cNvCxnSpPr>
                <a:cxnSpLocks/>
              </p:cNvCxnSpPr>
              <p:nvPr/>
            </p:nvCxnSpPr>
            <p:spPr>
              <a:xfrm>
                <a:off x="3979413" y="4806794"/>
                <a:ext cx="0" cy="339305"/>
              </a:xfrm>
              <a:prstGeom prst="line">
                <a:avLst/>
              </a:prstGeom>
            </p:spPr>
            <p:style>
              <a:lnRef idx="2">
                <a:schemeClr val="dk1"/>
              </a:lnRef>
              <a:fillRef idx="0">
                <a:schemeClr val="dk1"/>
              </a:fillRef>
              <a:effectRef idx="1">
                <a:schemeClr val="dk1"/>
              </a:effectRef>
              <a:fontRef idx="minor">
                <a:schemeClr val="tx1"/>
              </a:fontRef>
            </p:style>
          </p:cxnSp>
          <p:cxnSp>
            <p:nvCxnSpPr>
              <p:cNvPr id="398" name="Straight Connector 397">
                <a:extLst>
                  <a:ext uri="{FF2B5EF4-FFF2-40B4-BE49-F238E27FC236}">
                    <a16:creationId xmlns:a16="http://schemas.microsoft.com/office/drawing/2014/main" id="{95B81A64-1FDB-D838-4F3C-252F96F6C4D4}"/>
                  </a:ext>
                </a:extLst>
              </p:cNvPr>
              <p:cNvCxnSpPr>
                <a:cxnSpLocks/>
              </p:cNvCxnSpPr>
              <p:nvPr/>
            </p:nvCxnSpPr>
            <p:spPr>
              <a:xfrm>
                <a:off x="4313073" y="4806794"/>
                <a:ext cx="0" cy="276045"/>
              </a:xfrm>
              <a:prstGeom prst="line">
                <a:avLst/>
              </a:prstGeom>
            </p:spPr>
            <p:style>
              <a:lnRef idx="2">
                <a:schemeClr val="dk1"/>
              </a:lnRef>
              <a:fillRef idx="0">
                <a:schemeClr val="dk1"/>
              </a:fillRef>
              <a:effectRef idx="1">
                <a:schemeClr val="dk1"/>
              </a:effectRef>
              <a:fontRef idx="minor">
                <a:schemeClr val="tx1"/>
              </a:fontRef>
            </p:style>
          </p:cxnSp>
          <p:sp>
            <p:nvSpPr>
              <p:cNvPr id="399" name="TextBox 398">
                <a:extLst>
                  <a:ext uri="{FF2B5EF4-FFF2-40B4-BE49-F238E27FC236}">
                    <a16:creationId xmlns:a16="http://schemas.microsoft.com/office/drawing/2014/main" id="{248F061A-2517-F2B0-0AAB-22E3871C814B}"/>
                  </a:ext>
                </a:extLst>
              </p:cNvPr>
              <p:cNvSpPr txBox="1"/>
              <p:nvPr/>
            </p:nvSpPr>
            <p:spPr>
              <a:xfrm>
                <a:off x="4492682" y="5471620"/>
                <a:ext cx="301686" cy="369332"/>
              </a:xfrm>
              <a:prstGeom prst="rect">
                <a:avLst/>
              </a:prstGeom>
              <a:noFill/>
            </p:spPr>
            <p:txBody>
              <a:bodyPr wrap="none" rtlCol="0">
                <a:spAutoFit/>
              </a:bodyPr>
              <a:lstStyle/>
              <a:p>
                <a:r>
                  <a:rPr lang="en-GB" dirty="0">
                    <a:solidFill>
                      <a:srgbClr val="5A3A06"/>
                    </a:solidFill>
                  </a:rPr>
                  <a:t>3</a:t>
                </a:r>
              </a:p>
            </p:txBody>
          </p:sp>
          <p:cxnSp>
            <p:nvCxnSpPr>
              <p:cNvPr id="400" name="Straight Connector 399">
                <a:extLst>
                  <a:ext uri="{FF2B5EF4-FFF2-40B4-BE49-F238E27FC236}">
                    <a16:creationId xmlns:a16="http://schemas.microsoft.com/office/drawing/2014/main" id="{865DB925-FA8F-19A8-7C6B-E9EE122B2638}"/>
                  </a:ext>
                </a:extLst>
              </p:cNvPr>
              <p:cNvCxnSpPr>
                <a:cxnSpLocks/>
              </p:cNvCxnSpPr>
              <p:nvPr/>
            </p:nvCxnSpPr>
            <p:spPr>
              <a:xfrm>
                <a:off x="2144283" y="4815127"/>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01" name="Straight Connector 400">
                <a:extLst>
                  <a:ext uri="{FF2B5EF4-FFF2-40B4-BE49-F238E27FC236}">
                    <a16:creationId xmlns:a16="http://schemas.microsoft.com/office/drawing/2014/main" id="{3894CABD-FA5A-CC87-F395-55C958430362}"/>
                  </a:ext>
                </a:extLst>
              </p:cNvPr>
              <p:cNvCxnSpPr>
                <a:cxnSpLocks/>
              </p:cNvCxnSpPr>
              <p:nvPr/>
            </p:nvCxnSpPr>
            <p:spPr>
              <a:xfrm>
                <a:off x="2227698" y="4815128"/>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02" name="Straight Connector 401">
                <a:extLst>
                  <a:ext uri="{FF2B5EF4-FFF2-40B4-BE49-F238E27FC236}">
                    <a16:creationId xmlns:a16="http://schemas.microsoft.com/office/drawing/2014/main" id="{21A8DEBA-9195-2904-D2DB-B036639E78A8}"/>
                  </a:ext>
                </a:extLst>
              </p:cNvPr>
              <p:cNvCxnSpPr>
                <a:cxnSpLocks/>
              </p:cNvCxnSpPr>
              <p:nvPr/>
            </p:nvCxnSpPr>
            <p:spPr>
              <a:xfrm>
                <a:off x="2060868" y="4815127"/>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03" name="Straight Connector 402">
                <a:extLst>
                  <a:ext uri="{FF2B5EF4-FFF2-40B4-BE49-F238E27FC236}">
                    <a16:creationId xmlns:a16="http://schemas.microsoft.com/office/drawing/2014/main" id="{DB21DD8E-9776-265B-87BF-BCB4C015996F}"/>
                  </a:ext>
                </a:extLst>
              </p:cNvPr>
              <p:cNvCxnSpPr>
                <a:cxnSpLocks/>
              </p:cNvCxnSpPr>
              <p:nvPr/>
            </p:nvCxnSpPr>
            <p:spPr>
              <a:xfrm>
                <a:off x="2478372" y="4815126"/>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04" name="Straight Connector 403">
                <a:extLst>
                  <a:ext uri="{FF2B5EF4-FFF2-40B4-BE49-F238E27FC236}">
                    <a16:creationId xmlns:a16="http://schemas.microsoft.com/office/drawing/2014/main" id="{D98F37A7-7A97-1166-78CA-21874CE2AC7A}"/>
                  </a:ext>
                </a:extLst>
              </p:cNvPr>
              <p:cNvCxnSpPr>
                <a:cxnSpLocks/>
              </p:cNvCxnSpPr>
              <p:nvPr/>
            </p:nvCxnSpPr>
            <p:spPr>
              <a:xfrm>
                <a:off x="2561787" y="4815127"/>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05" name="Straight Connector 404">
                <a:extLst>
                  <a:ext uri="{FF2B5EF4-FFF2-40B4-BE49-F238E27FC236}">
                    <a16:creationId xmlns:a16="http://schemas.microsoft.com/office/drawing/2014/main" id="{25EAC7A6-6D57-D1FB-02EE-C60F72F3A111}"/>
                  </a:ext>
                </a:extLst>
              </p:cNvPr>
              <p:cNvCxnSpPr>
                <a:cxnSpLocks/>
              </p:cNvCxnSpPr>
              <p:nvPr/>
            </p:nvCxnSpPr>
            <p:spPr>
              <a:xfrm>
                <a:off x="2394957" y="4815126"/>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06" name="Straight Connector 405">
                <a:extLst>
                  <a:ext uri="{FF2B5EF4-FFF2-40B4-BE49-F238E27FC236}">
                    <a16:creationId xmlns:a16="http://schemas.microsoft.com/office/drawing/2014/main" id="{A142548F-1230-0206-38A4-F7C5CE7F2F49}"/>
                  </a:ext>
                </a:extLst>
              </p:cNvPr>
              <p:cNvCxnSpPr>
                <a:cxnSpLocks/>
              </p:cNvCxnSpPr>
              <p:nvPr/>
            </p:nvCxnSpPr>
            <p:spPr>
              <a:xfrm>
                <a:off x="2812461" y="4806792"/>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07" name="Straight Connector 406">
                <a:extLst>
                  <a:ext uri="{FF2B5EF4-FFF2-40B4-BE49-F238E27FC236}">
                    <a16:creationId xmlns:a16="http://schemas.microsoft.com/office/drawing/2014/main" id="{56F903D8-66EE-00E0-8C88-F5E6BDA81564}"/>
                  </a:ext>
                </a:extLst>
              </p:cNvPr>
              <p:cNvCxnSpPr>
                <a:cxnSpLocks/>
              </p:cNvCxnSpPr>
              <p:nvPr/>
            </p:nvCxnSpPr>
            <p:spPr>
              <a:xfrm>
                <a:off x="2895876" y="4806793"/>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08" name="Straight Connector 407">
                <a:extLst>
                  <a:ext uri="{FF2B5EF4-FFF2-40B4-BE49-F238E27FC236}">
                    <a16:creationId xmlns:a16="http://schemas.microsoft.com/office/drawing/2014/main" id="{F97E9ABD-8433-F372-588A-410156B39A95}"/>
                  </a:ext>
                </a:extLst>
              </p:cNvPr>
              <p:cNvCxnSpPr>
                <a:cxnSpLocks/>
              </p:cNvCxnSpPr>
              <p:nvPr/>
            </p:nvCxnSpPr>
            <p:spPr>
              <a:xfrm>
                <a:off x="2729046" y="4806792"/>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09" name="Straight Connector 408">
                <a:extLst>
                  <a:ext uri="{FF2B5EF4-FFF2-40B4-BE49-F238E27FC236}">
                    <a16:creationId xmlns:a16="http://schemas.microsoft.com/office/drawing/2014/main" id="{B6ED9EF3-6F06-6C72-CD17-25B8087CD522}"/>
                  </a:ext>
                </a:extLst>
              </p:cNvPr>
              <p:cNvCxnSpPr>
                <a:cxnSpLocks/>
              </p:cNvCxnSpPr>
              <p:nvPr/>
            </p:nvCxnSpPr>
            <p:spPr>
              <a:xfrm>
                <a:off x="3143571" y="4815125"/>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10" name="Straight Connector 409">
                <a:extLst>
                  <a:ext uri="{FF2B5EF4-FFF2-40B4-BE49-F238E27FC236}">
                    <a16:creationId xmlns:a16="http://schemas.microsoft.com/office/drawing/2014/main" id="{BF3AA1C4-5B3C-4A69-4945-93543529A057}"/>
                  </a:ext>
                </a:extLst>
              </p:cNvPr>
              <p:cNvCxnSpPr>
                <a:cxnSpLocks/>
              </p:cNvCxnSpPr>
              <p:nvPr/>
            </p:nvCxnSpPr>
            <p:spPr>
              <a:xfrm>
                <a:off x="3226986" y="4815126"/>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11" name="Straight Connector 410">
                <a:extLst>
                  <a:ext uri="{FF2B5EF4-FFF2-40B4-BE49-F238E27FC236}">
                    <a16:creationId xmlns:a16="http://schemas.microsoft.com/office/drawing/2014/main" id="{D73D9C71-52B9-0809-7790-E7F7E54574B2}"/>
                  </a:ext>
                </a:extLst>
              </p:cNvPr>
              <p:cNvCxnSpPr>
                <a:cxnSpLocks/>
              </p:cNvCxnSpPr>
              <p:nvPr/>
            </p:nvCxnSpPr>
            <p:spPr>
              <a:xfrm>
                <a:off x="3060156" y="4815125"/>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12" name="Straight Connector 411">
                <a:extLst>
                  <a:ext uri="{FF2B5EF4-FFF2-40B4-BE49-F238E27FC236}">
                    <a16:creationId xmlns:a16="http://schemas.microsoft.com/office/drawing/2014/main" id="{B5FB726E-2140-5A39-919B-88A6AA1A7493}"/>
                  </a:ext>
                </a:extLst>
              </p:cNvPr>
              <p:cNvCxnSpPr>
                <a:cxnSpLocks/>
              </p:cNvCxnSpPr>
              <p:nvPr/>
            </p:nvCxnSpPr>
            <p:spPr>
              <a:xfrm>
                <a:off x="3479148" y="4815124"/>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13" name="Straight Connector 412">
                <a:extLst>
                  <a:ext uri="{FF2B5EF4-FFF2-40B4-BE49-F238E27FC236}">
                    <a16:creationId xmlns:a16="http://schemas.microsoft.com/office/drawing/2014/main" id="{8F413DD9-0330-2B68-CDFA-A4DF671596D4}"/>
                  </a:ext>
                </a:extLst>
              </p:cNvPr>
              <p:cNvCxnSpPr>
                <a:cxnSpLocks/>
              </p:cNvCxnSpPr>
              <p:nvPr/>
            </p:nvCxnSpPr>
            <p:spPr>
              <a:xfrm>
                <a:off x="3562563" y="4815125"/>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14" name="Straight Connector 413">
                <a:extLst>
                  <a:ext uri="{FF2B5EF4-FFF2-40B4-BE49-F238E27FC236}">
                    <a16:creationId xmlns:a16="http://schemas.microsoft.com/office/drawing/2014/main" id="{21979BCA-870B-1E59-CAE0-828E349067BC}"/>
                  </a:ext>
                </a:extLst>
              </p:cNvPr>
              <p:cNvCxnSpPr>
                <a:cxnSpLocks/>
              </p:cNvCxnSpPr>
              <p:nvPr/>
            </p:nvCxnSpPr>
            <p:spPr>
              <a:xfrm>
                <a:off x="3395733" y="4815124"/>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15" name="Straight Connector 414">
                <a:extLst>
                  <a:ext uri="{FF2B5EF4-FFF2-40B4-BE49-F238E27FC236}">
                    <a16:creationId xmlns:a16="http://schemas.microsoft.com/office/drawing/2014/main" id="{49CD9135-575E-C028-F6E3-D139FEB22677}"/>
                  </a:ext>
                </a:extLst>
              </p:cNvPr>
              <p:cNvCxnSpPr>
                <a:cxnSpLocks/>
              </p:cNvCxnSpPr>
              <p:nvPr/>
            </p:nvCxnSpPr>
            <p:spPr>
              <a:xfrm>
                <a:off x="3813237" y="4815123"/>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16" name="Straight Connector 415">
                <a:extLst>
                  <a:ext uri="{FF2B5EF4-FFF2-40B4-BE49-F238E27FC236}">
                    <a16:creationId xmlns:a16="http://schemas.microsoft.com/office/drawing/2014/main" id="{FD6C6950-E9F7-BDCD-46BD-A1D62F534CBD}"/>
                  </a:ext>
                </a:extLst>
              </p:cNvPr>
              <p:cNvCxnSpPr>
                <a:cxnSpLocks/>
              </p:cNvCxnSpPr>
              <p:nvPr/>
            </p:nvCxnSpPr>
            <p:spPr>
              <a:xfrm>
                <a:off x="3896652" y="4815124"/>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17" name="Straight Connector 416">
                <a:extLst>
                  <a:ext uri="{FF2B5EF4-FFF2-40B4-BE49-F238E27FC236}">
                    <a16:creationId xmlns:a16="http://schemas.microsoft.com/office/drawing/2014/main" id="{14F02433-3A2B-076C-E079-A6D942C16B3E}"/>
                  </a:ext>
                </a:extLst>
              </p:cNvPr>
              <p:cNvCxnSpPr>
                <a:cxnSpLocks/>
              </p:cNvCxnSpPr>
              <p:nvPr/>
            </p:nvCxnSpPr>
            <p:spPr>
              <a:xfrm>
                <a:off x="3729822" y="4815123"/>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18" name="Straight Connector 417">
                <a:extLst>
                  <a:ext uri="{FF2B5EF4-FFF2-40B4-BE49-F238E27FC236}">
                    <a16:creationId xmlns:a16="http://schemas.microsoft.com/office/drawing/2014/main" id="{A54F6CF8-7CCD-4492-A871-9089BC3584B5}"/>
                  </a:ext>
                </a:extLst>
              </p:cNvPr>
              <p:cNvCxnSpPr>
                <a:cxnSpLocks/>
              </p:cNvCxnSpPr>
              <p:nvPr/>
            </p:nvCxnSpPr>
            <p:spPr>
              <a:xfrm>
                <a:off x="4147326" y="4806789"/>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19" name="Straight Connector 418">
                <a:extLst>
                  <a:ext uri="{FF2B5EF4-FFF2-40B4-BE49-F238E27FC236}">
                    <a16:creationId xmlns:a16="http://schemas.microsoft.com/office/drawing/2014/main" id="{435D9015-2538-D18D-E349-30119B58943E}"/>
                  </a:ext>
                </a:extLst>
              </p:cNvPr>
              <p:cNvCxnSpPr>
                <a:cxnSpLocks/>
              </p:cNvCxnSpPr>
              <p:nvPr/>
            </p:nvCxnSpPr>
            <p:spPr>
              <a:xfrm>
                <a:off x="4230741" y="4806790"/>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20" name="Straight Connector 419">
                <a:extLst>
                  <a:ext uri="{FF2B5EF4-FFF2-40B4-BE49-F238E27FC236}">
                    <a16:creationId xmlns:a16="http://schemas.microsoft.com/office/drawing/2014/main" id="{EDAE093C-F693-73A4-4683-2243DAF694B9}"/>
                  </a:ext>
                </a:extLst>
              </p:cNvPr>
              <p:cNvCxnSpPr>
                <a:cxnSpLocks/>
              </p:cNvCxnSpPr>
              <p:nvPr/>
            </p:nvCxnSpPr>
            <p:spPr>
              <a:xfrm>
                <a:off x="4063911" y="4806789"/>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21" name="Straight Connector 420">
                <a:extLst>
                  <a:ext uri="{FF2B5EF4-FFF2-40B4-BE49-F238E27FC236}">
                    <a16:creationId xmlns:a16="http://schemas.microsoft.com/office/drawing/2014/main" id="{4CBBA427-82BC-F3DE-FA57-639F641FE045}"/>
                  </a:ext>
                </a:extLst>
              </p:cNvPr>
              <p:cNvCxnSpPr>
                <a:cxnSpLocks/>
              </p:cNvCxnSpPr>
              <p:nvPr/>
            </p:nvCxnSpPr>
            <p:spPr>
              <a:xfrm>
                <a:off x="4478436" y="4815122"/>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22" name="Straight Connector 421">
                <a:extLst>
                  <a:ext uri="{FF2B5EF4-FFF2-40B4-BE49-F238E27FC236}">
                    <a16:creationId xmlns:a16="http://schemas.microsoft.com/office/drawing/2014/main" id="{112FB777-232B-20E4-1957-44FBA963A5CE}"/>
                  </a:ext>
                </a:extLst>
              </p:cNvPr>
              <p:cNvCxnSpPr>
                <a:cxnSpLocks/>
              </p:cNvCxnSpPr>
              <p:nvPr/>
            </p:nvCxnSpPr>
            <p:spPr>
              <a:xfrm>
                <a:off x="4561851" y="4815123"/>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23" name="Straight Connector 422">
                <a:extLst>
                  <a:ext uri="{FF2B5EF4-FFF2-40B4-BE49-F238E27FC236}">
                    <a16:creationId xmlns:a16="http://schemas.microsoft.com/office/drawing/2014/main" id="{8D1FE152-5015-895A-47EB-0BA97B6BA1F8}"/>
                  </a:ext>
                </a:extLst>
              </p:cNvPr>
              <p:cNvCxnSpPr>
                <a:cxnSpLocks/>
              </p:cNvCxnSpPr>
              <p:nvPr/>
            </p:nvCxnSpPr>
            <p:spPr>
              <a:xfrm>
                <a:off x="4395021" y="4815122"/>
                <a:ext cx="0" cy="138023"/>
              </a:xfrm>
              <a:prstGeom prst="line">
                <a:avLst/>
              </a:prstGeom>
            </p:spPr>
            <p:style>
              <a:lnRef idx="2">
                <a:schemeClr val="dk1"/>
              </a:lnRef>
              <a:fillRef idx="0">
                <a:schemeClr val="dk1"/>
              </a:fillRef>
              <a:effectRef idx="1">
                <a:schemeClr val="dk1"/>
              </a:effectRef>
              <a:fontRef idx="minor">
                <a:schemeClr val="tx1"/>
              </a:fontRef>
            </p:style>
          </p:cxnSp>
        </p:grpSp>
        <p:grpSp>
          <p:nvGrpSpPr>
            <p:cNvPr id="425" name="Group 424">
              <a:extLst>
                <a:ext uri="{FF2B5EF4-FFF2-40B4-BE49-F238E27FC236}">
                  <a16:creationId xmlns:a16="http://schemas.microsoft.com/office/drawing/2014/main" id="{05BA568B-B494-19CB-35CB-147D44EF8A04}"/>
                </a:ext>
              </a:extLst>
            </p:cNvPr>
            <p:cNvGrpSpPr/>
            <p:nvPr/>
          </p:nvGrpSpPr>
          <p:grpSpPr>
            <a:xfrm>
              <a:off x="9926449" y="4662731"/>
              <a:ext cx="1334865" cy="579566"/>
              <a:chOff x="1908468" y="4654392"/>
              <a:chExt cx="1334865" cy="579566"/>
            </a:xfrm>
          </p:grpSpPr>
          <p:cxnSp>
            <p:nvCxnSpPr>
              <p:cNvPr id="427" name="Straight Connector 426">
                <a:extLst>
                  <a:ext uri="{FF2B5EF4-FFF2-40B4-BE49-F238E27FC236}">
                    <a16:creationId xmlns:a16="http://schemas.microsoft.com/office/drawing/2014/main" id="{1AC05C6A-491E-A703-8F2F-B14A794C543F}"/>
                  </a:ext>
                </a:extLst>
              </p:cNvPr>
              <p:cNvCxnSpPr>
                <a:cxnSpLocks/>
              </p:cNvCxnSpPr>
              <p:nvPr/>
            </p:nvCxnSpPr>
            <p:spPr>
              <a:xfrm>
                <a:off x="2158713" y="4654394"/>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428" name="Straight Connector 427">
                <a:extLst>
                  <a:ext uri="{FF2B5EF4-FFF2-40B4-BE49-F238E27FC236}">
                    <a16:creationId xmlns:a16="http://schemas.microsoft.com/office/drawing/2014/main" id="{04048ECB-3DCF-8695-6808-CFE78C7CE657}"/>
                  </a:ext>
                </a:extLst>
              </p:cNvPr>
              <p:cNvCxnSpPr>
                <a:cxnSpLocks/>
              </p:cNvCxnSpPr>
              <p:nvPr/>
            </p:nvCxnSpPr>
            <p:spPr>
              <a:xfrm>
                <a:off x="2492373" y="4654394"/>
                <a:ext cx="0" cy="339305"/>
              </a:xfrm>
              <a:prstGeom prst="line">
                <a:avLst/>
              </a:prstGeom>
            </p:spPr>
            <p:style>
              <a:lnRef idx="2">
                <a:schemeClr val="dk1"/>
              </a:lnRef>
              <a:fillRef idx="0">
                <a:schemeClr val="dk1"/>
              </a:fillRef>
              <a:effectRef idx="1">
                <a:schemeClr val="dk1"/>
              </a:effectRef>
              <a:fontRef idx="minor">
                <a:schemeClr val="tx1"/>
              </a:fontRef>
            </p:style>
          </p:cxnSp>
          <p:cxnSp>
            <p:nvCxnSpPr>
              <p:cNvPr id="429" name="Straight Connector 428">
                <a:extLst>
                  <a:ext uri="{FF2B5EF4-FFF2-40B4-BE49-F238E27FC236}">
                    <a16:creationId xmlns:a16="http://schemas.microsoft.com/office/drawing/2014/main" id="{EB664B51-A04C-2DDB-8885-B506CA97A0FE}"/>
                  </a:ext>
                </a:extLst>
              </p:cNvPr>
              <p:cNvCxnSpPr>
                <a:cxnSpLocks/>
              </p:cNvCxnSpPr>
              <p:nvPr/>
            </p:nvCxnSpPr>
            <p:spPr>
              <a:xfrm>
                <a:off x="2826033" y="4654394"/>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430" name="Straight Connector 429">
                <a:extLst>
                  <a:ext uri="{FF2B5EF4-FFF2-40B4-BE49-F238E27FC236}">
                    <a16:creationId xmlns:a16="http://schemas.microsoft.com/office/drawing/2014/main" id="{202B83D3-2DE2-1F07-06D3-5C0B9A7D3D29}"/>
                  </a:ext>
                </a:extLst>
              </p:cNvPr>
              <p:cNvCxnSpPr>
                <a:cxnSpLocks/>
              </p:cNvCxnSpPr>
              <p:nvPr/>
            </p:nvCxnSpPr>
            <p:spPr>
              <a:xfrm>
                <a:off x="3159693" y="4654394"/>
                <a:ext cx="0" cy="579564"/>
              </a:xfrm>
              <a:prstGeom prst="line">
                <a:avLst/>
              </a:prstGeom>
            </p:spPr>
            <p:style>
              <a:lnRef idx="2">
                <a:schemeClr val="dk1"/>
              </a:lnRef>
              <a:fillRef idx="0">
                <a:schemeClr val="dk1"/>
              </a:fillRef>
              <a:effectRef idx="1">
                <a:schemeClr val="dk1"/>
              </a:effectRef>
              <a:fontRef idx="minor">
                <a:schemeClr val="tx1"/>
              </a:fontRef>
            </p:style>
          </p:cxnSp>
          <p:cxnSp>
            <p:nvCxnSpPr>
              <p:cNvPr id="435" name="Straight Connector 434">
                <a:extLst>
                  <a:ext uri="{FF2B5EF4-FFF2-40B4-BE49-F238E27FC236}">
                    <a16:creationId xmlns:a16="http://schemas.microsoft.com/office/drawing/2014/main" id="{FF998E2F-7EE2-442D-9B5C-EBCC76BA7282}"/>
                  </a:ext>
                </a:extLst>
              </p:cNvPr>
              <p:cNvCxnSpPr>
                <a:cxnSpLocks/>
              </p:cNvCxnSpPr>
              <p:nvPr/>
            </p:nvCxnSpPr>
            <p:spPr>
              <a:xfrm>
                <a:off x="1991883" y="4662727"/>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36" name="Straight Connector 435">
                <a:extLst>
                  <a:ext uri="{FF2B5EF4-FFF2-40B4-BE49-F238E27FC236}">
                    <a16:creationId xmlns:a16="http://schemas.microsoft.com/office/drawing/2014/main" id="{99C45C26-C393-3CEE-D726-B133606FCF39}"/>
                  </a:ext>
                </a:extLst>
              </p:cNvPr>
              <p:cNvCxnSpPr>
                <a:cxnSpLocks/>
              </p:cNvCxnSpPr>
              <p:nvPr/>
            </p:nvCxnSpPr>
            <p:spPr>
              <a:xfrm>
                <a:off x="2075298" y="4662728"/>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37" name="Straight Connector 436">
                <a:extLst>
                  <a:ext uri="{FF2B5EF4-FFF2-40B4-BE49-F238E27FC236}">
                    <a16:creationId xmlns:a16="http://schemas.microsoft.com/office/drawing/2014/main" id="{C01FD4C5-BDFA-69BC-49D6-28E230ECDEB8}"/>
                  </a:ext>
                </a:extLst>
              </p:cNvPr>
              <p:cNvCxnSpPr>
                <a:cxnSpLocks/>
              </p:cNvCxnSpPr>
              <p:nvPr/>
            </p:nvCxnSpPr>
            <p:spPr>
              <a:xfrm>
                <a:off x="1908468" y="4662727"/>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38" name="Straight Connector 437">
                <a:extLst>
                  <a:ext uri="{FF2B5EF4-FFF2-40B4-BE49-F238E27FC236}">
                    <a16:creationId xmlns:a16="http://schemas.microsoft.com/office/drawing/2014/main" id="{F519B0A7-CAAC-9AF2-C46F-4E6ACD548DFB}"/>
                  </a:ext>
                </a:extLst>
              </p:cNvPr>
              <p:cNvCxnSpPr>
                <a:cxnSpLocks/>
              </p:cNvCxnSpPr>
              <p:nvPr/>
            </p:nvCxnSpPr>
            <p:spPr>
              <a:xfrm>
                <a:off x="2325972" y="4662726"/>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39" name="Straight Connector 438">
                <a:extLst>
                  <a:ext uri="{FF2B5EF4-FFF2-40B4-BE49-F238E27FC236}">
                    <a16:creationId xmlns:a16="http://schemas.microsoft.com/office/drawing/2014/main" id="{EC5AF459-1F48-FB3B-A471-5839CB46FA99}"/>
                  </a:ext>
                </a:extLst>
              </p:cNvPr>
              <p:cNvCxnSpPr>
                <a:cxnSpLocks/>
              </p:cNvCxnSpPr>
              <p:nvPr/>
            </p:nvCxnSpPr>
            <p:spPr>
              <a:xfrm>
                <a:off x="2409387" y="4662727"/>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40" name="Straight Connector 439">
                <a:extLst>
                  <a:ext uri="{FF2B5EF4-FFF2-40B4-BE49-F238E27FC236}">
                    <a16:creationId xmlns:a16="http://schemas.microsoft.com/office/drawing/2014/main" id="{D4234542-5930-5775-C558-3740F4A12C21}"/>
                  </a:ext>
                </a:extLst>
              </p:cNvPr>
              <p:cNvCxnSpPr>
                <a:cxnSpLocks/>
              </p:cNvCxnSpPr>
              <p:nvPr/>
            </p:nvCxnSpPr>
            <p:spPr>
              <a:xfrm>
                <a:off x="2242557" y="4662726"/>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41" name="Straight Connector 440">
                <a:extLst>
                  <a:ext uri="{FF2B5EF4-FFF2-40B4-BE49-F238E27FC236}">
                    <a16:creationId xmlns:a16="http://schemas.microsoft.com/office/drawing/2014/main" id="{D5AD53B9-B63A-3F32-B701-74FED3F613BD}"/>
                  </a:ext>
                </a:extLst>
              </p:cNvPr>
              <p:cNvCxnSpPr>
                <a:cxnSpLocks/>
              </p:cNvCxnSpPr>
              <p:nvPr/>
            </p:nvCxnSpPr>
            <p:spPr>
              <a:xfrm>
                <a:off x="2660061" y="4654392"/>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42" name="Straight Connector 441">
                <a:extLst>
                  <a:ext uri="{FF2B5EF4-FFF2-40B4-BE49-F238E27FC236}">
                    <a16:creationId xmlns:a16="http://schemas.microsoft.com/office/drawing/2014/main" id="{B7F7BBC8-CC3B-8EE6-6846-0E90681C1E62}"/>
                  </a:ext>
                </a:extLst>
              </p:cNvPr>
              <p:cNvCxnSpPr>
                <a:cxnSpLocks/>
              </p:cNvCxnSpPr>
              <p:nvPr/>
            </p:nvCxnSpPr>
            <p:spPr>
              <a:xfrm>
                <a:off x="2743476" y="4654393"/>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43" name="Straight Connector 442">
                <a:extLst>
                  <a:ext uri="{FF2B5EF4-FFF2-40B4-BE49-F238E27FC236}">
                    <a16:creationId xmlns:a16="http://schemas.microsoft.com/office/drawing/2014/main" id="{EA52C9DF-53DB-D533-D741-07B8CCC9C106}"/>
                  </a:ext>
                </a:extLst>
              </p:cNvPr>
              <p:cNvCxnSpPr>
                <a:cxnSpLocks/>
              </p:cNvCxnSpPr>
              <p:nvPr/>
            </p:nvCxnSpPr>
            <p:spPr>
              <a:xfrm>
                <a:off x="2576646" y="4654392"/>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44" name="Straight Connector 443">
                <a:extLst>
                  <a:ext uri="{FF2B5EF4-FFF2-40B4-BE49-F238E27FC236}">
                    <a16:creationId xmlns:a16="http://schemas.microsoft.com/office/drawing/2014/main" id="{EC716484-D587-D887-3598-0E4B72FB1E55}"/>
                  </a:ext>
                </a:extLst>
              </p:cNvPr>
              <p:cNvCxnSpPr>
                <a:cxnSpLocks/>
              </p:cNvCxnSpPr>
              <p:nvPr/>
            </p:nvCxnSpPr>
            <p:spPr>
              <a:xfrm>
                <a:off x="2991171" y="4662725"/>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45" name="Straight Connector 444">
                <a:extLst>
                  <a:ext uri="{FF2B5EF4-FFF2-40B4-BE49-F238E27FC236}">
                    <a16:creationId xmlns:a16="http://schemas.microsoft.com/office/drawing/2014/main" id="{DFE85604-9332-5354-86BE-16BA08F9C108}"/>
                  </a:ext>
                </a:extLst>
              </p:cNvPr>
              <p:cNvCxnSpPr>
                <a:cxnSpLocks/>
              </p:cNvCxnSpPr>
              <p:nvPr/>
            </p:nvCxnSpPr>
            <p:spPr>
              <a:xfrm>
                <a:off x="3074586" y="4662726"/>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46" name="Straight Connector 445">
                <a:extLst>
                  <a:ext uri="{FF2B5EF4-FFF2-40B4-BE49-F238E27FC236}">
                    <a16:creationId xmlns:a16="http://schemas.microsoft.com/office/drawing/2014/main" id="{7D0D1BE0-051B-984B-1E61-FC761DB02576}"/>
                  </a:ext>
                </a:extLst>
              </p:cNvPr>
              <p:cNvCxnSpPr>
                <a:cxnSpLocks/>
              </p:cNvCxnSpPr>
              <p:nvPr/>
            </p:nvCxnSpPr>
            <p:spPr>
              <a:xfrm>
                <a:off x="2907756" y="4662725"/>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49" name="Straight Connector 448">
                <a:extLst>
                  <a:ext uri="{FF2B5EF4-FFF2-40B4-BE49-F238E27FC236}">
                    <a16:creationId xmlns:a16="http://schemas.microsoft.com/office/drawing/2014/main" id="{ABE97AA9-9D3D-F9D8-E8DD-54BDB18CE726}"/>
                  </a:ext>
                </a:extLst>
              </p:cNvPr>
              <p:cNvCxnSpPr>
                <a:cxnSpLocks/>
              </p:cNvCxnSpPr>
              <p:nvPr/>
            </p:nvCxnSpPr>
            <p:spPr>
              <a:xfrm>
                <a:off x="3243333" y="4662724"/>
                <a:ext cx="0" cy="138023"/>
              </a:xfrm>
              <a:prstGeom prst="line">
                <a:avLst/>
              </a:prstGeom>
            </p:spPr>
            <p:style>
              <a:lnRef idx="2">
                <a:schemeClr val="dk1"/>
              </a:lnRef>
              <a:fillRef idx="0">
                <a:schemeClr val="dk1"/>
              </a:fillRef>
              <a:effectRef idx="1">
                <a:schemeClr val="dk1"/>
              </a:effectRef>
              <a:fontRef idx="minor">
                <a:schemeClr val="tx1"/>
              </a:fontRef>
            </p:style>
          </p:cxnSp>
        </p:grpSp>
      </p:grpSp>
      <p:sp>
        <p:nvSpPr>
          <p:cNvPr id="459" name="Rectangle 458">
            <a:extLst>
              <a:ext uri="{FF2B5EF4-FFF2-40B4-BE49-F238E27FC236}">
                <a16:creationId xmlns:a16="http://schemas.microsoft.com/office/drawing/2014/main" id="{EE85C340-838B-C616-AB2C-E9C8469F3FF4}"/>
              </a:ext>
            </a:extLst>
          </p:cNvPr>
          <p:cNvSpPr/>
          <p:nvPr/>
        </p:nvSpPr>
        <p:spPr>
          <a:xfrm>
            <a:off x="217976" y="2119286"/>
            <a:ext cx="1364476" cy="923330"/>
          </a:xfrm>
          <a:prstGeom prst="rect">
            <a:avLst/>
          </a:prstGeom>
          <a:noFill/>
        </p:spPr>
        <p:txBody>
          <a:bodyPr wrap="none" lIns="91440" tIns="45720" rIns="91440" bIns="45720">
            <a:spAutoFit/>
          </a:bodyPr>
          <a:lstStyle/>
          <a:p>
            <a:pPr algn="ctr"/>
            <a:r>
              <a:rPr lang="en-GB" sz="5400" b="0" cap="none" spc="0" dirty="0">
                <a:ln w="0"/>
                <a:solidFill>
                  <a:srgbClr val="5A3A06"/>
                </a:solidFill>
                <a:effectLst>
                  <a:outerShdw blurRad="38100" dist="19050" dir="2700000" algn="tl" rotWithShape="0">
                    <a:schemeClr val="dk1">
                      <a:alpha val="40000"/>
                    </a:schemeClr>
                  </a:outerShdw>
                </a:effectLst>
              </a:rPr>
              <a:t>inch</a:t>
            </a:r>
          </a:p>
        </p:txBody>
      </p:sp>
      <p:sp>
        <p:nvSpPr>
          <p:cNvPr id="460" name="Rectangle 459">
            <a:extLst>
              <a:ext uri="{FF2B5EF4-FFF2-40B4-BE49-F238E27FC236}">
                <a16:creationId xmlns:a16="http://schemas.microsoft.com/office/drawing/2014/main" id="{F93AFEEF-33CD-F86C-AC2A-6814977DA3F8}"/>
              </a:ext>
            </a:extLst>
          </p:cNvPr>
          <p:cNvSpPr/>
          <p:nvPr/>
        </p:nvSpPr>
        <p:spPr>
          <a:xfrm>
            <a:off x="306496" y="2892055"/>
            <a:ext cx="1409938" cy="923330"/>
          </a:xfrm>
          <a:prstGeom prst="rect">
            <a:avLst/>
          </a:prstGeom>
          <a:noFill/>
        </p:spPr>
        <p:txBody>
          <a:bodyPr wrap="none" lIns="91440" tIns="45720" rIns="91440" bIns="45720">
            <a:spAutoFit/>
          </a:bodyPr>
          <a:lstStyle/>
          <a:p>
            <a:pPr algn="ctr"/>
            <a:r>
              <a:rPr lang="en-GB" sz="5400" dirty="0">
                <a:ln w="0"/>
                <a:solidFill>
                  <a:srgbClr val="5A3A06"/>
                </a:solidFill>
                <a:effectLst>
                  <a:outerShdw blurRad="38100" dist="19050" dir="2700000" algn="tl" rotWithShape="0">
                    <a:schemeClr val="dk1">
                      <a:alpha val="40000"/>
                    </a:schemeClr>
                  </a:outerShdw>
                </a:effectLst>
              </a:rPr>
              <a:t>Feet</a:t>
            </a:r>
            <a:endParaRPr lang="en-GB" sz="5400" b="0" cap="none" spc="0" dirty="0">
              <a:ln w="0"/>
              <a:solidFill>
                <a:srgbClr val="5A3A06"/>
              </a:solidFill>
              <a:effectLst>
                <a:outerShdw blurRad="38100" dist="19050" dir="2700000" algn="tl" rotWithShape="0">
                  <a:schemeClr val="dk1">
                    <a:alpha val="40000"/>
                  </a:schemeClr>
                </a:outerShdw>
              </a:effectLst>
            </a:endParaRPr>
          </a:p>
        </p:txBody>
      </p:sp>
      <p:sp>
        <p:nvSpPr>
          <p:cNvPr id="461" name="TextBox 460">
            <a:extLst>
              <a:ext uri="{FF2B5EF4-FFF2-40B4-BE49-F238E27FC236}">
                <a16:creationId xmlns:a16="http://schemas.microsoft.com/office/drawing/2014/main" id="{C5116DCA-5358-81A3-A1E6-687B43382E45}"/>
              </a:ext>
            </a:extLst>
          </p:cNvPr>
          <p:cNvSpPr txBox="1"/>
          <p:nvPr/>
        </p:nvSpPr>
        <p:spPr>
          <a:xfrm>
            <a:off x="1940623" y="1603008"/>
            <a:ext cx="788999" cy="369332"/>
          </a:xfrm>
          <a:prstGeom prst="rect">
            <a:avLst/>
          </a:prstGeom>
          <a:noFill/>
        </p:spPr>
        <p:txBody>
          <a:bodyPr wrap="none" rtlCol="0">
            <a:spAutoFit/>
          </a:bodyPr>
          <a:lstStyle/>
          <a:p>
            <a:r>
              <a:rPr lang="en-GB" dirty="0">
                <a:solidFill>
                  <a:srgbClr val="5A3A06"/>
                </a:solidFill>
              </a:rPr>
              <a:t>Inches</a:t>
            </a:r>
          </a:p>
        </p:txBody>
      </p:sp>
      <p:sp>
        <p:nvSpPr>
          <p:cNvPr id="462" name="TextBox 461">
            <a:extLst>
              <a:ext uri="{FF2B5EF4-FFF2-40B4-BE49-F238E27FC236}">
                <a16:creationId xmlns:a16="http://schemas.microsoft.com/office/drawing/2014/main" id="{6A7C746C-1535-967F-98A8-9D40604C76F0}"/>
              </a:ext>
            </a:extLst>
          </p:cNvPr>
          <p:cNvSpPr txBox="1"/>
          <p:nvPr/>
        </p:nvSpPr>
        <p:spPr>
          <a:xfrm>
            <a:off x="1934905" y="2393834"/>
            <a:ext cx="593624" cy="369332"/>
          </a:xfrm>
          <a:prstGeom prst="rect">
            <a:avLst/>
          </a:prstGeom>
          <a:noFill/>
        </p:spPr>
        <p:txBody>
          <a:bodyPr wrap="none" rtlCol="0">
            <a:spAutoFit/>
          </a:bodyPr>
          <a:lstStyle/>
          <a:p>
            <a:r>
              <a:rPr lang="en-GB" dirty="0">
                <a:solidFill>
                  <a:srgbClr val="5A3A06"/>
                </a:solidFill>
              </a:rPr>
              <a:t>Feet</a:t>
            </a:r>
          </a:p>
        </p:txBody>
      </p:sp>
      <p:sp>
        <p:nvSpPr>
          <p:cNvPr id="463" name="TextBox 462">
            <a:extLst>
              <a:ext uri="{FF2B5EF4-FFF2-40B4-BE49-F238E27FC236}">
                <a16:creationId xmlns:a16="http://schemas.microsoft.com/office/drawing/2014/main" id="{1A9A50E9-86FA-AAAE-883A-217F067B097B}"/>
              </a:ext>
            </a:extLst>
          </p:cNvPr>
          <p:cNvSpPr txBox="1"/>
          <p:nvPr/>
        </p:nvSpPr>
        <p:spPr>
          <a:xfrm>
            <a:off x="5178888" y="1572399"/>
            <a:ext cx="3877985" cy="369332"/>
          </a:xfrm>
          <a:prstGeom prst="rect">
            <a:avLst/>
          </a:prstGeom>
          <a:noFill/>
        </p:spPr>
        <p:txBody>
          <a:bodyPr wrap="none" rtlCol="0">
            <a:spAutoFit/>
          </a:bodyPr>
          <a:lstStyle/>
          <a:p>
            <a:r>
              <a:rPr lang="en-GB" dirty="0">
                <a:solidFill>
                  <a:srgbClr val="5A3A06"/>
                </a:solidFill>
              </a:rPr>
              <a:t>12 inches		= 1 foot 		</a:t>
            </a:r>
          </a:p>
        </p:txBody>
      </p:sp>
      <p:sp>
        <p:nvSpPr>
          <p:cNvPr id="464" name="TextBox 463">
            <a:extLst>
              <a:ext uri="{FF2B5EF4-FFF2-40B4-BE49-F238E27FC236}">
                <a16:creationId xmlns:a16="http://schemas.microsoft.com/office/drawing/2014/main" id="{7980BA1A-AC90-E6E3-2A83-17148D84B861}"/>
              </a:ext>
            </a:extLst>
          </p:cNvPr>
          <p:cNvSpPr txBox="1"/>
          <p:nvPr/>
        </p:nvSpPr>
        <p:spPr>
          <a:xfrm>
            <a:off x="5034796" y="2499736"/>
            <a:ext cx="6353543" cy="369332"/>
          </a:xfrm>
          <a:prstGeom prst="rect">
            <a:avLst/>
          </a:prstGeom>
          <a:noFill/>
        </p:spPr>
        <p:txBody>
          <a:bodyPr wrap="square" rtlCol="0">
            <a:spAutoFit/>
          </a:bodyPr>
          <a:lstStyle/>
          <a:p>
            <a:r>
              <a:rPr lang="en-GB" dirty="0">
                <a:solidFill>
                  <a:srgbClr val="5A3A06"/>
                </a:solidFill>
              </a:rPr>
              <a:t>There are increments of half, quarter, 8ths, 16ths and 32ths</a:t>
            </a:r>
          </a:p>
        </p:txBody>
      </p:sp>
    </p:spTree>
    <p:extLst>
      <p:ext uri="{BB962C8B-B14F-4D97-AF65-F5344CB8AC3E}">
        <p14:creationId xmlns:p14="http://schemas.microsoft.com/office/powerpoint/2010/main" val="15712705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3C40549-31C1-9074-80FA-E1E6DD0BAAED}"/>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0AE44C5F-609E-3382-D490-C84E01D10C24}"/>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CABFF2F5-595B-EF84-8BAE-FB591C069A11}"/>
              </a:ext>
            </a:extLst>
          </p:cNvPr>
          <p:cNvSpPr/>
          <p:nvPr/>
        </p:nvSpPr>
        <p:spPr>
          <a:xfrm>
            <a:off x="0" y="163520"/>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Measuring.</a:t>
            </a:r>
          </a:p>
          <a:p>
            <a:r>
              <a:rPr lang="en-US" sz="3200" dirty="0">
                <a:ln w="0"/>
                <a:solidFill>
                  <a:schemeClr val="bg1"/>
                </a:solidFill>
                <a:effectLst>
                  <a:outerShdw blurRad="38100" dist="19050" dir="2700000" algn="tl" rotWithShape="0">
                    <a:schemeClr val="dk1">
                      <a:alpha val="40000"/>
                    </a:schemeClr>
                  </a:outerShdw>
                </a:effectLst>
              </a:rPr>
              <a:t>Conversion.</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2" name="Picture 1">
            <a:extLst>
              <a:ext uri="{FF2B5EF4-FFF2-40B4-BE49-F238E27FC236}">
                <a16:creationId xmlns:a16="http://schemas.microsoft.com/office/drawing/2014/main" id="{4B0669B5-FEEA-DD5A-B57C-637EDDCA1B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grpSp>
        <p:nvGrpSpPr>
          <p:cNvPr id="3" name="Group 2">
            <a:extLst>
              <a:ext uri="{FF2B5EF4-FFF2-40B4-BE49-F238E27FC236}">
                <a16:creationId xmlns:a16="http://schemas.microsoft.com/office/drawing/2014/main" id="{11C355E4-72B2-9CFB-66DA-9F4671901DD2}"/>
              </a:ext>
            </a:extLst>
          </p:cNvPr>
          <p:cNvGrpSpPr/>
          <p:nvPr/>
        </p:nvGrpSpPr>
        <p:grpSpPr>
          <a:xfrm>
            <a:off x="1346390" y="4654389"/>
            <a:ext cx="9981820" cy="2059988"/>
            <a:chOff x="1346390" y="4654389"/>
            <a:chExt cx="9981820" cy="2059988"/>
          </a:xfrm>
        </p:grpSpPr>
        <p:sp>
          <p:nvSpPr>
            <p:cNvPr id="5" name="Rectangle 4">
              <a:extLst>
                <a:ext uri="{FF2B5EF4-FFF2-40B4-BE49-F238E27FC236}">
                  <a16:creationId xmlns:a16="http://schemas.microsoft.com/office/drawing/2014/main" id="{076C82BE-F286-BB9A-FE54-ABDB6AA9694F}"/>
                </a:ext>
              </a:extLst>
            </p:cNvPr>
            <p:cNvSpPr/>
            <p:nvPr/>
          </p:nvSpPr>
          <p:spPr>
            <a:xfrm>
              <a:off x="1346390" y="4662728"/>
              <a:ext cx="9981820" cy="2051649"/>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5A3A06"/>
                </a:solidFill>
              </a:endParaRPr>
            </a:p>
          </p:txBody>
        </p:sp>
        <p:cxnSp>
          <p:nvCxnSpPr>
            <p:cNvPr id="6" name="Straight Connector 5">
              <a:extLst>
                <a:ext uri="{FF2B5EF4-FFF2-40B4-BE49-F238E27FC236}">
                  <a16:creationId xmlns:a16="http://schemas.microsoft.com/office/drawing/2014/main" id="{96B4DE56-6FE4-7F30-7F96-B19A42A1CAAD}"/>
                </a:ext>
              </a:extLst>
            </p:cNvPr>
            <p:cNvCxnSpPr/>
            <p:nvPr/>
          </p:nvCxnSpPr>
          <p:spPr>
            <a:xfrm>
              <a:off x="1825053" y="4654394"/>
              <a:ext cx="0" cy="678611"/>
            </a:xfrm>
            <a:prstGeom prst="line">
              <a:avLst/>
            </a:prstGeom>
          </p:spPr>
          <p:style>
            <a:lnRef idx="2">
              <a:schemeClr val="dk1"/>
            </a:lnRef>
            <a:fillRef idx="0">
              <a:schemeClr val="dk1"/>
            </a:fillRef>
            <a:effectRef idx="1">
              <a:schemeClr val="dk1"/>
            </a:effectRef>
            <a:fontRef idx="minor">
              <a:schemeClr val="tx1"/>
            </a:fontRef>
          </p:style>
        </p:cxnSp>
        <p:sp>
          <p:nvSpPr>
            <p:cNvPr id="7" name="TextBox 6">
              <a:extLst>
                <a:ext uri="{FF2B5EF4-FFF2-40B4-BE49-F238E27FC236}">
                  <a16:creationId xmlns:a16="http://schemas.microsoft.com/office/drawing/2014/main" id="{21E77D59-F7B1-E74B-6DF5-2F84DBAC75C1}"/>
                </a:ext>
              </a:extLst>
            </p:cNvPr>
            <p:cNvSpPr txBox="1"/>
            <p:nvPr/>
          </p:nvSpPr>
          <p:spPr>
            <a:xfrm>
              <a:off x="1671004" y="5349673"/>
              <a:ext cx="308098" cy="369332"/>
            </a:xfrm>
            <a:prstGeom prst="rect">
              <a:avLst/>
            </a:prstGeom>
            <a:noFill/>
          </p:spPr>
          <p:txBody>
            <a:bodyPr wrap="none" rtlCol="0">
              <a:spAutoFit/>
            </a:bodyPr>
            <a:lstStyle/>
            <a:p>
              <a:r>
                <a:rPr lang="en-GB" dirty="0">
                  <a:solidFill>
                    <a:srgbClr val="5A3A06"/>
                  </a:solidFill>
                </a:rPr>
                <a:t>0</a:t>
              </a:r>
            </a:p>
          </p:txBody>
        </p:sp>
        <p:grpSp>
          <p:nvGrpSpPr>
            <p:cNvPr id="8" name="Group 7">
              <a:extLst>
                <a:ext uri="{FF2B5EF4-FFF2-40B4-BE49-F238E27FC236}">
                  <a16:creationId xmlns:a16="http://schemas.microsoft.com/office/drawing/2014/main" id="{64187621-4B66-1DF2-7F7C-FA6DB9EF4D13}"/>
                </a:ext>
              </a:extLst>
            </p:cNvPr>
            <p:cNvGrpSpPr/>
            <p:nvPr/>
          </p:nvGrpSpPr>
          <p:grpSpPr>
            <a:xfrm>
              <a:off x="1908468" y="4654389"/>
              <a:ext cx="2739912" cy="1034163"/>
              <a:chOff x="1908468" y="4654389"/>
              <a:chExt cx="2739912" cy="1034163"/>
            </a:xfrm>
          </p:grpSpPr>
          <p:cxnSp>
            <p:nvCxnSpPr>
              <p:cNvPr id="96" name="Straight Connector 95">
                <a:extLst>
                  <a:ext uri="{FF2B5EF4-FFF2-40B4-BE49-F238E27FC236}">
                    <a16:creationId xmlns:a16="http://schemas.microsoft.com/office/drawing/2014/main" id="{EB1DFB6F-1898-8C55-2B62-F24C937A379D}"/>
                  </a:ext>
                </a:extLst>
              </p:cNvPr>
              <p:cNvCxnSpPr/>
              <p:nvPr/>
            </p:nvCxnSpPr>
            <p:spPr>
              <a:xfrm>
                <a:off x="4494331" y="4654394"/>
                <a:ext cx="0" cy="678611"/>
              </a:xfrm>
              <a:prstGeom prst="line">
                <a:avLst/>
              </a:prstGeom>
            </p:spPr>
            <p:style>
              <a:lnRef idx="2">
                <a:schemeClr val="dk1"/>
              </a:lnRef>
              <a:fillRef idx="0">
                <a:schemeClr val="dk1"/>
              </a:fillRef>
              <a:effectRef idx="1">
                <a:schemeClr val="dk1"/>
              </a:effectRef>
              <a:fontRef idx="minor">
                <a:schemeClr val="tx1"/>
              </a:fontRef>
            </p:style>
          </p:cxnSp>
          <p:cxnSp>
            <p:nvCxnSpPr>
              <p:cNvPr id="97" name="Straight Connector 96">
                <a:extLst>
                  <a:ext uri="{FF2B5EF4-FFF2-40B4-BE49-F238E27FC236}">
                    <a16:creationId xmlns:a16="http://schemas.microsoft.com/office/drawing/2014/main" id="{06A6F971-32BA-AABC-D022-B939EECAF98D}"/>
                  </a:ext>
                </a:extLst>
              </p:cNvPr>
              <p:cNvCxnSpPr>
                <a:cxnSpLocks/>
              </p:cNvCxnSpPr>
              <p:nvPr/>
            </p:nvCxnSpPr>
            <p:spPr>
              <a:xfrm>
                <a:off x="2158713" y="4654394"/>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98" name="Straight Connector 97">
                <a:extLst>
                  <a:ext uri="{FF2B5EF4-FFF2-40B4-BE49-F238E27FC236}">
                    <a16:creationId xmlns:a16="http://schemas.microsoft.com/office/drawing/2014/main" id="{996A05F6-E1CB-7E59-768D-083E13AE154F}"/>
                  </a:ext>
                </a:extLst>
              </p:cNvPr>
              <p:cNvCxnSpPr>
                <a:cxnSpLocks/>
              </p:cNvCxnSpPr>
              <p:nvPr/>
            </p:nvCxnSpPr>
            <p:spPr>
              <a:xfrm>
                <a:off x="2492373" y="4654394"/>
                <a:ext cx="0" cy="339305"/>
              </a:xfrm>
              <a:prstGeom prst="line">
                <a:avLst/>
              </a:prstGeom>
            </p:spPr>
            <p:style>
              <a:lnRef idx="2">
                <a:schemeClr val="dk1"/>
              </a:lnRef>
              <a:fillRef idx="0">
                <a:schemeClr val="dk1"/>
              </a:fillRef>
              <a:effectRef idx="1">
                <a:schemeClr val="dk1"/>
              </a:effectRef>
              <a:fontRef idx="minor">
                <a:schemeClr val="tx1"/>
              </a:fontRef>
            </p:style>
          </p:cxnSp>
          <p:cxnSp>
            <p:nvCxnSpPr>
              <p:cNvPr id="99" name="Straight Connector 98">
                <a:extLst>
                  <a:ext uri="{FF2B5EF4-FFF2-40B4-BE49-F238E27FC236}">
                    <a16:creationId xmlns:a16="http://schemas.microsoft.com/office/drawing/2014/main" id="{624EB841-438E-AA8D-1A00-28F146D5BD82}"/>
                  </a:ext>
                </a:extLst>
              </p:cNvPr>
              <p:cNvCxnSpPr>
                <a:cxnSpLocks/>
              </p:cNvCxnSpPr>
              <p:nvPr/>
            </p:nvCxnSpPr>
            <p:spPr>
              <a:xfrm>
                <a:off x="2826033" y="4654394"/>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00" name="Straight Connector 99">
                <a:extLst>
                  <a:ext uri="{FF2B5EF4-FFF2-40B4-BE49-F238E27FC236}">
                    <a16:creationId xmlns:a16="http://schemas.microsoft.com/office/drawing/2014/main" id="{7C888CF5-EE24-3058-5E46-C90890A6816C}"/>
                  </a:ext>
                </a:extLst>
              </p:cNvPr>
              <p:cNvCxnSpPr>
                <a:cxnSpLocks/>
              </p:cNvCxnSpPr>
              <p:nvPr/>
            </p:nvCxnSpPr>
            <p:spPr>
              <a:xfrm>
                <a:off x="3159693" y="4654394"/>
                <a:ext cx="0" cy="579564"/>
              </a:xfrm>
              <a:prstGeom prst="line">
                <a:avLst/>
              </a:prstGeom>
            </p:spPr>
            <p:style>
              <a:lnRef idx="2">
                <a:schemeClr val="dk1"/>
              </a:lnRef>
              <a:fillRef idx="0">
                <a:schemeClr val="dk1"/>
              </a:fillRef>
              <a:effectRef idx="1">
                <a:schemeClr val="dk1"/>
              </a:effectRef>
              <a:fontRef idx="minor">
                <a:schemeClr val="tx1"/>
              </a:fontRef>
            </p:style>
          </p:cxnSp>
          <p:cxnSp>
            <p:nvCxnSpPr>
              <p:cNvPr id="101" name="Straight Connector 100">
                <a:extLst>
                  <a:ext uri="{FF2B5EF4-FFF2-40B4-BE49-F238E27FC236}">
                    <a16:creationId xmlns:a16="http://schemas.microsoft.com/office/drawing/2014/main" id="{4F2E9A99-F569-18E4-FEAD-1829763F16C3}"/>
                  </a:ext>
                </a:extLst>
              </p:cNvPr>
              <p:cNvCxnSpPr>
                <a:cxnSpLocks/>
              </p:cNvCxnSpPr>
              <p:nvPr/>
            </p:nvCxnSpPr>
            <p:spPr>
              <a:xfrm>
                <a:off x="3493353" y="4654394"/>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02" name="Straight Connector 101">
                <a:extLst>
                  <a:ext uri="{FF2B5EF4-FFF2-40B4-BE49-F238E27FC236}">
                    <a16:creationId xmlns:a16="http://schemas.microsoft.com/office/drawing/2014/main" id="{DDDA09F5-2604-E1AD-57F1-F954F83A511D}"/>
                  </a:ext>
                </a:extLst>
              </p:cNvPr>
              <p:cNvCxnSpPr>
                <a:cxnSpLocks/>
              </p:cNvCxnSpPr>
              <p:nvPr/>
            </p:nvCxnSpPr>
            <p:spPr>
              <a:xfrm>
                <a:off x="3827013" y="4654394"/>
                <a:ext cx="0" cy="339305"/>
              </a:xfrm>
              <a:prstGeom prst="line">
                <a:avLst/>
              </a:prstGeom>
            </p:spPr>
            <p:style>
              <a:lnRef idx="2">
                <a:schemeClr val="dk1"/>
              </a:lnRef>
              <a:fillRef idx="0">
                <a:schemeClr val="dk1"/>
              </a:fillRef>
              <a:effectRef idx="1">
                <a:schemeClr val="dk1"/>
              </a:effectRef>
              <a:fontRef idx="minor">
                <a:schemeClr val="tx1"/>
              </a:fontRef>
            </p:style>
          </p:cxnSp>
          <p:cxnSp>
            <p:nvCxnSpPr>
              <p:cNvPr id="103" name="Straight Connector 102">
                <a:extLst>
                  <a:ext uri="{FF2B5EF4-FFF2-40B4-BE49-F238E27FC236}">
                    <a16:creationId xmlns:a16="http://schemas.microsoft.com/office/drawing/2014/main" id="{EA848352-4AC1-DF73-033D-1FC9C670EC64}"/>
                  </a:ext>
                </a:extLst>
              </p:cNvPr>
              <p:cNvCxnSpPr>
                <a:cxnSpLocks/>
              </p:cNvCxnSpPr>
              <p:nvPr/>
            </p:nvCxnSpPr>
            <p:spPr>
              <a:xfrm>
                <a:off x="4160673" y="4654394"/>
                <a:ext cx="0" cy="276045"/>
              </a:xfrm>
              <a:prstGeom prst="line">
                <a:avLst/>
              </a:prstGeom>
            </p:spPr>
            <p:style>
              <a:lnRef idx="2">
                <a:schemeClr val="dk1"/>
              </a:lnRef>
              <a:fillRef idx="0">
                <a:schemeClr val="dk1"/>
              </a:fillRef>
              <a:effectRef idx="1">
                <a:schemeClr val="dk1"/>
              </a:effectRef>
              <a:fontRef idx="minor">
                <a:schemeClr val="tx1"/>
              </a:fontRef>
            </p:style>
          </p:cxnSp>
          <p:sp>
            <p:nvSpPr>
              <p:cNvPr id="104" name="TextBox 103">
                <a:extLst>
                  <a:ext uri="{FF2B5EF4-FFF2-40B4-BE49-F238E27FC236}">
                    <a16:creationId xmlns:a16="http://schemas.microsoft.com/office/drawing/2014/main" id="{61994B53-A655-6327-BB20-34ABF151816E}"/>
                  </a:ext>
                </a:extLst>
              </p:cNvPr>
              <p:cNvSpPr txBox="1"/>
              <p:nvPr/>
            </p:nvSpPr>
            <p:spPr>
              <a:xfrm>
                <a:off x="4340282" y="5319220"/>
                <a:ext cx="308098" cy="369332"/>
              </a:xfrm>
              <a:prstGeom prst="rect">
                <a:avLst/>
              </a:prstGeom>
              <a:noFill/>
            </p:spPr>
            <p:txBody>
              <a:bodyPr wrap="none" rtlCol="0">
                <a:spAutoFit/>
              </a:bodyPr>
              <a:lstStyle/>
              <a:p>
                <a:r>
                  <a:rPr lang="en-GB" dirty="0">
                    <a:solidFill>
                      <a:srgbClr val="5A3A06"/>
                    </a:solidFill>
                  </a:rPr>
                  <a:t>1</a:t>
                </a:r>
              </a:p>
            </p:txBody>
          </p:sp>
          <p:cxnSp>
            <p:nvCxnSpPr>
              <p:cNvPr id="105" name="Straight Connector 104">
                <a:extLst>
                  <a:ext uri="{FF2B5EF4-FFF2-40B4-BE49-F238E27FC236}">
                    <a16:creationId xmlns:a16="http://schemas.microsoft.com/office/drawing/2014/main" id="{C917E7D3-266C-9B25-C3F0-A300A0072655}"/>
                  </a:ext>
                </a:extLst>
              </p:cNvPr>
              <p:cNvCxnSpPr>
                <a:cxnSpLocks/>
              </p:cNvCxnSpPr>
              <p:nvPr/>
            </p:nvCxnSpPr>
            <p:spPr>
              <a:xfrm>
                <a:off x="1991883" y="4662727"/>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106" name="Straight Connector 105">
                <a:extLst>
                  <a:ext uri="{FF2B5EF4-FFF2-40B4-BE49-F238E27FC236}">
                    <a16:creationId xmlns:a16="http://schemas.microsoft.com/office/drawing/2014/main" id="{500B8DCE-E9A2-5330-4212-A6D95CC994DE}"/>
                  </a:ext>
                </a:extLst>
              </p:cNvPr>
              <p:cNvCxnSpPr>
                <a:cxnSpLocks/>
              </p:cNvCxnSpPr>
              <p:nvPr/>
            </p:nvCxnSpPr>
            <p:spPr>
              <a:xfrm>
                <a:off x="2075298" y="4662728"/>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107" name="Straight Connector 106">
                <a:extLst>
                  <a:ext uri="{FF2B5EF4-FFF2-40B4-BE49-F238E27FC236}">
                    <a16:creationId xmlns:a16="http://schemas.microsoft.com/office/drawing/2014/main" id="{2E95D9A2-AD20-6817-984C-CAB9B839F496}"/>
                  </a:ext>
                </a:extLst>
              </p:cNvPr>
              <p:cNvCxnSpPr>
                <a:cxnSpLocks/>
              </p:cNvCxnSpPr>
              <p:nvPr/>
            </p:nvCxnSpPr>
            <p:spPr>
              <a:xfrm>
                <a:off x="1908468" y="4662727"/>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108" name="Straight Connector 107">
                <a:extLst>
                  <a:ext uri="{FF2B5EF4-FFF2-40B4-BE49-F238E27FC236}">
                    <a16:creationId xmlns:a16="http://schemas.microsoft.com/office/drawing/2014/main" id="{1A80A7D1-78BB-4F80-0C90-B2C63AE50E7F}"/>
                  </a:ext>
                </a:extLst>
              </p:cNvPr>
              <p:cNvCxnSpPr>
                <a:cxnSpLocks/>
              </p:cNvCxnSpPr>
              <p:nvPr/>
            </p:nvCxnSpPr>
            <p:spPr>
              <a:xfrm>
                <a:off x="2325972" y="4662726"/>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109" name="Straight Connector 108">
                <a:extLst>
                  <a:ext uri="{FF2B5EF4-FFF2-40B4-BE49-F238E27FC236}">
                    <a16:creationId xmlns:a16="http://schemas.microsoft.com/office/drawing/2014/main" id="{700D215D-4B03-A49B-623A-F3BC99A2B289}"/>
                  </a:ext>
                </a:extLst>
              </p:cNvPr>
              <p:cNvCxnSpPr>
                <a:cxnSpLocks/>
              </p:cNvCxnSpPr>
              <p:nvPr/>
            </p:nvCxnSpPr>
            <p:spPr>
              <a:xfrm>
                <a:off x="2409387" y="4662727"/>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110" name="Straight Connector 109">
                <a:extLst>
                  <a:ext uri="{FF2B5EF4-FFF2-40B4-BE49-F238E27FC236}">
                    <a16:creationId xmlns:a16="http://schemas.microsoft.com/office/drawing/2014/main" id="{5D04A37A-6CEF-3FED-D016-5EA7C3CB3A2C}"/>
                  </a:ext>
                </a:extLst>
              </p:cNvPr>
              <p:cNvCxnSpPr>
                <a:cxnSpLocks/>
              </p:cNvCxnSpPr>
              <p:nvPr/>
            </p:nvCxnSpPr>
            <p:spPr>
              <a:xfrm>
                <a:off x="2242557" y="4662726"/>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111" name="Straight Connector 110">
                <a:extLst>
                  <a:ext uri="{FF2B5EF4-FFF2-40B4-BE49-F238E27FC236}">
                    <a16:creationId xmlns:a16="http://schemas.microsoft.com/office/drawing/2014/main" id="{13001AAA-E49A-3924-8389-0F644D4B6C93}"/>
                  </a:ext>
                </a:extLst>
              </p:cNvPr>
              <p:cNvCxnSpPr>
                <a:cxnSpLocks/>
              </p:cNvCxnSpPr>
              <p:nvPr/>
            </p:nvCxnSpPr>
            <p:spPr>
              <a:xfrm>
                <a:off x="2660061" y="4654392"/>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112" name="Straight Connector 111">
                <a:extLst>
                  <a:ext uri="{FF2B5EF4-FFF2-40B4-BE49-F238E27FC236}">
                    <a16:creationId xmlns:a16="http://schemas.microsoft.com/office/drawing/2014/main" id="{4CB4D4BF-D014-4768-2857-CDEA41835724}"/>
                  </a:ext>
                </a:extLst>
              </p:cNvPr>
              <p:cNvCxnSpPr>
                <a:cxnSpLocks/>
              </p:cNvCxnSpPr>
              <p:nvPr/>
            </p:nvCxnSpPr>
            <p:spPr>
              <a:xfrm>
                <a:off x="2743476" y="4654393"/>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113" name="Straight Connector 112">
                <a:extLst>
                  <a:ext uri="{FF2B5EF4-FFF2-40B4-BE49-F238E27FC236}">
                    <a16:creationId xmlns:a16="http://schemas.microsoft.com/office/drawing/2014/main" id="{D1FCB133-18C1-3647-7F56-50E02C31D27F}"/>
                  </a:ext>
                </a:extLst>
              </p:cNvPr>
              <p:cNvCxnSpPr>
                <a:cxnSpLocks/>
              </p:cNvCxnSpPr>
              <p:nvPr/>
            </p:nvCxnSpPr>
            <p:spPr>
              <a:xfrm>
                <a:off x="2576646" y="4654392"/>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114" name="Straight Connector 113">
                <a:extLst>
                  <a:ext uri="{FF2B5EF4-FFF2-40B4-BE49-F238E27FC236}">
                    <a16:creationId xmlns:a16="http://schemas.microsoft.com/office/drawing/2014/main" id="{3CCF080B-C9C4-223B-A142-4DB8D3398346}"/>
                  </a:ext>
                </a:extLst>
              </p:cNvPr>
              <p:cNvCxnSpPr>
                <a:cxnSpLocks/>
              </p:cNvCxnSpPr>
              <p:nvPr/>
            </p:nvCxnSpPr>
            <p:spPr>
              <a:xfrm>
                <a:off x="2991171" y="4662725"/>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115" name="Straight Connector 114">
                <a:extLst>
                  <a:ext uri="{FF2B5EF4-FFF2-40B4-BE49-F238E27FC236}">
                    <a16:creationId xmlns:a16="http://schemas.microsoft.com/office/drawing/2014/main" id="{5EAF05AC-2511-D55A-1E12-851BD157E3EA}"/>
                  </a:ext>
                </a:extLst>
              </p:cNvPr>
              <p:cNvCxnSpPr>
                <a:cxnSpLocks/>
              </p:cNvCxnSpPr>
              <p:nvPr/>
            </p:nvCxnSpPr>
            <p:spPr>
              <a:xfrm>
                <a:off x="3074586" y="4662726"/>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116" name="Straight Connector 115">
                <a:extLst>
                  <a:ext uri="{FF2B5EF4-FFF2-40B4-BE49-F238E27FC236}">
                    <a16:creationId xmlns:a16="http://schemas.microsoft.com/office/drawing/2014/main" id="{C33BD9C8-D4B2-CD45-6EDE-06C7FF1D1A1B}"/>
                  </a:ext>
                </a:extLst>
              </p:cNvPr>
              <p:cNvCxnSpPr>
                <a:cxnSpLocks/>
              </p:cNvCxnSpPr>
              <p:nvPr/>
            </p:nvCxnSpPr>
            <p:spPr>
              <a:xfrm>
                <a:off x="2907756" y="4662725"/>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117" name="Straight Connector 116">
                <a:extLst>
                  <a:ext uri="{FF2B5EF4-FFF2-40B4-BE49-F238E27FC236}">
                    <a16:creationId xmlns:a16="http://schemas.microsoft.com/office/drawing/2014/main" id="{2740C30C-F5E6-061B-F23B-46EBEBFD0D56}"/>
                  </a:ext>
                </a:extLst>
              </p:cNvPr>
              <p:cNvCxnSpPr>
                <a:cxnSpLocks/>
              </p:cNvCxnSpPr>
              <p:nvPr/>
            </p:nvCxnSpPr>
            <p:spPr>
              <a:xfrm>
                <a:off x="3326748" y="4662724"/>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118" name="Straight Connector 117">
                <a:extLst>
                  <a:ext uri="{FF2B5EF4-FFF2-40B4-BE49-F238E27FC236}">
                    <a16:creationId xmlns:a16="http://schemas.microsoft.com/office/drawing/2014/main" id="{E432EDAF-7D3E-D860-35F1-D01A06AEEFB4}"/>
                  </a:ext>
                </a:extLst>
              </p:cNvPr>
              <p:cNvCxnSpPr>
                <a:cxnSpLocks/>
              </p:cNvCxnSpPr>
              <p:nvPr/>
            </p:nvCxnSpPr>
            <p:spPr>
              <a:xfrm>
                <a:off x="3410163" y="4662725"/>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119" name="Straight Connector 118">
                <a:extLst>
                  <a:ext uri="{FF2B5EF4-FFF2-40B4-BE49-F238E27FC236}">
                    <a16:creationId xmlns:a16="http://schemas.microsoft.com/office/drawing/2014/main" id="{8B31501C-A49A-507C-B5DF-CF5E01B6BFA1}"/>
                  </a:ext>
                </a:extLst>
              </p:cNvPr>
              <p:cNvCxnSpPr>
                <a:cxnSpLocks/>
              </p:cNvCxnSpPr>
              <p:nvPr/>
            </p:nvCxnSpPr>
            <p:spPr>
              <a:xfrm>
                <a:off x="3243333" y="4662724"/>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120" name="Straight Connector 119">
                <a:extLst>
                  <a:ext uri="{FF2B5EF4-FFF2-40B4-BE49-F238E27FC236}">
                    <a16:creationId xmlns:a16="http://schemas.microsoft.com/office/drawing/2014/main" id="{712587CF-AC1A-BBA5-E3F8-815BE28CEE27}"/>
                  </a:ext>
                </a:extLst>
              </p:cNvPr>
              <p:cNvCxnSpPr>
                <a:cxnSpLocks/>
              </p:cNvCxnSpPr>
              <p:nvPr/>
            </p:nvCxnSpPr>
            <p:spPr>
              <a:xfrm>
                <a:off x="3660837" y="4662723"/>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121" name="Straight Connector 120">
                <a:extLst>
                  <a:ext uri="{FF2B5EF4-FFF2-40B4-BE49-F238E27FC236}">
                    <a16:creationId xmlns:a16="http://schemas.microsoft.com/office/drawing/2014/main" id="{AA59762B-5656-CC89-12AB-3A1520CEC3F6}"/>
                  </a:ext>
                </a:extLst>
              </p:cNvPr>
              <p:cNvCxnSpPr>
                <a:cxnSpLocks/>
              </p:cNvCxnSpPr>
              <p:nvPr/>
            </p:nvCxnSpPr>
            <p:spPr>
              <a:xfrm>
                <a:off x="3744252" y="4662724"/>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122" name="Straight Connector 121">
                <a:extLst>
                  <a:ext uri="{FF2B5EF4-FFF2-40B4-BE49-F238E27FC236}">
                    <a16:creationId xmlns:a16="http://schemas.microsoft.com/office/drawing/2014/main" id="{C167EACC-6259-CB01-D5FC-54D0300E0192}"/>
                  </a:ext>
                </a:extLst>
              </p:cNvPr>
              <p:cNvCxnSpPr>
                <a:cxnSpLocks/>
              </p:cNvCxnSpPr>
              <p:nvPr/>
            </p:nvCxnSpPr>
            <p:spPr>
              <a:xfrm>
                <a:off x="3577422" y="4662723"/>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123" name="Straight Connector 122">
                <a:extLst>
                  <a:ext uri="{FF2B5EF4-FFF2-40B4-BE49-F238E27FC236}">
                    <a16:creationId xmlns:a16="http://schemas.microsoft.com/office/drawing/2014/main" id="{8F2AE08D-08B0-0943-5264-E1DE653A0C10}"/>
                  </a:ext>
                </a:extLst>
              </p:cNvPr>
              <p:cNvCxnSpPr>
                <a:cxnSpLocks/>
              </p:cNvCxnSpPr>
              <p:nvPr/>
            </p:nvCxnSpPr>
            <p:spPr>
              <a:xfrm>
                <a:off x="3994926" y="4654389"/>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124" name="Straight Connector 123">
                <a:extLst>
                  <a:ext uri="{FF2B5EF4-FFF2-40B4-BE49-F238E27FC236}">
                    <a16:creationId xmlns:a16="http://schemas.microsoft.com/office/drawing/2014/main" id="{9AC2DC8C-2F51-E272-378E-05ED86B87BCB}"/>
                  </a:ext>
                </a:extLst>
              </p:cNvPr>
              <p:cNvCxnSpPr>
                <a:cxnSpLocks/>
              </p:cNvCxnSpPr>
              <p:nvPr/>
            </p:nvCxnSpPr>
            <p:spPr>
              <a:xfrm>
                <a:off x="4078341" y="4654390"/>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125" name="Straight Connector 124">
                <a:extLst>
                  <a:ext uri="{FF2B5EF4-FFF2-40B4-BE49-F238E27FC236}">
                    <a16:creationId xmlns:a16="http://schemas.microsoft.com/office/drawing/2014/main" id="{BCF22A9A-B0AA-F1FD-86E8-D18B8A7DFD19}"/>
                  </a:ext>
                </a:extLst>
              </p:cNvPr>
              <p:cNvCxnSpPr>
                <a:cxnSpLocks/>
              </p:cNvCxnSpPr>
              <p:nvPr/>
            </p:nvCxnSpPr>
            <p:spPr>
              <a:xfrm>
                <a:off x="3911511" y="4654389"/>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126" name="Straight Connector 125">
                <a:extLst>
                  <a:ext uri="{FF2B5EF4-FFF2-40B4-BE49-F238E27FC236}">
                    <a16:creationId xmlns:a16="http://schemas.microsoft.com/office/drawing/2014/main" id="{46DC542A-5103-E935-E493-A346CF85E3F5}"/>
                  </a:ext>
                </a:extLst>
              </p:cNvPr>
              <p:cNvCxnSpPr>
                <a:cxnSpLocks/>
              </p:cNvCxnSpPr>
              <p:nvPr/>
            </p:nvCxnSpPr>
            <p:spPr>
              <a:xfrm>
                <a:off x="4326036" y="4662722"/>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127" name="Straight Connector 126">
                <a:extLst>
                  <a:ext uri="{FF2B5EF4-FFF2-40B4-BE49-F238E27FC236}">
                    <a16:creationId xmlns:a16="http://schemas.microsoft.com/office/drawing/2014/main" id="{1FF4C8E5-3181-6D20-378E-D5E9113AF693}"/>
                  </a:ext>
                </a:extLst>
              </p:cNvPr>
              <p:cNvCxnSpPr>
                <a:cxnSpLocks/>
              </p:cNvCxnSpPr>
              <p:nvPr/>
            </p:nvCxnSpPr>
            <p:spPr>
              <a:xfrm>
                <a:off x="4409451" y="4662723"/>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128" name="Straight Connector 127">
                <a:extLst>
                  <a:ext uri="{FF2B5EF4-FFF2-40B4-BE49-F238E27FC236}">
                    <a16:creationId xmlns:a16="http://schemas.microsoft.com/office/drawing/2014/main" id="{C5941C71-8548-883E-1E48-E3A9B3062AF6}"/>
                  </a:ext>
                </a:extLst>
              </p:cNvPr>
              <p:cNvCxnSpPr>
                <a:cxnSpLocks/>
              </p:cNvCxnSpPr>
              <p:nvPr/>
            </p:nvCxnSpPr>
            <p:spPr>
              <a:xfrm>
                <a:off x="4242621" y="4662722"/>
                <a:ext cx="0" cy="138023"/>
              </a:xfrm>
              <a:prstGeom prst="line">
                <a:avLst/>
              </a:prstGeom>
            </p:spPr>
            <p:style>
              <a:lnRef idx="2">
                <a:schemeClr val="dk1"/>
              </a:lnRef>
              <a:fillRef idx="0">
                <a:schemeClr val="dk1"/>
              </a:fillRef>
              <a:effectRef idx="1">
                <a:schemeClr val="dk1"/>
              </a:effectRef>
              <a:fontRef idx="minor">
                <a:schemeClr val="tx1"/>
              </a:fontRef>
            </p:style>
          </p:cxnSp>
        </p:grpSp>
        <p:grpSp>
          <p:nvGrpSpPr>
            <p:cNvPr id="9" name="Group 8">
              <a:extLst>
                <a:ext uri="{FF2B5EF4-FFF2-40B4-BE49-F238E27FC236}">
                  <a16:creationId xmlns:a16="http://schemas.microsoft.com/office/drawing/2014/main" id="{C5D6FF8C-1E6E-1E71-D982-20C4450DC6A0}"/>
                </a:ext>
              </a:extLst>
            </p:cNvPr>
            <p:cNvGrpSpPr/>
            <p:nvPr/>
          </p:nvGrpSpPr>
          <p:grpSpPr>
            <a:xfrm>
              <a:off x="4583659" y="4654389"/>
              <a:ext cx="2733500" cy="1034163"/>
              <a:chOff x="2060868" y="4806789"/>
              <a:chExt cx="2733500" cy="1034163"/>
            </a:xfrm>
          </p:grpSpPr>
          <p:cxnSp>
            <p:nvCxnSpPr>
              <p:cNvPr id="63" name="Straight Connector 62">
                <a:extLst>
                  <a:ext uri="{FF2B5EF4-FFF2-40B4-BE49-F238E27FC236}">
                    <a16:creationId xmlns:a16="http://schemas.microsoft.com/office/drawing/2014/main" id="{DE8F2F9D-84FE-4CD2-3D7F-D1C28C479849}"/>
                  </a:ext>
                </a:extLst>
              </p:cNvPr>
              <p:cNvCxnSpPr/>
              <p:nvPr/>
            </p:nvCxnSpPr>
            <p:spPr>
              <a:xfrm>
                <a:off x="4646731" y="4806794"/>
                <a:ext cx="0" cy="678611"/>
              </a:xfrm>
              <a:prstGeom prst="line">
                <a:avLst/>
              </a:prstGeom>
            </p:spPr>
            <p:style>
              <a:lnRef idx="2">
                <a:schemeClr val="dk1"/>
              </a:lnRef>
              <a:fillRef idx="0">
                <a:schemeClr val="dk1"/>
              </a:fillRef>
              <a:effectRef idx="1">
                <a:schemeClr val="dk1"/>
              </a:effectRef>
              <a:fontRef idx="minor">
                <a:schemeClr val="tx1"/>
              </a:fontRef>
            </p:style>
          </p:cxnSp>
          <p:cxnSp>
            <p:nvCxnSpPr>
              <p:cNvPr id="64" name="Straight Connector 63">
                <a:extLst>
                  <a:ext uri="{FF2B5EF4-FFF2-40B4-BE49-F238E27FC236}">
                    <a16:creationId xmlns:a16="http://schemas.microsoft.com/office/drawing/2014/main" id="{A38B1601-1C27-5B7A-4221-D7FE90A5F89F}"/>
                  </a:ext>
                </a:extLst>
              </p:cNvPr>
              <p:cNvCxnSpPr>
                <a:cxnSpLocks/>
              </p:cNvCxnSpPr>
              <p:nvPr/>
            </p:nvCxnSpPr>
            <p:spPr>
              <a:xfrm>
                <a:off x="2311113" y="4806794"/>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65" name="Straight Connector 64">
                <a:extLst>
                  <a:ext uri="{FF2B5EF4-FFF2-40B4-BE49-F238E27FC236}">
                    <a16:creationId xmlns:a16="http://schemas.microsoft.com/office/drawing/2014/main" id="{CEA816DE-E3A3-EDA9-701E-7AC9099E9A3A}"/>
                  </a:ext>
                </a:extLst>
              </p:cNvPr>
              <p:cNvCxnSpPr>
                <a:cxnSpLocks/>
              </p:cNvCxnSpPr>
              <p:nvPr/>
            </p:nvCxnSpPr>
            <p:spPr>
              <a:xfrm>
                <a:off x="2644773" y="4806794"/>
                <a:ext cx="0" cy="339305"/>
              </a:xfrm>
              <a:prstGeom prst="line">
                <a:avLst/>
              </a:prstGeom>
            </p:spPr>
            <p:style>
              <a:lnRef idx="2">
                <a:schemeClr val="dk1"/>
              </a:lnRef>
              <a:fillRef idx="0">
                <a:schemeClr val="dk1"/>
              </a:fillRef>
              <a:effectRef idx="1">
                <a:schemeClr val="dk1"/>
              </a:effectRef>
              <a:fontRef idx="minor">
                <a:schemeClr val="tx1"/>
              </a:fontRef>
            </p:style>
          </p:cxnSp>
          <p:cxnSp>
            <p:nvCxnSpPr>
              <p:cNvPr id="66" name="Straight Connector 65">
                <a:extLst>
                  <a:ext uri="{FF2B5EF4-FFF2-40B4-BE49-F238E27FC236}">
                    <a16:creationId xmlns:a16="http://schemas.microsoft.com/office/drawing/2014/main" id="{5C90C82B-E833-8DDB-BC1B-B93EC5210565}"/>
                  </a:ext>
                </a:extLst>
              </p:cNvPr>
              <p:cNvCxnSpPr>
                <a:cxnSpLocks/>
              </p:cNvCxnSpPr>
              <p:nvPr/>
            </p:nvCxnSpPr>
            <p:spPr>
              <a:xfrm>
                <a:off x="2978433" y="4806794"/>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67" name="Straight Connector 66">
                <a:extLst>
                  <a:ext uri="{FF2B5EF4-FFF2-40B4-BE49-F238E27FC236}">
                    <a16:creationId xmlns:a16="http://schemas.microsoft.com/office/drawing/2014/main" id="{0A2BA0F0-D510-D49B-3D17-292285F36C96}"/>
                  </a:ext>
                </a:extLst>
              </p:cNvPr>
              <p:cNvCxnSpPr>
                <a:cxnSpLocks/>
              </p:cNvCxnSpPr>
              <p:nvPr/>
            </p:nvCxnSpPr>
            <p:spPr>
              <a:xfrm>
                <a:off x="3312093" y="4806794"/>
                <a:ext cx="0" cy="579564"/>
              </a:xfrm>
              <a:prstGeom prst="line">
                <a:avLst/>
              </a:prstGeom>
            </p:spPr>
            <p:style>
              <a:lnRef idx="2">
                <a:schemeClr val="dk1"/>
              </a:lnRef>
              <a:fillRef idx="0">
                <a:schemeClr val="dk1"/>
              </a:fillRef>
              <a:effectRef idx="1">
                <a:schemeClr val="dk1"/>
              </a:effectRef>
              <a:fontRef idx="minor">
                <a:schemeClr val="tx1"/>
              </a:fontRef>
            </p:style>
          </p:cxnSp>
          <p:cxnSp>
            <p:nvCxnSpPr>
              <p:cNvPr id="68" name="Straight Connector 67">
                <a:extLst>
                  <a:ext uri="{FF2B5EF4-FFF2-40B4-BE49-F238E27FC236}">
                    <a16:creationId xmlns:a16="http://schemas.microsoft.com/office/drawing/2014/main" id="{52E344B8-3F92-9EF9-E59B-C8DA766E1A34}"/>
                  </a:ext>
                </a:extLst>
              </p:cNvPr>
              <p:cNvCxnSpPr>
                <a:cxnSpLocks/>
              </p:cNvCxnSpPr>
              <p:nvPr/>
            </p:nvCxnSpPr>
            <p:spPr>
              <a:xfrm>
                <a:off x="3645753" y="4806794"/>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69" name="Straight Connector 68">
                <a:extLst>
                  <a:ext uri="{FF2B5EF4-FFF2-40B4-BE49-F238E27FC236}">
                    <a16:creationId xmlns:a16="http://schemas.microsoft.com/office/drawing/2014/main" id="{C178DA1A-E1EF-E3F3-D60B-8B0A2CEB65BF}"/>
                  </a:ext>
                </a:extLst>
              </p:cNvPr>
              <p:cNvCxnSpPr>
                <a:cxnSpLocks/>
              </p:cNvCxnSpPr>
              <p:nvPr/>
            </p:nvCxnSpPr>
            <p:spPr>
              <a:xfrm>
                <a:off x="3979413" y="4806794"/>
                <a:ext cx="0" cy="339305"/>
              </a:xfrm>
              <a:prstGeom prst="line">
                <a:avLst/>
              </a:prstGeom>
            </p:spPr>
            <p:style>
              <a:lnRef idx="2">
                <a:schemeClr val="dk1"/>
              </a:lnRef>
              <a:fillRef idx="0">
                <a:schemeClr val="dk1"/>
              </a:fillRef>
              <a:effectRef idx="1">
                <a:schemeClr val="dk1"/>
              </a:effectRef>
              <a:fontRef idx="minor">
                <a:schemeClr val="tx1"/>
              </a:fontRef>
            </p:style>
          </p:cxnSp>
          <p:cxnSp>
            <p:nvCxnSpPr>
              <p:cNvPr id="70" name="Straight Connector 69">
                <a:extLst>
                  <a:ext uri="{FF2B5EF4-FFF2-40B4-BE49-F238E27FC236}">
                    <a16:creationId xmlns:a16="http://schemas.microsoft.com/office/drawing/2014/main" id="{B2BB9897-11D3-9538-232F-001E7DF86095}"/>
                  </a:ext>
                </a:extLst>
              </p:cNvPr>
              <p:cNvCxnSpPr>
                <a:cxnSpLocks/>
              </p:cNvCxnSpPr>
              <p:nvPr/>
            </p:nvCxnSpPr>
            <p:spPr>
              <a:xfrm>
                <a:off x="4313073" y="4806794"/>
                <a:ext cx="0" cy="276045"/>
              </a:xfrm>
              <a:prstGeom prst="line">
                <a:avLst/>
              </a:prstGeom>
            </p:spPr>
            <p:style>
              <a:lnRef idx="2">
                <a:schemeClr val="dk1"/>
              </a:lnRef>
              <a:fillRef idx="0">
                <a:schemeClr val="dk1"/>
              </a:fillRef>
              <a:effectRef idx="1">
                <a:schemeClr val="dk1"/>
              </a:effectRef>
              <a:fontRef idx="minor">
                <a:schemeClr val="tx1"/>
              </a:fontRef>
            </p:style>
          </p:cxnSp>
          <p:sp>
            <p:nvSpPr>
              <p:cNvPr id="71" name="TextBox 70">
                <a:extLst>
                  <a:ext uri="{FF2B5EF4-FFF2-40B4-BE49-F238E27FC236}">
                    <a16:creationId xmlns:a16="http://schemas.microsoft.com/office/drawing/2014/main" id="{592C352C-6BA6-B202-84B2-1626FAE5ECEE}"/>
                  </a:ext>
                </a:extLst>
              </p:cNvPr>
              <p:cNvSpPr txBox="1"/>
              <p:nvPr/>
            </p:nvSpPr>
            <p:spPr>
              <a:xfrm>
                <a:off x="4492682" y="5471620"/>
                <a:ext cx="301686" cy="369332"/>
              </a:xfrm>
              <a:prstGeom prst="rect">
                <a:avLst/>
              </a:prstGeom>
              <a:noFill/>
            </p:spPr>
            <p:txBody>
              <a:bodyPr wrap="none" rtlCol="0">
                <a:spAutoFit/>
              </a:bodyPr>
              <a:lstStyle/>
              <a:p>
                <a:r>
                  <a:rPr lang="en-GB" dirty="0">
                    <a:solidFill>
                      <a:srgbClr val="5A3A06"/>
                    </a:solidFill>
                  </a:rPr>
                  <a:t>2</a:t>
                </a:r>
              </a:p>
            </p:txBody>
          </p:sp>
          <p:cxnSp>
            <p:nvCxnSpPr>
              <p:cNvPr id="72" name="Straight Connector 71">
                <a:extLst>
                  <a:ext uri="{FF2B5EF4-FFF2-40B4-BE49-F238E27FC236}">
                    <a16:creationId xmlns:a16="http://schemas.microsoft.com/office/drawing/2014/main" id="{9FE49A22-D043-D1B4-A7E1-E32C9DD416AC}"/>
                  </a:ext>
                </a:extLst>
              </p:cNvPr>
              <p:cNvCxnSpPr>
                <a:cxnSpLocks/>
              </p:cNvCxnSpPr>
              <p:nvPr/>
            </p:nvCxnSpPr>
            <p:spPr>
              <a:xfrm>
                <a:off x="2144283" y="4815127"/>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73" name="Straight Connector 72">
                <a:extLst>
                  <a:ext uri="{FF2B5EF4-FFF2-40B4-BE49-F238E27FC236}">
                    <a16:creationId xmlns:a16="http://schemas.microsoft.com/office/drawing/2014/main" id="{39CE0FB9-3B6B-1FF1-E736-F702B1C47495}"/>
                  </a:ext>
                </a:extLst>
              </p:cNvPr>
              <p:cNvCxnSpPr>
                <a:cxnSpLocks/>
              </p:cNvCxnSpPr>
              <p:nvPr/>
            </p:nvCxnSpPr>
            <p:spPr>
              <a:xfrm>
                <a:off x="2227698" y="4815128"/>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74" name="Straight Connector 73">
                <a:extLst>
                  <a:ext uri="{FF2B5EF4-FFF2-40B4-BE49-F238E27FC236}">
                    <a16:creationId xmlns:a16="http://schemas.microsoft.com/office/drawing/2014/main" id="{91C4AF0C-5565-3C63-EA08-D2E896AEAFF5}"/>
                  </a:ext>
                </a:extLst>
              </p:cNvPr>
              <p:cNvCxnSpPr>
                <a:cxnSpLocks/>
              </p:cNvCxnSpPr>
              <p:nvPr/>
            </p:nvCxnSpPr>
            <p:spPr>
              <a:xfrm>
                <a:off x="2060868" y="4815127"/>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75" name="Straight Connector 74">
                <a:extLst>
                  <a:ext uri="{FF2B5EF4-FFF2-40B4-BE49-F238E27FC236}">
                    <a16:creationId xmlns:a16="http://schemas.microsoft.com/office/drawing/2014/main" id="{C0FBF22B-96DC-217F-0008-E3065C54BF71}"/>
                  </a:ext>
                </a:extLst>
              </p:cNvPr>
              <p:cNvCxnSpPr>
                <a:cxnSpLocks/>
              </p:cNvCxnSpPr>
              <p:nvPr/>
            </p:nvCxnSpPr>
            <p:spPr>
              <a:xfrm>
                <a:off x="2478372" y="4815126"/>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76" name="Straight Connector 75">
                <a:extLst>
                  <a:ext uri="{FF2B5EF4-FFF2-40B4-BE49-F238E27FC236}">
                    <a16:creationId xmlns:a16="http://schemas.microsoft.com/office/drawing/2014/main" id="{C1CF89EC-F49E-9588-C64F-307D8344B1C0}"/>
                  </a:ext>
                </a:extLst>
              </p:cNvPr>
              <p:cNvCxnSpPr>
                <a:cxnSpLocks/>
              </p:cNvCxnSpPr>
              <p:nvPr/>
            </p:nvCxnSpPr>
            <p:spPr>
              <a:xfrm>
                <a:off x="2561787" y="4815127"/>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77" name="Straight Connector 76">
                <a:extLst>
                  <a:ext uri="{FF2B5EF4-FFF2-40B4-BE49-F238E27FC236}">
                    <a16:creationId xmlns:a16="http://schemas.microsoft.com/office/drawing/2014/main" id="{C29BCFF6-6172-3227-F790-0082B0065573}"/>
                  </a:ext>
                </a:extLst>
              </p:cNvPr>
              <p:cNvCxnSpPr>
                <a:cxnSpLocks/>
              </p:cNvCxnSpPr>
              <p:nvPr/>
            </p:nvCxnSpPr>
            <p:spPr>
              <a:xfrm>
                <a:off x="2394957" y="4815126"/>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78" name="Straight Connector 77">
                <a:extLst>
                  <a:ext uri="{FF2B5EF4-FFF2-40B4-BE49-F238E27FC236}">
                    <a16:creationId xmlns:a16="http://schemas.microsoft.com/office/drawing/2014/main" id="{F1B4C6AC-5166-E72A-B349-92754A4FE536}"/>
                  </a:ext>
                </a:extLst>
              </p:cNvPr>
              <p:cNvCxnSpPr>
                <a:cxnSpLocks/>
              </p:cNvCxnSpPr>
              <p:nvPr/>
            </p:nvCxnSpPr>
            <p:spPr>
              <a:xfrm>
                <a:off x="2812461" y="4806792"/>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79" name="Straight Connector 78">
                <a:extLst>
                  <a:ext uri="{FF2B5EF4-FFF2-40B4-BE49-F238E27FC236}">
                    <a16:creationId xmlns:a16="http://schemas.microsoft.com/office/drawing/2014/main" id="{7C113255-6B29-1EE0-B76D-B73A577C93BA}"/>
                  </a:ext>
                </a:extLst>
              </p:cNvPr>
              <p:cNvCxnSpPr>
                <a:cxnSpLocks/>
              </p:cNvCxnSpPr>
              <p:nvPr/>
            </p:nvCxnSpPr>
            <p:spPr>
              <a:xfrm>
                <a:off x="2895876" y="4806793"/>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80" name="Straight Connector 79">
                <a:extLst>
                  <a:ext uri="{FF2B5EF4-FFF2-40B4-BE49-F238E27FC236}">
                    <a16:creationId xmlns:a16="http://schemas.microsoft.com/office/drawing/2014/main" id="{0ADD3233-B042-A7C1-9302-4A3EE012D1D1}"/>
                  </a:ext>
                </a:extLst>
              </p:cNvPr>
              <p:cNvCxnSpPr>
                <a:cxnSpLocks/>
              </p:cNvCxnSpPr>
              <p:nvPr/>
            </p:nvCxnSpPr>
            <p:spPr>
              <a:xfrm>
                <a:off x="2729046" y="4806792"/>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81" name="Straight Connector 80">
                <a:extLst>
                  <a:ext uri="{FF2B5EF4-FFF2-40B4-BE49-F238E27FC236}">
                    <a16:creationId xmlns:a16="http://schemas.microsoft.com/office/drawing/2014/main" id="{3310103B-A126-29AD-0E09-23937D9DB1FF}"/>
                  </a:ext>
                </a:extLst>
              </p:cNvPr>
              <p:cNvCxnSpPr>
                <a:cxnSpLocks/>
              </p:cNvCxnSpPr>
              <p:nvPr/>
            </p:nvCxnSpPr>
            <p:spPr>
              <a:xfrm>
                <a:off x="3143571" y="4815125"/>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82" name="Straight Connector 81">
                <a:extLst>
                  <a:ext uri="{FF2B5EF4-FFF2-40B4-BE49-F238E27FC236}">
                    <a16:creationId xmlns:a16="http://schemas.microsoft.com/office/drawing/2014/main" id="{17A4B262-9286-0B26-F0E6-1964BE0460E9}"/>
                  </a:ext>
                </a:extLst>
              </p:cNvPr>
              <p:cNvCxnSpPr>
                <a:cxnSpLocks/>
              </p:cNvCxnSpPr>
              <p:nvPr/>
            </p:nvCxnSpPr>
            <p:spPr>
              <a:xfrm>
                <a:off x="3226986" y="4815126"/>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83" name="Straight Connector 82">
                <a:extLst>
                  <a:ext uri="{FF2B5EF4-FFF2-40B4-BE49-F238E27FC236}">
                    <a16:creationId xmlns:a16="http://schemas.microsoft.com/office/drawing/2014/main" id="{6E66A3FE-0BD1-4F3E-FFDE-0B53D4A8218A}"/>
                  </a:ext>
                </a:extLst>
              </p:cNvPr>
              <p:cNvCxnSpPr>
                <a:cxnSpLocks/>
              </p:cNvCxnSpPr>
              <p:nvPr/>
            </p:nvCxnSpPr>
            <p:spPr>
              <a:xfrm>
                <a:off x="3060156" y="4815125"/>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84" name="Straight Connector 83">
                <a:extLst>
                  <a:ext uri="{FF2B5EF4-FFF2-40B4-BE49-F238E27FC236}">
                    <a16:creationId xmlns:a16="http://schemas.microsoft.com/office/drawing/2014/main" id="{CCA9AF6B-9434-361C-6EAF-4EC28A779DEE}"/>
                  </a:ext>
                </a:extLst>
              </p:cNvPr>
              <p:cNvCxnSpPr>
                <a:cxnSpLocks/>
              </p:cNvCxnSpPr>
              <p:nvPr/>
            </p:nvCxnSpPr>
            <p:spPr>
              <a:xfrm>
                <a:off x="3479148" y="4815124"/>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85" name="Straight Connector 84">
                <a:extLst>
                  <a:ext uri="{FF2B5EF4-FFF2-40B4-BE49-F238E27FC236}">
                    <a16:creationId xmlns:a16="http://schemas.microsoft.com/office/drawing/2014/main" id="{47592722-A05D-1A0D-36D0-502A4629C22F}"/>
                  </a:ext>
                </a:extLst>
              </p:cNvPr>
              <p:cNvCxnSpPr>
                <a:cxnSpLocks/>
              </p:cNvCxnSpPr>
              <p:nvPr/>
            </p:nvCxnSpPr>
            <p:spPr>
              <a:xfrm>
                <a:off x="3562563" y="4815125"/>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86" name="Straight Connector 85">
                <a:extLst>
                  <a:ext uri="{FF2B5EF4-FFF2-40B4-BE49-F238E27FC236}">
                    <a16:creationId xmlns:a16="http://schemas.microsoft.com/office/drawing/2014/main" id="{5CE91E1E-99E8-DD47-81DB-8EB4626B2DE0}"/>
                  </a:ext>
                </a:extLst>
              </p:cNvPr>
              <p:cNvCxnSpPr>
                <a:cxnSpLocks/>
              </p:cNvCxnSpPr>
              <p:nvPr/>
            </p:nvCxnSpPr>
            <p:spPr>
              <a:xfrm>
                <a:off x="3395733" y="4815124"/>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87" name="Straight Connector 86">
                <a:extLst>
                  <a:ext uri="{FF2B5EF4-FFF2-40B4-BE49-F238E27FC236}">
                    <a16:creationId xmlns:a16="http://schemas.microsoft.com/office/drawing/2014/main" id="{3115FB59-0E77-F97E-EB75-613AA78C0AAF}"/>
                  </a:ext>
                </a:extLst>
              </p:cNvPr>
              <p:cNvCxnSpPr>
                <a:cxnSpLocks/>
              </p:cNvCxnSpPr>
              <p:nvPr/>
            </p:nvCxnSpPr>
            <p:spPr>
              <a:xfrm>
                <a:off x="3813237" y="4815123"/>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88" name="Straight Connector 87">
                <a:extLst>
                  <a:ext uri="{FF2B5EF4-FFF2-40B4-BE49-F238E27FC236}">
                    <a16:creationId xmlns:a16="http://schemas.microsoft.com/office/drawing/2014/main" id="{083ACB52-46F5-B443-6E1D-702233BE4B0A}"/>
                  </a:ext>
                </a:extLst>
              </p:cNvPr>
              <p:cNvCxnSpPr>
                <a:cxnSpLocks/>
              </p:cNvCxnSpPr>
              <p:nvPr/>
            </p:nvCxnSpPr>
            <p:spPr>
              <a:xfrm>
                <a:off x="3896652" y="4815124"/>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89" name="Straight Connector 88">
                <a:extLst>
                  <a:ext uri="{FF2B5EF4-FFF2-40B4-BE49-F238E27FC236}">
                    <a16:creationId xmlns:a16="http://schemas.microsoft.com/office/drawing/2014/main" id="{B17FD484-4DF5-B028-2EBF-90F1DEAE251E}"/>
                  </a:ext>
                </a:extLst>
              </p:cNvPr>
              <p:cNvCxnSpPr>
                <a:cxnSpLocks/>
              </p:cNvCxnSpPr>
              <p:nvPr/>
            </p:nvCxnSpPr>
            <p:spPr>
              <a:xfrm>
                <a:off x="3729822" y="4815123"/>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90" name="Straight Connector 89">
                <a:extLst>
                  <a:ext uri="{FF2B5EF4-FFF2-40B4-BE49-F238E27FC236}">
                    <a16:creationId xmlns:a16="http://schemas.microsoft.com/office/drawing/2014/main" id="{60D3989D-34DC-397F-A1A4-07DF4678CB4E}"/>
                  </a:ext>
                </a:extLst>
              </p:cNvPr>
              <p:cNvCxnSpPr>
                <a:cxnSpLocks/>
              </p:cNvCxnSpPr>
              <p:nvPr/>
            </p:nvCxnSpPr>
            <p:spPr>
              <a:xfrm>
                <a:off x="4147326" y="4806789"/>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91" name="Straight Connector 90">
                <a:extLst>
                  <a:ext uri="{FF2B5EF4-FFF2-40B4-BE49-F238E27FC236}">
                    <a16:creationId xmlns:a16="http://schemas.microsoft.com/office/drawing/2014/main" id="{2A11C6D8-ED93-C862-50DD-D8980FE7EB04}"/>
                  </a:ext>
                </a:extLst>
              </p:cNvPr>
              <p:cNvCxnSpPr>
                <a:cxnSpLocks/>
              </p:cNvCxnSpPr>
              <p:nvPr/>
            </p:nvCxnSpPr>
            <p:spPr>
              <a:xfrm>
                <a:off x="4230741" y="4806790"/>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92" name="Straight Connector 91">
                <a:extLst>
                  <a:ext uri="{FF2B5EF4-FFF2-40B4-BE49-F238E27FC236}">
                    <a16:creationId xmlns:a16="http://schemas.microsoft.com/office/drawing/2014/main" id="{98214073-713D-DF8E-7466-3B0A2A8BFED2}"/>
                  </a:ext>
                </a:extLst>
              </p:cNvPr>
              <p:cNvCxnSpPr>
                <a:cxnSpLocks/>
              </p:cNvCxnSpPr>
              <p:nvPr/>
            </p:nvCxnSpPr>
            <p:spPr>
              <a:xfrm>
                <a:off x="4063911" y="4806789"/>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93" name="Straight Connector 92">
                <a:extLst>
                  <a:ext uri="{FF2B5EF4-FFF2-40B4-BE49-F238E27FC236}">
                    <a16:creationId xmlns:a16="http://schemas.microsoft.com/office/drawing/2014/main" id="{B0CDECFD-70D5-6725-2E4C-809E6800C565}"/>
                  </a:ext>
                </a:extLst>
              </p:cNvPr>
              <p:cNvCxnSpPr>
                <a:cxnSpLocks/>
              </p:cNvCxnSpPr>
              <p:nvPr/>
            </p:nvCxnSpPr>
            <p:spPr>
              <a:xfrm>
                <a:off x="4478436" y="4815122"/>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94" name="Straight Connector 93">
                <a:extLst>
                  <a:ext uri="{FF2B5EF4-FFF2-40B4-BE49-F238E27FC236}">
                    <a16:creationId xmlns:a16="http://schemas.microsoft.com/office/drawing/2014/main" id="{6ECCF1AF-0D46-8CFA-7014-507FED72BC48}"/>
                  </a:ext>
                </a:extLst>
              </p:cNvPr>
              <p:cNvCxnSpPr>
                <a:cxnSpLocks/>
              </p:cNvCxnSpPr>
              <p:nvPr/>
            </p:nvCxnSpPr>
            <p:spPr>
              <a:xfrm>
                <a:off x="4561851" y="4815123"/>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95" name="Straight Connector 94">
                <a:extLst>
                  <a:ext uri="{FF2B5EF4-FFF2-40B4-BE49-F238E27FC236}">
                    <a16:creationId xmlns:a16="http://schemas.microsoft.com/office/drawing/2014/main" id="{DF7D62EB-329C-34F1-C570-C91104840E39}"/>
                  </a:ext>
                </a:extLst>
              </p:cNvPr>
              <p:cNvCxnSpPr>
                <a:cxnSpLocks/>
              </p:cNvCxnSpPr>
              <p:nvPr/>
            </p:nvCxnSpPr>
            <p:spPr>
              <a:xfrm>
                <a:off x="4395021" y="4815122"/>
                <a:ext cx="0" cy="138023"/>
              </a:xfrm>
              <a:prstGeom prst="line">
                <a:avLst/>
              </a:prstGeom>
            </p:spPr>
            <p:style>
              <a:lnRef idx="2">
                <a:schemeClr val="dk1"/>
              </a:lnRef>
              <a:fillRef idx="0">
                <a:schemeClr val="dk1"/>
              </a:fillRef>
              <a:effectRef idx="1">
                <a:schemeClr val="dk1"/>
              </a:effectRef>
              <a:fontRef idx="minor">
                <a:schemeClr val="tx1"/>
              </a:fontRef>
            </p:style>
          </p:cxnSp>
        </p:grpSp>
        <p:grpSp>
          <p:nvGrpSpPr>
            <p:cNvPr id="10" name="Group 9">
              <a:extLst>
                <a:ext uri="{FF2B5EF4-FFF2-40B4-BE49-F238E27FC236}">
                  <a16:creationId xmlns:a16="http://schemas.microsoft.com/office/drawing/2014/main" id="{5BD50986-119C-F368-406F-2FFB48EA6927}"/>
                </a:ext>
              </a:extLst>
            </p:cNvPr>
            <p:cNvGrpSpPr/>
            <p:nvPr/>
          </p:nvGrpSpPr>
          <p:grpSpPr>
            <a:xfrm>
              <a:off x="7256601" y="4662728"/>
              <a:ext cx="2733500" cy="1034163"/>
              <a:chOff x="2060868" y="4806789"/>
              <a:chExt cx="2733500" cy="1034163"/>
            </a:xfrm>
          </p:grpSpPr>
          <p:cxnSp>
            <p:nvCxnSpPr>
              <p:cNvPr id="29" name="Straight Connector 28">
                <a:extLst>
                  <a:ext uri="{FF2B5EF4-FFF2-40B4-BE49-F238E27FC236}">
                    <a16:creationId xmlns:a16="http://schemas.microsoft.com/office/drawing/2014/main" id="{DAE7286D-C9E2-3A17-D3E0-053AB38ADDAD}"/>
                  </a:ext>
                </a:extLst>
              </p:cNvPr>
              <p:cNvCxnSpPr/>
              <p:nvPr/>
            </p:nvCxnSpPr>
            <p:spPr>
              <a:xfrm>
                <a:off x="4646731" y="4806794"/>
                <a:ext cx="0" cy="678611"/>
              </a:xfrm>
              <a:prstGeom prst="line">
                <a:avLst/>
              </a:prstGeom>
            </p:spPr>
            <p:style>
              <a:lnRef idx="2">
                <a:schemeClr val="dk1"/>
              </a:lnRef>
              <a:fillRef idx="0">
                <a:schemeClr val="dk1"/>
              </a:fillRef>
              <a:effectRef idx="1">
                <a:schemeClr val="dk1"/>
              </a:effectRef>
              <a:fontRef idx="minor">
                <a:schemeClr val="tx1"/>
              </a:fontRef>
            </p:style>
          </p:cxnSp>
          <p:cxnSp>
            <p:nvCxnSpPr>
              <p:cNvPr id="30" name="Straight Connector 29">
                <a:extLst>
                  <a:ext uri="{FF2B5EF4-FFF2-40B4-BE49-F238E27FC236}">
                    <a16:creationId xmlns:a16="http://schemas.microsoft.com/office/drawing/2014/main" id="{4729DF3E-02D8-E6B8-FFD8-C2732F5320B9}"/>
                  </a:ext>
                </a:extLst>
              </p:cNvPr>
              <p:cNvCxnSpPr>
                <a:cxnSpLocks/>
              </p:cNvCxnSpPr>
              <p:nvPr/>
            </p:nvCxnSpPr>
            <p:spPr>
              <a:xfrm>
                <a:off x="2311113" y="4806794"/>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313970A8-81E2-930F-B580-A2C1AE57D999}"/>
                  </a:ext>
                </a:extLst>
              </p:cNvPr>
              <p:cNvCxnSpPr>
                <a:cxnSpLocks/>
              </p:cNvCxnSpPr>
              <p:nvPr/>
            </p:nvCxnSpPr>
            <p:spPr>
              <a:xfrm>
                <a:off x="2644773" y="4806794"/>
                <a:ext cx="0" cy="339305"/>
              </a:xfrm>
              <a:prstGeom prst="line">
                <a:avLst/>
              </a:prstGeom>
            </p:spPr>
            <p:style>
              <a:lnRef idx="2">
                <a:schemeClr val="dk1"/>
              </a:lnRef>
              <a:fillRef idx="0">
                <a:schemeClr val="dk1"/>
              </a:fillRef>
              <a:effectRef idx="1">
                <a:schemeClr val="dk1"/>
              </a:effectRef>
              <a:fontRef idx="minor">
                <a:schemeClr val="tx1"/>
              </a:fontRef>
            </p:style>
          </p:cxnSp>
          <p:cxnSp>
            <p:nvCxnSpPr>
              <p:cNvPr id="32" name="Straight Connector 31">
                <a:extLst>
                  <a:ext uri="{FF2B5EF4-FFF2-40B4-BE49-F238E27FC236}">
                    <a16:creationId xmlns:a16="http://schemas.microsoft.com/office/drawing/2014/main" id="{FE5BCE6D-AB4C-C3D7-2DFB-69CE46D6198B}"/>
                  </a:ext>
                </a:extLst>
              </p:cNvPr>
              <p:cNvCxnSpPr>
                <a:cxnSpLocks/>
              </p:cNvCxnSpPr>
              <p:nvPr/>
            </p:nvCxnSpPr>
            <p:spPr>
              <a:xfrm>
                <a:off x="2978433" y="4806794"/>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33" name="Straight Connector 32">
                <a:extLst>
                  <a:ext uri="{FF2B5EF4-FFF2-40B4-BE49-F238E27FC236}">
                    <a16:creationId xmlns:a16="http://schemas.microsoft.com/office/drawing/2014/main" id="{BC48D190-2235-9397-C5F1-9EAB48E4A978}"/>
                  </a:ext>
                </a:extLst>
              </p:cNvPr>
              <p:cNvCxnSpPr>
                <a:cxnSpLocks/>
              </p:cNvCxnSpPr>
              <p:nvPr/>
            </p:nvCxnSpPr>
            <p:spPr>
              <a:xfrm>
                <a:off x="3312093" y="4806794"/>
                <a:ext cx="0" cy="579564"/>
              </a:xfrm>
              <a:prstGeom prst="line">
                <a:avLst/>
              </a:prstGeom>
            </p:spPr>
            <p:style>
              <a:lnRef idx="2">
                <a:schemeClr val="dk1"/>
              </a:lnRef>
              <a:fillRef idx="0">
                <a:schemeClr val="dk1"/>
              </a:fillRef>
              <a:effectRef idx="1">
                <a:schemeClr val="dk1"/>
              </a:effectRef>
              <a:fontRef idx="minor">
                <a:schemeClr val="tx1"/>
              </a:fontRef>
            </p:style>
          </p:cxnSp>
          <p:cxnSp>
            <p:nvCxnSpPr>
              <p:cNvPr id="34" name="Straight Connector 33">
                <a:extLst>
                  <a:ext uri="{FF2B5EF4-FFF2-40B4-BE49-F238E27FC236}">
                    <a16:creationId xmlns:a16="http://schemas.microsoft.com/office/drawing/2014/main" id="{9CD6BA4F-79CA-3A15-A5D5-29E03DC462FE}"/>
                  </a:ext>
                </a:extLst>
              </p:cNvPr>
              <p:cNvCxnSpPr>
                <a:cxnSpLocks/>
              </p:cNvCxnSpPr>
              <p:nvPr/>
            </p:nvCxnSpPr>
            <p:spPr>
              <a:xfrm>
                <a:off x="3645753" y="4806794"/>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35" name="Straight Connector 34">
                <a:extLst>
                  <a:ext uri="{FF2B5EF4-FFF2-40B4-BE49-F238E27FC236}">
                    <a16:creationId xmlns:a16="http://schemas.microsoft.com/office/drawing/2014/main" id="{98824B36-EA6C-2208-6271-E9391BD58803}"/>
                  </a:ext>
                </a:extLst>
              </p:cNvPr>
              <p:cNvCxnSpPr>
                <a:cxnSpLocks/>
              </p:cNvCxnSpPr>
              <p:nvPr/>
            </p:nvCxnSpPr>
            <p:spPr>
              <a:xfrm>
                <a:off x="3979413" y="4806794"/>
                <a:ext cx="0" cy="339305"/>
              </a:xfrm>
              <a:prstGeom prst="line">
                <a:avLst/>
              </a:prstGeom>
            </p:spPr>
            <p:style>
              <a:lnRef idx="2">
                <a:schemeClr val="dk1"/>
              </a:lnRef>
              <a:fillRef idx="0">
                <a:schemeClr val="dk1"/>
              </a:fillRef>
              <a:effectRef idx="1">
                <a:schemeClr val="dk1"/>
              </a:effectRef>
              <a:fontRef idx="minor">
                <a:schemeClr val="tx1"/>
              </a:fontRef>
            </p:style>
          </p:cxnSp>
          <p:cxnSp>
            <p:nvCxnSpPr>
              <p:cNvPr id="36" name="Straight Connector 35">
                <a:extLst>
                  <a:ext uri="{FF2B5EF4-FFF2-40B4-BE49-F238E27FC236}">
                    <a16:creationId xmlns:a16="http://schemas.microsoft.com/office/drawing/2014/main" id="{CFA5DA20-5AAD-13CA-82FE-958496F96AC3}"/>
                  </a:ext>
                </a:extLst>
              </p:cNvPr>
              <p:cNvCxnSpPr>
                <a:cxnSpLocks/>
              </p:cNvCxnSpPr>
              <p:nvPr/>
            </p:nvCxnSpPr>
            <p:spPr>
              <a:xfrm>
                <a:off x="4313073" y="4806794"/>
                <a:ext cx="0" cy="276045"/>
              </a:xfrm>
              <a:prstGeom prst="line">
                <a:avLst/>
              </a:prstGeom>
            </p:spPr>
            <p:style>
              <a:lnRef idx="2">
                <a:schemeClr val="dk1"/>
              </a:lnRef>
              <a:fillRef idx="0">
                <a:schemeClr val="dk1"/>
              </a:fillRef>
              <a:effectRef idx="1">
                <a:schemeClr val="dk1"/>
              </a:effectRef>
              <a:fontRef idx="minor">
                <a:schemeClr val="tx1"/>
              </a:fontRef>
            </p:style>
          </p:cxnSp>
          <p:sp>
            <p:nvSpPr>
              <p:cNvPr id="37" name="TextBox 36">
                <a:extLst>
                  <a:ext uri="{FF2B5EF4-FFF2-40B4-BE49-F238E27FC236}">
                    <a16:creationId xmlns:a16="http://schemas.microsoft.com/office/drawing/2014/main" id="{A7397588-E0F5-2C64-DF6C-4EFD8DC674E2}"/>
                  </a:ext>
                </a:extLst>
              </p:cNvPr>
              <p:cNvSpPr txBox="1"/>
              <p:nvPr/>
            </p:nvSpPr>
            <p:spPr>
              <a:xfrm>
                <a:off x="4492682" y="5471620"/>
                <a:ext cx="301686" cy="369332"/>
              </a:xfrm>
              <a:prstGeom prst="rect">
                <a:avLst/>
              </a:prstGeom>
              <a:noFill/>
            </p:spPr>
            <p:txBody>
              <a:bodyPr wrap="none" rtlCol="0">
                <a:spAutoFit/>
              </a:bodyPr>
              <a:lstStyle/>
              <a:p>
                <a:r>
                  <a:rPr lang="en-GB" dirty="0">
                    <a:solidFill>
                      <a:srgbClr val="5A3A06"/>
                    </a:solidFill>
                  </a:rPr>
                  <a:t>3</a:t>
                </a:r>
              </a:p>
            </p:txBody>
          </p:sp>
          <p:cxnSp>
            <p:nvCxnSpPr>
              <p:cNvPr id="38" name="Straight Connector 37">
                <a:extLst>
                  <a:ext uri="{FF2B5EF4-FFF2-40B4-BE49-F238E27FC236}">
                    <a16:creationId xmlns:a16="http://schemas.microsoft.com/office/drawing/2014/main" id="{F8E5A161-01B2-9FD2-9668-F046CF0954D2}"/>
                  </a:ext>
                </a:extLst>
              </p:cNvPr>
              <p:cNvCxnSpPr>
                <a:cxnSpLocks/>
              </p:cNvCxnSpPr>
              <p:nvPr/>
            </p:nvCxnSpPr>
            <p:spPr>
              <a:xfrm>
                <a:off x="2144283" y="4815127"/>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39" name="Straight Connector 38">
                <a:extLst>
                  <a:ext uri="{FF2B5EF4-FFF2-40B4-BE49-F238E27FC236}">
                    <a16:creationId xmlns:a16="http://schemas.microsoft.com/office/drawing/2014/main" id="{7E8CDFF8-BD0C-EFF2-BBE4-4B367C6F296F}"/>
                  </a:ext>
                </a:extLst>
              </p:cNvPr>
              <p:cNvCxnSpPr>
                <a:cxnSpLocks/>
              </p:cNvCxnSpPr>
              <p:nvPr/>
            </p:nvCxnSpPr>
            <p:spPr>
              <a:xfrm>
                <a:off x="2227698" y="4815128"/>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0" name="Straight Connector 39">
                <a:extLst>
                  <a:ext uri="{FF2B5EF4-FFF2-40B4-BE49-F238E27FC236}">
                    <a16:creationId xmlns:a16="http://schemas.microsoft.com/office/drawing/2014/main" id="{B4B68B53-E24F-6440-D8D3-C4799705067B}"/>
                  </a:ext>
                </a:extLst>
              </p:cNvPr>
              <p:cNvCxnSpPr>
                <a:cxnSpLocks/>
              </p:cNvCxnSpPr>
              <p:nvPr/>
            </p:nvCxnSpPr>
            <p:spPr>
              <a:xfrm>
                <a:off x="2060868" y="4815127"/>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1" name="Straight Connector 40">
                <a:extLst>
                  <a:ext uri="{FF2B5EF4-FFF2-40B4-BE49-F238E27FC236}">
                    <a16:creationId xmlns:a16="http://schemas.microsoft.com/office/drawing/2014/main" id="{05CFA97A-D938-9251-9D1F-7B198894C183}"/>
                  </a:ext>
                </a:extLst>
              </p:cNvPr>
              <p:cNvCxnSpPr>
                <a:cxnSpLocks/>
              </p:cNvCxnSpPr>
              <p:nvPr/>
            </p:nvCxnSpPr>
            <p:spPr>
              <a:xfrm>
                <a:off x="2478372" y="4815126"/>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2" name="Straight Connector 41">
                <a:extLst>
                  <a:ext uri="{FF2B5EF4-FFF2-40B4-BE49-F238E27FC236}">
                    <a16:creationId xmlns:a16="http://schemas.microsoft.com/office/drawing/2014/main" id="{C9CA8A03-C63F-F5BA-19C9-F992EBAAB994}"/>
                  </a:ext>
                </a:extLst>
              </p:cNvPr>
              <p:cNvCxnSpPr>
                <a:cxnSpLocks/>
              </p:cNvCxnSpPr>
              <p:nvPr/>
            </p:nvCxnSpPr>
            <p:spPr>
              <a:xfrm>
                <a:off x="2561787" y="4815127"/>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3" name="Straight Connector 42">
                <a:extLst>
                  <a:ext uri="{FF2B5EF4-FFF2-40B4-BE49-F238E27FC236}">
                    <a16:creationId xmlns:a16="http://schemas.microsoft.com/office/drawing/2014/main" id="{AACE9A56-E835-9F09-60AD-82BDB0DC8A89}"/>
                  </a:ext>
                </a:extLst>
              </p:cNvPr>
              <p:cNvCxnSpPr>
                <a:cxnSpLocks/>
              </p:cNvCxnSpPr>
              <p:nvPr/>
            </p:nvCxnSpPr>
            <p:spPr>
              <a:xfrm>
                <a:off x="2394957" y="4815126"/>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4" name="Straight Connector 43">
                <a:extLst>
                  <a:ext uri="{FF2B5EF4-FFF2-40B4-BE49-F238E27FC236}">
                    <a16:creationId xmlns:a16="http://schemas.microsoft.com/office/drawing/2014/main" id="{4D8B7802-5A01-16E5-45FE-7653BD650AC9}"/>
                  </a:ext>
                </a:extLst>
              </p:cNvPr>
              <p:cNvCxnSpPr>
                <a:cxnSpLocks/>
              </p:cNvCxnSpPr>
              <p:nvPr/>
            </p:nvCxnSpPr>
            <p:spPr>
              <a:xfrm>
                <a:off x="2812461" y="4806792"/>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6" name="Straight Connector 45">
                <a:extLst>
                  <a:ext uri="{FF2B5EF4-FFF2-40B4-BE49-F238E27FC236}">
                    <a16:creationId xmlns:a16="http://schemas.microsoft.com/office/drawing/2014/main" id="{BF981924-8D4A-CA64-72E6-4844D0203AA9}"/>
                  </a:ext>
                </a:extLst>
              </p:cNvPr>
              <p:cNvCxnSpPr>
                <a:cxnSpLocks/>
              </p:cNvCxnSpPr>
              <p:nvPr/>
            </p:nvCxnSpPr>
            <p:spPr>
              <a:xfrm>
                <a:off x="2895876" y="4806793"/>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7" name="Straight Connector 46">
                <a:extLst>
                  <a:ext uri="{FF2B5EF4-FFF2-40B4-BE49-F238E27FC236}">
                    <a16:creationId xmlns:a16="http://schemas.microsoft.com/office/drawing/2014/main" id="{AAD6E889-0D59-8C3C-9F63-3B83611DEF76}"/>
                  </a:ext>
                </a:extLst>
              </p:cNvPr>
              <p:cNvCxnSpPr>
                <a:cxnSpLocks/>
              </p:cNvCxnSpPr>
              <p:nvPr/>
            </p:nvCxnSpPr>
            <p:spPr>
              <a:xfrm>
                <a:off x="2729046" y="4806792"/>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8" name="Straight Connector 47">
                <a:extLst>
                  <a:ext uri="{FF2B5EF4-FFF2-40B4-BE49-F238E27FC236}">
                    <a16:creationId xmlns:a16="http://schemas.microsoft.com/office/drawing/2014/main" id="{34A42409-8651-EB3A-EFDE-65E98283055C}"/>
                  </a:ext>
                </a:extLst>
              </p:cNvPr>
              <p:cNvCxnSpPr>
                <a:cxnSpLocks/>
              </p:cNvCxnSpPr>
              <p:nvPr/>
            </p:nvCxnSpPr>
            <p:spPr>
              <a:xfrm>
                <a:off x="3143571" y="4815125"/>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49" name="Straight Connector 48">
                <a:extLst>
                  <a:ext uri="{FF2B5EF4-FFF2-40B4-BE49-F238E27FC236}">
                    <a16:creationId xmlns:a16="http://schemas.microsoft.com/office/drawing/2014/main" id="{F18F532B-10F6-69AA-7615-BB7ACEB3D2B9}"/>
                  </a:ext>
                </a:extLst>
              </p:cNvPr>
              <p:cNvCxnSpPr>
                <a:cxnSpLocks/>
              </p:cNvCxnSpPr>
              <p:nvPr/>
            </p:nvCxnSpPr>
            <p:spPr>
              <a:xfrm>
                <a:off x="3226986" y="4815126"/>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50" name="Straight Connector 49">
                <a:extLst>
                  <a:ext uri="{FF2B5EF4-FFF2-40B4-BE49-F238E27FC236}">
                    <a16:creationId xmlns:a16="http://schemas.microsoft.com/office/drawing/2014/main" id="{DB4D540E-D30C-39D0-60A6-B5F508AC5440}"/>
                  </a:ext>
                </a:extLst>
              </p:cNvPr>
              <p:cNvCxnSpPr>
                <a:cxnSpLocks/>
              </p:cNvCxnSpPr>
              <p:nvPr/>
            </p:nvCxnSpPr>
            <p:spPr>
              <a:xfrm>
                <a:off x="3060156" y="4815125"/>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51" name="Straight Connector 50">
                <a:extLst>
                  <a:ext uri="{FF2B5EF4-FFF2-40B4-BE49-F238E27FC236}">
                    <a16:creationId xmlns:a16="http://schemas.microsoft.com/office/drawing/2014/main" id="{5E5E0328-E050-16EC-B45A-E88BB8C8BDA3}"/>
                  </a:ext>
                </a:extLst>
              </p:cNvPr>
              <p:cNvCxnSpPr>
                <a:cxnSpLocks/>
              </p:cNvCxnSpPr>
              <p:nvPr/>
            </p:nvCxnSpPr>
            <p:spPr>
              <a:xfrm>
                <a:off x="3479148" y="4815124"/>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52" name="Straight Connector 51">
                <a:extLst>
                  <a:ext uri="{FF2B5EF4-FFF2-40B4-BE49-F238E27FC236}">
                    <a16:creationId xmlns:a16="http://schemas.microsoft.com/office/drawing/2014/main" id="{820ED252-684D-00EB-9807-DF0A45A4194A}"/>
                  </a:ext>
                </a:extLst>
              </p:cNvPr>
              <p:cNvCxnSpPr>
                <a:cxnSpLocks/>
              </p:cNvCxnSpPr>
              <p:nvPr/>
            </p:nvCxnSpPr>
            <p:spPr>
              <a:xfrm>
                <a:off x="3562563" y="4815125"/>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53" name="Straight Connector 52">
                <a:extLst>
                  <a:ext uri="{FF2B5EF4-FFF2-40B4-BE49-F238E27FC236}">
                    <a16:creationId xmlns:a16="http://schemas.microsoft.com/office/drawing/2014/main" id="{8440A6C9-A37B-2C98-3C38-9F998485CA5D}"/>
                  </a:ext>
                </a:extLst>
              </p:cNvPr>
              <p:cNvCxnSpPr>
                <a:cxnSpLocks/>
              </p:cNvCxnSpPr>
              <p:nvPr/>
            </p:nvCxnSpPr>
            <p:spPr>
              <a:xfrm>
                <a:off x="3395733" y="4815124"/>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54" name="Straight Connector 53">
                <a:extLst>
                  <a:ext uri="{FF2B5EF4-FFF2-40B4-BE49-F238E27FC236}">
                    <a16:creationId xmlns:a16="http://schemas.microsoft.com/office/drawing/2014/main" id="{47B3279E-7F38-26FC-6795-AB2EE65C0777}"/>
                  </a:ext>
                </a:extLst>
              </p:cNvPr>
              <p:cNvCxnSpPr>
                <a:cxnSpLocks/>
              </p:cNvCxnSpPr>
              <p:nvPr/>
            </p:nvCxnSpPr>
            <p:spPr>
              <a:xfrm>
                <a:off x="3813237" y="4815123"/>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55" name="Straight Connector 54">
                <a:extLst>
                  <a:ext uri="{FF2B5EF4-FFF2-40B4-BE49-F238E27FC236}">
                    <a16:creationId xmlns:a16="http://schemas.microsoft.com/office/drawing/2014/main" id="{BEB4E7A4-139C-A0DA-8900-1BC6E5DC796C}"/>
                  </a:ext>
                </a:extLst>
              </p:cNvPr>
              <p:cNvCxnSpPr>
                <a:cxnSpLocks/>
              </p:cNvCxnSpPr>
              <p:nvPr/>
            </p:nvCxnSpPr>
            <p:spPr>
              <a:xfrm>
                <a:off x="3896652" y="4815124"/>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56" name="Straight Connector 55">
                <a:extLst>
                  <a:ext uri="{FF2B5EF4-FFF2-40B4-BE49-F238E27FC236}">
                    <a16:creationId xmlns:a16="http://schemas.microsoft.com/office/drawing/2014/main" id="{FF38FBEA-CD1B-FF46-DCCE-DBF503FAE727}"/>
                  </a:ext>
                </a:extLst>
              </p:cNvPr>
              <p:cNvCxnSpPr>
                <a:cxnSpLocks/>
              </p:cNvCxnSpPr>
              <p:nvPr/>
            </p:nvCxnSpPr>
            <p:spPr>
              <a:xfrm>
                <a:off x="3729822" y="4815123"/>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57" name="Straight Connector 56">
                <a:extLst>
                  <a:ext uri="{FF2B5EF4-FFF2-40B4-BE49-F238E27FC236}">
                    <a16:creationId xmlns:a16="http://schemas.microsoft.com/office/drawing/2014/main" id="{C7D91EAB-638C-BA01-ED9E-665B7D3ADD81}"/>
                  </a:ext>
                </a:extLst>
              </p:cNvPr>
              <p:cNvCxnSpPr>
                <a:cxnSpLocks/>
              </p:cNvCxnSpPr>
              <p:nvPr/>
            </p:nvCxnSpPr>
            <p:spPr>
              <a:xfrm>
                <a:off x="4147326" y="4806789"/>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58" name="Straight Connector 57">
                <a:extLst>
                  <a:ext uri="{FF2B5EF4-FFF2-40B4-BE49-F238E27FC236}">
                    <a16:creationId xmlns:a16="http://schemas.microsoft.com/office/drawing/2014/main" id="{E385D988-87AB-CB2D-8500-0A97E1100CD1}"/>
                  </a:ext>
                </a:extLst>
              </p:cNvPr>
              <p:cNvCxnSpPr>
                <a:cxnSpLocks/>
              </p:cNvCxnSpPr>
              <p:nvPr/>
            </p:nvCxnSpPr>
            <p:spPr>
              <a:xfrm>
                <a:off x="4230741" y="4806790"/>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59" name="Straight Connector 58">
                <a:extLst>
                  <a:ext uri="{FF2B5EF4-FFF2-40B4-BE49-F238E27FC236}">
                    <a16:creationId xmlns:a16="http://schemas.microsoft.com/office/drawing/2014/main" id="{23517CA4-38C9-FC75-E9B6-E99CA89F861E}"/>
                  </a:ext>
                </a:extLst>
              </p:cNvPr>
              <p:cNvCxnSpPr>
                <a:cxnSpLocks/>
              </p:cNvCxnSpPr>
              <p:nvPr/>
            </p:nvCxnSpPr>
            <p:spPr>
              <a:xfrm>
                <a:off x="4063911" y="4806789"/>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60" name="Straight Connector 59">
                <a:extLst>
                  <a:ext uri="{FF2B5EF4-FFF2-40B4-BE49-F238E27FC236}">
                    <a16:creationId xmlns:a16="http://schemas.microsoft.com/office/drawing/2014/main" id="{C9EB87CC-709C-F72E-60F6-434495DC2BDE}"/>
                  </a:ext>
                </a:extLst>
              </p:cNvPr>
              <p:cNvCxnSpPr>
                <a:cxnSpLocks/>
              </p:cNvCxnSpPr>
              <p:nvPr/>
            </p:nvCxnSpPr>
            <p:spPr>
              <a:xfrm>
                <a:off x="4478436" y="4815122"/>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61" name="Straight Connector 60">
                <a:extLst>
                  <a:ext uri="{FF2B5EF4-FFF2-40B4-BE49-F238E27FC236}">
                    <a16:creationId xmlns:a16="http://schemas.microsoft.com/office/drawing/2014/main" id="{0C304918-7CD2-8103-1FD4-9BC2162C5FA1}"/>
                  </a:ext>
                </a:extLst>
              </p:cNvPr>
              <p:cNvCxnSpPr>
                <a:cxnSpLocks/>
              </p:cNvCxnSpPr>
              <p:nvPr/>
            </p:nvCxnSpPr>
            <p:spPr>
              <a:xfrm>
                <a:off x="4561851" y="4815123"/>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62" name="Straight Connector 61">
                <a:extLst>
                  <a:ext uri="{FF2B5EF4-FFF2-40B4-BE49-F238E27FC236}">
                    <a16:creationId xmlns:a16="http://schemas.microsoft.com/office/drawing/2014/main" id="{B6B31934-D35C-90DA-6463-BB68825C280E}"/>
                  </a:ext>
                </a:extLst>
              </p:cNvPr>
              <p:cNvCxnSpPr>
                <a:cxnSpLocks/>
              </p:cNvCxnSpPr>
              <p:nvPr/>
            </p:nvCxnSpPr>
            <p:spPr>
              <a:xfrm>
                <a:off x="4395021" y="4815122"/>
                <a:ext cx="0" cy="138023"/>
              </a:xfrm>
              <a:prstGeom prst="line">
                <a:avLst/>
              </a:prstGeom>
            </p:spPr>
            <p:style>
              <a:lnRef idx="2">
                <a:schemeClr val="dk1"/>
              </a:lnRef>
              <a:fillRef idx="0">
                <a:schemeClr val="dk1"/>
              </a:fillRef>
              <a:effectRef idx="1">
                <a:schemeClr val="dk1"/>
              </a:effectRef>
              <a:fontRef idx="minor">
                <a:schemeClr val="tx1"/>
              </a:fontRef>
            </p:style>
          </p:cxnSp>
        </p:grpSp>
        <p:grpSp>
          <p:nvGrpSpPr>
            <p:cNvPr id="11" name="Group 10">
              <a:extLst>
                <a:ext uri="{FF2B5EF4-FFF2-40B4-BE49-F238E27FC236}">
                  <a16:creationId xmlns:a16="http://schemas.microsoft.com/office/drawing/2014/main" id="{7DAD7158-A5BC-D8D1-2BBE-DF3C0BF96293}"/>
                </a:ext>
              </a:extLst>
            </p:cNvPr>
            <p:cNvGrpSpPr/>
            <p:nvPr/>
          </p:nvGrpSpPr>
          <p:grpSpPr>
            <a:xfrm>
              <a:off x="9926449" y="4662731"/>
              <a:ext cx="1334865" cy="579566"/>
              <a:chOff x="1908468" y="4654392"/>
              <a:chExt cx="1334865" cy="579566"/>
            </a:xfrm>
          </p:grpSpPr>
          <p:cxnSp>
            <p:nvCxnSpPr>
              <p:cNvPr id="12" name="Straight Connector 11">
                <a:extLst>
                  <a:ext uri="{FF2B5EF4-FFF2-40B4-BE49-F238E27FC236}">
                    <a16:creationId xmlns:a16="http://schemas.microsoft.com/office/drawing/2014/main" id="{AA660967-0076-F93D-C728-49CB6B4D4C0D}"/>
                  </a:ext>
                </a:extLst>
              </p:cNvPr>
              <p:cNvCxnSpPr>
                <a:cxnSpLocks/>
              </p:cNvCxnSpPr>
              <p:nvPr/>
            </p:nvCxnSpPr>
            <p:spPr>
              <a:xfrm>
                <a:off x="2158713" y="4654394"/>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638957B5-CF65-8A85-0C0F-923531CD0516}"/>
                  </a:ext>
                </a:extLst>
              </p:cNvPr>
              <p:cNvCxnSpPr>
                <a:cxnSpLocks/>
              </p:cNvCxnSpPr>
              <p:nvPr/>
            </p:nvCxnSpPr>
            <p:spPr>
              <a:xfrm>
                <a:off x="2492373" y="4654394"/>
                <a:ext cx="0" cy="339305"/>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9F596D81-6DD2-512D-C9C0-C3CDE5820F10}"/>
                  </a:ext>
                </a:extLst>
              </p:cNvPr>
              <p:cNvCxnSpPr>
                <a:cxnSpLocks/>
              </p:cNvCxnSpPr>
              <p:nvPr/>
            </p:nvCxnSpPr>
            <p:spPr>
              <a:xfrm>
                <a:off x="2826033" y="4654394"/>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14">
                <a:extLst>
                  <a:ext uri="{FF2B5EF4-FFF2-40B4-BE49-F238E27FC236}">
                    <a16:creationId xmlns:a16="http://schemas.microsoft.com/office/drawing/2014/main" id="{6F49068C-5C18-143E-3FE1-D98EEA690237}"/>
                  </a:ext>
                </a:extLst>
              </p:cNvPr>
              <p:cNvCxnSpPr>
                <a:cxnSpLocks/>
              </p:cNvCxnSpPr>
              <p:nvPr/>
            </p:nvCxnSpPr>
            <p:spPr>
              <a:xfrm>
                <a:off x="3159693" y="4654394"/>
                <a:ext cx="0" cy="579564"/>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a:extLst>
                  <a:ext uri="{FF2B5EF4-FFF2-40B4-BE49-F238E27FC236}">
                    <a16:creationId xmlns:a16="http://schemas.microsoft.com/office/drawing/2014/main" id="{A8170C3F-59D3-967F-ED1F-0079CC0E86C9}"/>
                  </a:ext>
                </a:extLst>
              </p:cNvPr>
              <p:cNvCxnSpPr>
                <a:cxnSpLocks/>
              </p:cNvCxnSpPr>
              <p:nvPr/>
            </p:nvCxnSpPr>
            <p:spPr>
              <a:xfrm>
                <a:off x="1991883" y="4662727"/>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a:extLst>
                  <a:ext uri="{FF2B5EF4-FFF2-40B4-BE49-F238E27FC236}">
                    <a16:creationId xmlns:a16="http://schemas.microsoft.com/office/drawing/2014/main" id="{C9516EF1-5CEC-AC79-13E2-4561E4D853C2}"/>
                  </a:ext>
                </a:extLst>
              </p:cNvPr>
              <p:cNvCxnSpPr>
                <a:cxnSpLocks/>
              </p:cNvCxnSpPr>
              <p:nvPr/>
            </p:nvCxnSpPr>
            <p:spPr>
              <a:xfrm>
                <a:off x="2075298" y="4662728"/>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3620CE42-10CE-7A2E-258B-1C8F91034B2D}"/>
                  </a:ext>
                </a:extLst>
              </p:cNvPr>
              <p:cNvCxnSpPr>
                <a:cxnSpLocks/>
              </p:cNvCxnSpPr>
              <p:nvPr/>
            </p:nvCxnSpPr>
            <p:spPr>
              <a:xfrm>
                <a:off x="1908468" y="4662727"/>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9BA0BE86-B403-E2BC-EE9C-660D437E6A11}"/>
                  </a:ext>
                </a:extLst>
              </p:cNvPr>
              <p:cNvCxnSpPr>
                <a:cxnSpLocks/>
              </p:cNvCxnSpPr>
              <p:nvPr/>
            </p:nvCxnSpPr>
            <p:spPr>
              <a:xfrm>
                <a:off x="2325972" y="4662726"/>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536F900C-9889-8802-848A-89F63FA6E7D1}"/>
                  </a:ext>
                </a:extLst>
              </p:cNvPr>
              <p:cNvCxnSpPr>
                <a:cxnSpLocks/>
              </p:cNvCxnSpPr>
              <p:nvPr/>
            </p:nvCxnSpPr>
            <p:spPr>
              <a:xfrm>
                <a:off x="2409387" y="4662727"/>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01980D0C-D573-5878-EC89-FB92799800D3}"/>
                  </a:ext>
                </a:extLst>
              </p:cNvPr>
              <p:cNvCxnSpPr>
                <a:cxnSpLocks/>
              </p:cNvCxnSpPr>
              <p:nvPr/>
            </p:nvCxnSpPr>
            <p:spPr>
              <a:xfrm>
                <a:off x="2242557" y="4662726"/>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A76D6FAC-9ED5-B350-7B7D-AC8CEF4DC486}"/>
                  </a:ext>
                </a:extLst>
              </p:cNvPr>
              <p:cNvCxnSpPr>
                <a:cxnSpLocks/>
              </p:cNvCxnSpPr>
              <p:nvPr/>
            </p:nvCxnSpPr>
            <p:spPr>
              <a:xfrm>
                <a:off x="2660061" y="4654392"/>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a:extLst>
                  <a:ext uri="{FF2B5EF4-FFF2-40B4-BE49-F238E27FC236}">
                    <a16:creationId xmlns:a16="http://schemas.microsoft.com/office/drawing/2014/main" id="{BEE05C1C-F02E-9AFA-F069-EF90800C6C23}"/>
                  </a:ext>
                </a:extLst>
              </p:cNvPr>
              <p:cNvCxnSpPr>
                <a:cxnSpLocks/>
              </p:cNvCxnSpPr>
              <p:nvPr/>
            </p:nvCxnSpPr>
            <p:spPr>
              <a:xfrm>
                <a:off x="2743476" y="4654393"/>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a:extLst>
                  <a:ext uri="{FF2B5EF4-FFF2-40B4-BE49-F238E27FC236}">
                    <a16:creationId xmlns:a16="http://schemas.microsoft.com/office/drawing/2014/main" id="{68F1B5AE-29AE-5855-BE37-863BF46A12DB}"/>
                  </a:ext>
                </a:extLst>
              </p:cNvPr>
              <p:cNvCxnSpPr>
                <a:cxnSpLocks/>
              </p:cNvCxnSpPr>
              <p:nvPr/>
            </p:nvCxnSpPr>
            <p:spPr>
              <a:xfrm>
                <a:off x="2576646" y="4654392"/>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a:extLst>
                  <a:ext uri="{FF2B5EF4-FFF2-40B4-BE49-F238E27FC236}">
                    <a16:creationId xmlns:a16="http://schemas.microsoft.com/office/drawing/2014/main" id="{A9A90C71-7590-80B5-F449-532E7BE086B4}"/>
                  </a:ext>
                </a:extLst>
              </p:cNvPr>
              <p:cNvCxnSpPr>
                <a:cxnSpLocks/>
              </p:cNvCxnSpPr>
              <p:nvPr/>
            </p:nvCxnSpPr>
            <p:spPr>
              <a:xfrm>
                <a:off x="2991171" y="4662725"/>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54E45815-D19E-3BB7-05F0-288B1A98437D}"/>
                  </a:ext>
                </a:extLst>
              </p:cNvPr>
              <p:cNvCxnSpPr>
                <a:cxnSpLocks/>
              </p:cNvCxnSpPr>
              <p:nvPr/>
            </p:nvCxnSpPr>
            <p:spPr>
              <a:xfrm>
                <a:off x="3074586" y="4662726"/>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E7175420-2E6C-8C84-BF8B-DB528FB6EA1A}"/>
                  </a:ext>
                </a:extLst>
              </p:cNvPr>
              <p:cNvCxnSpPr>
                <a:cxnSpLocks/>
              </p:cNvCxnSpPr>
              <p:nvPr/>
            </p:nvCxnSpPr>
            <p:spPr>
              <a:xfrm>
                <a:off x="2907756" y="4662725"/>
                <a:ext cx="0" cy="138023"/>
              </a:xfrm>
              <a:prstGeom prst="line">
                <a:avLst/>
              </a:prstGeom>
            </p:spPr>
            <p:style>
              <a:lnRef idx="2">
                <a:schemeClr val="dk1"/>
              </a:lnRef>
              <a:fillRef idx="0">
                <a:schemeClr val="dk1"/>
              </a:fillRef>
              <a:effectRef idx="1">
                <a:schemeClr val="dk1"/>
              </a:effectRef>
              <a:fontRef idx="minor">
                <a:schemeClr val="tx1"/>
              </a:fontRef>
            </p:style>
          </p:cxnSp>
          <p:cxnSp>
            <p:nvCxnSpPr>
              <p:cNvPr id="28" name="Straight Connector 27">
                <a:extLst>
                  <a:ext uri="{FF2B5EF4-FFF2-40B4-BE49-F238E27FC236}">
                    <a16:creationId xmlns:a16="http://schemas.microsoft.com/office/drawing/2014/main" id="{95033FAF-AC41-167D-D570-C6DA4BBF6E7B}"/>
                  </a:ext>
                </a:extLst>
              </p:cNvPr>
              <p:cNvCxnSpPr>
                <a:cxnSpLocks/>
              </p:cNvCxnSpPr>
              <p:nvPr/>
            </p:nvCxnSpPr>
            <p:spPr>
              <a:xfrm>
                <a:off x="3243333" y="4662724"/>
                <a:ext cx="0" cy="138023"/>
              </a:xfrm>
              <a:prstGeom prst="line">
                <a:avLst/>
              </a:prstGeom>
            </p:spPr>
            <p:style>
              <a:lnRef idx="2">
                <a:schemeClr val="dk1"/>
              </a:lnRef>
              <a:fillRef idx="0">
                <a:schemeClr val="dk1"/>
              </a:fillRef>
              <a:effectRef idx="1">
                <a:schemeClr val="dk1"/>
              </a:effectRef>
              <a:fontRef idx="minor">
                <a:schemeClr val="tx1"/>
              </a:fontRef>
            </p:style>
          </p:cxnSp>
        </p:grpSp>
      </p:grpSp>
      <p:grpSp>
        <p:nvGrpSpPr>
          <p:cNvPr id="129" name="Group 128">
            <a:extLst>
              <a:ext uri="{FF2B5EF4-FFF2-40B4-BE49-F238E27FC236}">
                <a16:creationId xmlns:a16="http://schemas.microsoft.com/office/drawing/2014/main" id="{33D40628-F717-029B-DAFD-8C0FA68234BA}"/>
              </a:ext>
            </a:extLst>
          </p:cNvPr>
          <p:cNvGrpSpPr/>
          <p:nvPr/>
        </p:nvGrpSpPr>
        <p:grpSpPr>
          <a:xfrm>
            <a:off x="1346390" y="1524995"/>
            <a:ext cx="9981820" cy="2059983"/>
            <a:chOff x="1824038" y="2435817"/>
            <a:chExt cx="9981820" cy="2059983"/>
          </a:xfrm>
        </p:grpSpPr>
        <p:sp>
          <p:nvSpPr>
            <p:cNvPr id="130" name="Rectangle 129">
              <a:extLst>
                <a:ext uri="{FF2B5EF4-FFF2-40B4-BE49-F238E27FC236}">
                  <a16:creationId xmlns:a16="http://schemas.microsoft.com/office/drawing/2014/main" id="{B697BB70-AB12-4A1C-432A-E893FECDA3DC}"/>
                </a:ext>
              </a:extLst>
            </p:cNvPr>
            <p:cNvSpPr/>
            <p:nvPr/>
          </p:nvSpPr>
          <p:spPr>
            <a:xfrm>
              <a:off x="1824038" y="2444151"/>
              <a:ext cx="9981820" cy="2051649"/>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5A3A06"/>
                </a:solidFill>
              </a:endParaRPr>
            </a:p>
          </p:txBody>
        </p:sp>
        <p:cxnSp>
          <p:nvCxnSpPr>
            <p:cNvPr id="131" name="Straight Connector 130">
              <a:extLst>
                <a:ext uri="{FF2B5EF4-FFF2-40B4-BE49-F238E27FC236}">
                  <a16:creationId xmlns:a16="http://schemas.microsoft.com/office/drawing/2014/main" id="{071FCA43-8C8A-074D-6CC3-5FEFDB66BE05}"/>
                </a:ext>
              </a:extLst>
            </p:cNvPr>
            <p:cNvCxnSpPr/>
            <p:nvPr/>
          </p:nvCxnSpPr>
          <p:spPr>
            <a:xfrm>
              <a:off x="3417126" y="2444151"/>
              <a:ext cx="0" cy="678611"/>
            </a:xfrm>
            <a:prstGeom prst="line">
              <a:avLst/>
            </a:prstGeom>
          </p:spPr>
          <p:style>
            <a:lnRef idx="2">
              <a:schemeClr val="dk1"/>
            </a:lnRef>
            <a:fillRef idx="0">
              <a:schemeClr val="dk1"/>
            </a:fillRef>
            <a:effectRef idx="1">
              <a:schemeClr val="dk1"/>
            </a:effectRef>
            <a:fontRef idx="minor">
              <a:schemeClr val="tx1"/>
            </a:fontRef>
          </p:style>
        </p:cxnSp>
        <p:cxnSp>
          <p:nvCxnSpPr>
            <p:cNvPr id="132" name="Straight Connector 131">
              <a:extLst>
                <a:ext uri="{FF2B5EF4-FFF2-40B4-BE49-F238E27FC236}">
                  <a16:creationId xmlns:a16="http://schemas.microsoft.com/office/drawing/2014/main" id="{2BE815A5-C32B-BE57-B1BB-8404417385CC}"/>
                </a:ext>
              </a:extLst>
            </p:cNvPr>
            <p:cNvCxnSpPr/>
            <p:nvPr/>
          </p:nvCxnSpPr>
          <p:spPr>
            <a:xfrm>
              <a:off x="4418856" y="2444151"/>
              <a:ext cx="0" cy="678611"/>
            </a:xfrm>
            <a:prstGeom prst="line">
              <a:avLst/>
            </a:prstGeom>
          </p:spPr>
          <p:style>
            <a:lnRef idx="2">
              <a:schemeClr val="dk1"/>
            </a:lnRef>
            <a:fillRef idx="0">
              <a:schemeClr val="dk1"/>
            </a:fillRef>
            <a:effectRef idx="1">
              <a:schemeClr val="dk1"/>
            </a:effectRef>
            <a:fontRef idx="minor">
              <a:schemeClr val="tx1"/>
            </a:fontRef>
          </p:style>
        </p:cxnSp>
        <p:cxnSp>
          <p:nvCxnSpPr>
            <p:cNvPr id="133" name="Straight Connector 132">
              <a:extLst>
                <a:ext uri="{FF2B5EF4-FFF2-40B4-BE49-F238E27FC236}">
                  <a16:creationId xmlns:a16="http://schemas.microsoft.com/office/drawing/2014/main" id="{ECE55D2D-ADAD-2885-61AF-550B8DF949AC}"/>
                </a:ext>
              </a:extLst>
            </p:cNvPr>
            <p:cNvCxnSpPr/>
            <p:nvPr/>
          </p:nvCxnSpPr>
          <p:spPr>
            <a:xfrm>
              <a:off x="5420586" y="2444151"/>
              <a:ext cx="0" cy="678611"/>
            </a:xfrm>
            <a:prstGeom prst="line">
              <a:avLst/>
            </a:prstGeom>
          </p:spPr>
          <p:style>
            <a:lnRef idx="2">
              <a:schemeClr val="dk1"/>
            </a:lnRef>
            <a:fillRef idx="0">
              <a:schemeClr val="dk1"/>
            </a:fillRef>
            <a:effectRef idx="1">
              <a:schemeClr val="dk1"/>
            </a:effectRef>
            <a:fontRef idx="minor">
              <a:schemeClr val="tx1"/>
            </a:fontRef>
          </p:style>
        </p:cxnSp>
        <p:cxnSp>
          <p:nvCxnSpPr>
            <p:cNvPr id="134" name="Straight Connector 133">
              <a:extLst>
                <a:ext uri="{FF2B5EF4-FFF2-40B4-BE49-F238E27FC236}">
                  <a16:creationId xmlns:a16="http://schemas.microsoft.com/office/drawing/2014/main" id="{19F3038D-5E5C-3BBA-64EE-C1CBDDC7C8BD}"/>
                </a:ext>
              </a:extLst>
            </p:cNvPr>
            <p:cNvCxnSpPr>
              <a:cxnSpLocks/>
            </p:cNvCxnSpPr>
            <p:nvPr/>
          </p:nvCxnSpPr>
          <p:spPr>
            <a:xfrm>
              <a:off x="2515569" y="2435817"/>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35" name="Straight Connector 134">
              <a:extLst>
                <a:ext uri="{FF2B5EF4-FFF2-40B4-BE49-F238E27FC236}">
                  <a16:creationId xmlns:a16="http://schemas.microsoft.com/office/drawing/2014/main" id="{59B88E85-3DB9-2F82-FA81-40F2600123D4}"/>
                </a:ext>
              </a:extLst>
            </p:cNvPr>
            <p:cNvCxnSpPr>
              <a:cxnSpLocks/>
            </p:cNvCxnSpPr>
            <p:nvPr/>
          </p:nvCxnSpPr>
          <p:spPr>
            <a:xfrm>
              <a:off x="2615742" y="2435817"/>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36" name="Straight Connector 135">
              <a:extLst>
                <a:ext uri="{FF2B5EF4-FFF2-40B4-BE49-F238E27FC236}">
                  <a16:creationId xmlns:a16="http://schemas.microsoft.com/office/drawing/2014/main" id="{9952840A-081E-3490-ED01-D69EF6798F14}"/>
                </a:ext>
              </a:extLst>
            </p:cNvPr>
            <p:cNvCxnSpPr>
              <a:cxnSpLocks/>
            </p:cNvCxnSpPr>
            <p:nvPr/>
          </p:nvCxnSpPr>
          <p:spPr>
            <a:xfrm>
              <a:off x="2715915" y="2435817"/>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37" name="Straight Connector 136">
              <a:extLst>
                <a:ext uri="{FF2B5EF4-FFF2-40B4-BE49-F238E27FC236}">
                  <a16:creationId xmlns:a16="http://schemas.microsoft.com/office/drawing/2014/main" id="{54FBF863-BC5E-8BFC-C8DC-F2F33796EA9E}"/>
                </a:ext>
              </a:extLst>
            </p:cNvPr>
            <p:cNvCxnSpPr>
              <a:cxnSpLocks/>
            </p:cNvCxnSpPr>
            <p:nvPr/>
          </p:nvCxnSpPr>
          <p:spPr>
            <a:xfrm>
              <a:off x="2816088" y="2435817"/>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38" name="Straight Connector 137">
              <a:extLst>
                <a:ext uri="{FF2B5EF4-FFF2-40B4-BE49-F238E27FC236}">
                  <a16:creationId xmlns:a16="http://schemas.microsoft.com/office/drawing/2014/main" id="{2691F098-ADCD-E685-8839-CAB3A85F2494}"/>
                </a:ext>
              </a:extLst>
            </p:cNvPr>
            <p:cNvCxnSpPr>
              <a:cxnSpLocks/>
            </p:cNvCxnSpPr>
            <p:nvPr/>
          </p:nvCxnSpPr>
          <p:spPr>
            <a:xfrm>
              <a:off x="2916261" y="2435817"/>
              <a:ext cx="0" cy="451449"/>
            </a:xfrm>
            <a:prstGeom prst="line">
              <a:avLst/>
            </a:prstGeom>
          </p:spPr>
          <p:style>
            <a:lnRef idx="2">
              <a:schemeClr val="dk1"/>
            </a:lnRef>
            <a:fillRef idx="0">
              <a:schemeClr val="dk1"/>
            </a:fillRef>
            <a:effectRef idx="1">
              <a:schemeClr val="dk1"/>
            </a:effectRef>
            <a:fontRef idx="minor">
              <a:schemeClr val="tx1"/>
            </a:fontRef>
          </p:style>
        </p:cxnSp>
        <p:cxnSp>
          <p:nvCxnSpPr>
            <p:cNvPr id="139" name="Straight Connector 138">
              <a:extLst>
                <a:ext uri="{FF2B5EF4-FFF2-40B4-BE49-F238E27FC236}">
                  <a16:creationId xmlns:a16="http://schemas.microsoft.com/office/drawing/2014/main" id="{76FA9D4D-8FF5-887A-6903-4EA12F070F8E}"/>
                </a:ext>
              </a:extLst>
            </p:cNvPr>
            <p:cNvCxnSpPr>
              <a:cxnSpLocks/>
            </p:cNvCxnSpPr>
            <p:nvPr/>
          </p:nvCxnSpPr>
          <p:spPr>
            <a:xfrm>
              <a:off x="3016434" y="2435817"/>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40" name="Straight Connector 139">
              <a:extLst>
                <a:ext uri="{FF2B5EF4-FFF2-40B4-BE49-F238E27FC236}">
                  <a16:creationId xmlns:a16="http://schemas.microsoft.com/office/drawing/2014/main" id="{00DEC46A-08A8-E13B-4C2E-79F9819A7D49}"/>
                </a:ext>
              </a:extLst>
            </p:cNvPr>
            <p:cNvCxnSpPr>
              <a:cxnSpLocks/>
            </p:cNvCxnSpPr>
            <p:nvPr/>
          </p:nvCxnSpPr>
          <p:spPr>
            <a:xfrm>
              <a:off x="3116607" y="2435817"/>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41" name="Straight Connector 140">
              <a:extLst>
                <a:ext uri="{FF2B5EF4-FFF2-40B4-BE49-F238E27FC236}">
                  <a16:creationId xmlns:a16="http://schemas.microsoft.com/office/drawing/2014/main" id="{F0EB6DF7-B3ED-F6D0-72C8-40EC1CADD1C6}"/>
                </a:ext>
              </a:extLst>
            </p:cNvPr>
            <p:cNvCxnSpPr>
              <a:cxnSpLocks/>
            </p:cNvCxnSpPr>
            <p:nvPr/>
          </p:nvCxnSpPr>
          <p:spPr>
            <a:xfrm>
              <a:off x="3216780" y="2435817"/>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42" name="Straight Connector 141">
              <a:extLst>
                <a:ext uri="{FF2B5EF4-FFF2-40B4-BE49-F238E27FC236}">
                  <a16:creationId xmlns:a16="http://schemas.microsoft.com/office/drawing/2014/main" id="{A75CADE4-59D1-EDB1-8D0D-08B3E86C0838}"/>
                </a:ext>
              </a:extLst>
            </p:cNvPr>
            <p:cNvCxnSpPr>
              <a:cxnSpLocks/>
            </p:cNvCxnSpPr>
            <p:nvPr/>
          </p:nvCxnSpPr>
          <p:spPr>
            <a:xfrm>
              <a:off x="3316953" y="2435817"/>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43" name="Straight Connector 142">
              <a:extLst>
                <a:ext uri="{FF2B5EF4-FFF2-40B4-BE49-F238E27FC236}">
                  <a16:creationId xmlns:a16="http://schemas.microsoft.com/office/drawing/2014/main" id="{611EB89E-E05E-7E36-127A-E6FC5E176A8E}"/>
                </a:ext>
              </a:extLst>
            </p:cNvPr>
            <p:cNvCxnSpPr>
              <a:cxnSpLocks/>
            </p:cNvCxnSpPr>
            <p:nvPr/>
          </p:nvCxnSpPr>
          <p:spPr>
            <a:xfrm>
              <a:off x="3517299" y="2435817"/>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44" name="Straight Connector 143">
              <a:extLst>
                <a:ext uri="{FF2B5EF4-FFF2-40B4-BE49-F238E27FC236}">
                  <a16:creationId xmlns:a16="http://schemas.microsoft.com/office/drawing/2014/main" id="{71F49C13-1127-19DD-9F3E-18DD15F22FFC}"/>
                </a:ext>
              </a:extLst>
            </p:cNvPr>
            <p:cNvCxnSpPr>
              <a:cxnSpLocks/>
            </p:cNvCxnSpPr>
            <p:nvPr/>
          </p:nvCxnSpPr>
          <p:spPr>
            <a:xfrm>
              <a:off x="2415396" y="2435817"/>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45" name="Straight Connector 144">
              <a:extLst>
                <a:ext uri="{FF2B5EF4-FFF2-40B4-BE49-F238E27FC236}">
                  <a16:creationId xmlns:a16="http://schemas.microsoft.com/office/drawing/2014/main" id="{E5EAE4D8-5200-E632-2792-F6FCB624AB91}"/>
                </a:ext>
              </a:extLst>
            </p:cNvPr>
            <p:cNvCxnSpPr>
              <a:cxnSpLocks/>
            </p:cNvCxnSpPr>
            <p:nvPr/>
          </p:nvCxnSpPr>
          <p:spPr>
            <a:xfrm>
              <a:off x="3617472" y="2435817"/>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46" name="Straight Connector 145">
              <a:extLst>
                <a:ext uri="{FF2B5EF4-FFF2-40B4-BE49-F238E27FC236}">
                  <a16:creationId xmlns:a16="http://schemas.microsoft.com/office/drawing/2014/main" id="{B7F1BC21-3354-76EF-506D-F599D4B1B0B3}"/>
                </a:ext>
              </a:extLst>
            </p:cNvPr>
            <p:cNvCxnSpPr>
              <a:cxnSpLocks/>
            </p:cNvCxnSpPr>
            <p:nvPr/>
          </p:nvCxnSpPr>
          <p:spPr>
            <a:xfrm>
              <a:off x="3717645" y="2435817"/>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47" name="Straight Connector 146">
              <a:extLst>
                <a:ext uri="{FF2B5EF4-FFF2-40B4-BE49-F238E27FC236}">
                  <a16:creationId xmlns:a16="http://schemas.microsoft.com/office/drawing/2014/main" id="{6B35C148-5340-24D2-689B-2BBDA4E7BBDA}"/>
                </a:ext>
              </a:extLst>
            </p:cNvPr>
            <p:cNvCxnSpPr>
              <a:cxnSpLocks/>
            </p:cNvCxnSpPr>
            <p:nvPr/>
          </p:nvCxnSpPr>
          <p:spPr>
            <a:xfrm>
              <a:off x="3817818" y="2435817"/>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48" name="Straight Connector 147">
              <a:extLst>
                <a:ext uri="{FF2B5EF4-FFF2-40B4-BE49-F238E27FC236}">
                  <a16:creationId xmlns:a16="http://schemas.microsoft.com/office/drawing/2014/main" id="{A5B7A6B9-4E9E-926E-86A8-4DB9A1BD7672}"/>
                </a:ext>
              </a:extLst>
            </p:cNvPr>
            <p:cNvCxnSpPr>
              <a:cxnSpLocks/>
            </p:cNvCxnSpPr>
            <p:nvPr/>
          </p:nvCxnSpPr>
          <p:spPr>
            <a:xfrm>
              <a:off x="3917991" y="2435817"/>
              <a:ext cx="0" cy="451449"/>
            </a:xfrm>
            <a:prstGeom prst="line">
              <a:avLst/>
            </a:prstGeom>
          </p:spPr>
          <p:style>
            <a:lnRef idx="2">
              <a:schemeClr val="dk1"/>
            </a:lnRef>
            <a:fillRef idx="0">
              <a:schemeClr val="dk1"/>
            </a:fillRef>
            <a:effectRef idx="1">
              <a:schemeClr val="dk1"/>
            </a:effectRef>
            <a:fontRef idx="minor">
              <a:schemeClr val="tx1"/>
            </a:fontRef>
          </p:style>
        </p:cxnSp>
        <p:cxnSp>
          <p:nvCxnSpPr>
            <p:cNvPr id="149" name="Straight Connector 148">
              <a:extLst>
                <a:ext uri="{FF2B5EF4-FFF2-40B4-BE49-F238E27FC236}">
                  <a16:creationId xmlns:a16="http://schemas.microsoft.com/office/drawing/2014/main" id="{58D9F991-08E4-1A12-7CED-FD779343DEE0}"/>
                </a:ext>
              </a:extLst>
            </p:cNvPr>
            <p:cNvCxnSpPr>
              <a:cxnSpLocks/>
            </p:cNvCxnSpPr>
            <p:nvPr/>
          </p:nvCxnSpPr>
          <p:spPr>
            <a:xfrm>
              <a:off x="4018164" y="2435817"/>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50" name="Straight Connector 149">
              <a:extLst>
                <a:ext uri="{FF2B5EF4-FFF2-40B4-BE49-F238E27FC236}">
                  <a16:creationId xmlns:a16="http://schemas.microsoft.com/office/drawing/2014/main" id="{CDB8E85E-4EDC-C377-BF65-E260DAFA6607}"/>
                </a:ext>
              </a:extLst>
            </p:cNvPr>
            <p:cNvCxnSpPr>
              <a:cxnSpLocks/>
            </p:cNvCxnSpPr>
            <p:nvPr/>
          </p:nvCxnSpPr>
          <p:spPr>
            <a:xfrm>
              <a:off x="4118337" y="2435817"/>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51" name="Straight Connector 150">
              <a:extLst>
                <a:ext uri="{FF2B5EF4-FFF2-40B4-BE49-F238E27FC236}">
                  <a16:creationId xmlns:a16="http://schemas.microsoft.com/office/drawing/2014/main" id="{92DB6F88-9ECF-F7F8-7AE5-91FA86D589C3}"/>
                </a:ext>
              </a:extLst>
            </p:cNvPr>
            <p:cNvCxnSpPr>
              <a:cxnSpLocks/>
            </p:cNvCxnSpPr>
            <p:nvPr/>
          </p:nvCxnSpPr>
          <p:spPr>
            <a:xfrm>
              <a:off x="4218510" y="2435817"/>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52" name="Straight Connector 151">
              <a:extLst>
                <a:ext uri="{FF2B5EF4-FFF2-40B4-BE49-F238E27FC236}">
                  <a16:creationId xmlns:a16="http://schemas.microsoft.com/office/drawing/2014/main" id="{7C5FCADD-93CE-B5B6-35A6-4A23D23BE5A0}"/>
                </a:ext>
              </a:extLst>
            </p:cNvPr>
            <p:cNvCxnSpPr>
              <a:cxnSpLocks/>
            </p:cNvCxnSpPr>
            <p:nvPr/>
          </p:nvCxnSpPr>
          <p:spPr>
            <a:xfrm>
              <a:off x="4318683" y="2435817"/>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53" name="Straight Connector 152">
              <a:extLst>
                <a:ext uri="{FF2B5EF4-FFF2-40B4-BE49-F238E27FC236}">
                  <a16:creationId xmlns:a16="http://schemas.microsoft.com/office/drawing/2014/main" id="{5303ADA5-6AC0-5854-14C7-6084BBA65D91}"/>
                </a:ext>
              </a:extLst>
            </p:cNvPr>
            <p:cNvCxnSpPr>
              <a:cxnSpLocks/>
            </p:cNvCxnSpPr>
            <p:nvPr/>
          </p:nvCxnSpPr>
          <p:spPr>
            <a:xfrm>
              <a:off x="4519029"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54" name="Straight Connector 153">
              <a:extLst>
                <a:ext uri="{FF2B5EF4-FFF2-40B4-BE49-F238E27FC236}">
                  <a16:creationId xmlns:a16="http://schemas.microsoft.com/office/drawing/2014/main" id="{21C8E4AB-12F6-80FB-3926-565FEF3F9FF9}"/>
                </a:ext>
              </a:extLst>
            </p:cNvPr>
            <p:cNvCxnSpPr>
              <a:cxnSpLocks/>
            </p:cNvCxnSpPr>
            <p:nvPr/>
          </p:nvCxnSpPr>
          <p:spPr>
            <a:xfrm>
              <a:off x="4619202"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55" name="Straight Connector 154">
              <a:extLst>
                <a:ext uri="{FF2B5EF4-FFF2-40B4-BE49-F238E27FC236}">
                  <a16:creationId xmlns:a16="http://schemas.microsoft.com/office/drawing/2014/main" id="{7228F3F5-3E5B-BE96-B95C-454204514E39}"/>
                </a:ext>
              </a:extLst>
            </p:cNvPr>
            <p:cNvCxnSpPr>
              <a:cxnSpLocks/>
            </p:cNvCxnSpPr>
            <p:nvPr/>
          </p:nvCxnSpPr>
          <p:spPr>
            <a:xfrm>
              <a:off x="4719375"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56" name="Straight Connector 155">
              <a:extLst>
                <a:ext uri="{FF2B5EF4-FFF2-40B4-BE49-F238E27FC236}">
                  <a16:creationId xmlns:a16="http://schemas.microsoft.com/office/drawing/2014/main" id="{38304171-E2B6-315F-02E2-D146B8707D44}"/>
                </a:ext>
              </a:extLst>
            </p:cNvPr>
            <p:cNvCxnSpPr>
              <a:cxnSpLocks/>
            </p:cNvCxnSpPr>
            <p:nvPr/>
          </p:nvCxnSpPr>
          <p:spPr>
            <a:xfrm>
              <a:off x="4819548"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57" name="Straight Connector 156">
              <a:extLst>
                <a:ext uri="{FF2B5EF4-FFF2-40B4-BE49-F238E27FC236}">
                  <a16:creationId xmlns:a16="http://schemas.microsoft.com/office/drawing/2014/main" id="{5B4A3E9A-44EA-9CF0-480F-5DAD60B20790}"/>
                </a:ext>
              </a:extLst>
            </p:cNvPr>
            <p:cNvCxnSpPr>
              <a:cxnSpLocks/>
            </p:cNvCxnSpPr>
            <p:nvPr/>
          </p:nvCxnSpPr>
          <p:spPr>
            <a:xfrm>
              <a:off x="4919721" y="2444151"/>
              <a:ext cx="0" cy="451449"/>
            </a:xfrm>
            <a:prstGeom prst="line">
              <a:avLst/>
            </a:prstGeom>
          </p:spPr>
          <p:style>
            <a:lnRef idx="2">
              <a:schemeClr val="dk1"/>
            </a:lnRef>
            <a:fillRef idx="0">
              <a:schemeClr val="dk1"/>
            </a:fillRef>
            <a:effectRef idx="1">
              <a:schemeClr val="dk1"/>
            </a:effectRef>
            <a:fontRef idx="minor">
              <a:schemeClr val="tx1"/>
            </a:fontRef>
          </p:style>
        </p:cxnSp>
        <p:cxnSp>
          <p:nvCxnSpPr>
            <p:cNvPr id="158" name="Straight Connector 157">
              <a:extLst>
                <a:ext uri="{FF2B5EF4-FFF2-40B4-BE49-F238E27FC236}">
                  <a16:creationId xmlns:a16="http://schemas.microsoft.com/office/drawing/2014/main" id="{8E5FD826-4981-F08E-A5CF-D16419998F69}"/>
                </a:ext>
              </a:extLst>
            </p:cNvPr>
            <p:cNvCxnSpPr>
              <a:cxnSpLocks/>
            </p:cNvCxnSpPr>
            <p:nvPr/>
          </p:nvCxnSpPr>
          <p:spPr>
            <a:xfrm>
              <a:off x="5019894"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59" name="Straight Connector 158">
              <a:extLst>
                <a:ext uri="{FF2B5EF4-FFF2-40B4-BE49-F238E27FC236}">
                  <a16:creationId xmlns:a16="http://schemas.microsoft.com/office/drawing/2014/main" id="{851FFC48-9ACA-557E-B55A-CE1F0256F6EF}"/>
                </a:ext>
              </a:extLst>
            </p:cNvPr>
            <p:cNvCxnSpPr>
              <a:cxnSpLocks/>
            </p:cNvCxnSpPr>
            <p:nvPr/>
          </p:nvCxnSpPr>
          <p:spPr>
            <a:xfrm>
              <a:off x="5120067"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60" name="Straight Connector 159">
              <a:extLst>
                <a:ext uri="{FF2B5EF4-FFF2-40B4-BE49-F238E27FC236}">
                  <a16:creationId xmlns:a16="http://schemas.microsoft.com/office/drawing/2014/main" id="{2385830B-C94D-BF16-AF1F-B7A3E73FC904}"/>
                </a:ext>
              </a:extLst>
            </p:cNvPr>
            <p:cNvCxnSpPr>
              <a:cxnSpLocks/>
            </p:cNvCxnSpPr>
            <p:nvPr/>
          </p:nvCxnSpPr>
          <p:spPr>
            <a:xfrm>
              <a:off x="5220240"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61" name="Straight Connector 160">
              <a:extLst>
                <a:ext uri="{FF2B5EF4-FFF2-40B4-BE49-F238E27FC236}">
                  <a16:creationId xmlns:a16="http://schemas.microsoft.com/office/drawing/2014/main" id="{2FECAF64-FB39-D008-5D37-536BFC777023}"/>
                </a:ext>
              </a:extLst>
            </p:cNvPr>
            <p:cNvCxnSpPr>
              <a:cxnSpLocks/>
            </p:cNvCxnSpPr>
            <p:nvPr/>
          </p:nvCxnSpPr>
          <p:spPr>
            <a:xfrm>
              <a:off x="5320413"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62" name="Straight Connector 161">
              <a:extLst>
                <a:ext uri="{FF2B5EF4-FFF2-40B4-BE49-F238E27FC236}">
                  <a16:creationId xmlns:a16="http://schemas.microsoft.com/office/drawing/2014/main" id="{B160C734-CE56-1458-92B5-B2CE921F64D6}"/>
                </a:ext>
              </a:extLst>
            </p:cNvPr>
            <p:cNvCxnSpPr/>
            <p:nvPr/>
          </p:nvCxnSpPr>
          <p:spPr>
            <a:xfrm>
              <a:off x="6422316" y="2452485"/>
              <a:ext cx="0" cy="678611"/>
            </a:xfrm>
            <a:prstGeom prst="line">
              <a:avLst/>
            </a:prstGeom>
          </p:spPr>
          <p:style>
            <a:lnRef idx="2">
              <a:schemeClr val="dk1"/>
            </a:lnRef>
            <a:fillRef idx="0">
              <a:schemeClr val="dk1"/>
            </a:fillRef>
            <a:effectRef idx="1">
              <a:schemeClr val="dk1"/>
            </a:effectRef>
            <a:fontRef idx="minor">
              <a:schemeClr val="tx1"/>
            </a:fontRef>
          </p:style>
        </p:cxnSp>
        <p:cxnSp>
          <p:nvCxnSpPr>
            <p:cNvPr id="163" name="Straight Connector 162">
              <a:extLst>
                <a:ext uri="{FF2B5EF4-FFF2-40B4-BE49-F238E27FC236}">
                  <a16:creationId xmlns:a16="http://schemas.microsoft.com/office/drawing/2014/main" id="{308A8D09-4C77-0F62-EADE-55EA45329BFC}"/>
                </a:ext>
              </a:extLst>
            </p:cNvPr>
            <p:cNvCxnSpPr/>
            <p:nvPr/>
          </p:nvCxnSpPr>
          <p:spPr>
            <a:xfrm>
              <a:off x="7424046" y="2452485"/>
              <a:ext cx="0" cy="678611"/>
            </a:xfrm>
            <a:prstGeom prst="line">
              <a:avLst/>
            </a:prstGeom>
          </p:spPr>
          <p:style>
            <a:lnRef idx="2">
              <a:schemeClr val="dk1"/>
            </a:lnRef>
            <a:fillRef idx="0">
              <a:schemeClr val="dk1"/>
            </a:fillRef>
            <a:effectRef idx="1">
              <a:schemeClr val="dk1"/>
            </a:effectRef>
            <a:fontRef idx="minor">
              <a:schemeClr val="tx1"/>
            </a:fontRef>
          </p:style>
        </p:cxnSp>
        <p:cxnSp>
          <p:nvCxnSpPr>
            <p:cNvPr id="164" name="Straight Connector 163">
              <a:extLst>
                <a:ext uri="{FF2B5EF4-FFF2-40B4-BE49-F238E27FC236}">
                  <a16:creationId xmlns:a16="http://schemas.microsoft.com/office/drawing/2014/main" id="{84E00E37-EAD7-5E75-C5E2-004B6A342B16}"/>
                </a:ext>
              </a:extLst>
            </p:cNvPr>
            <p:cNvCxnSpPr/>
            <p:nvPr/>
          </p:nvCxnSpPr>
          <p:spPr>
            <a:xfrm>
              <a:off x="8425776" y="2452485"/>
              <a:ext cx="0" cy="678611"/>
            </a:xfrm>
            <a:prstGeom prst="line">
              <a:avLst/>
            </a:prstGeom>
          </p:spPr>
          <p:style>
            <a:lnRef idx="2">
              <a:schemeClr val="dk1"/>
            </a:lnRef>
            <a:fillRef idx="0">
              <a:schemeClr val="dk1"/>
            </a:fillRef>
            <a:effectRef idx="1">
              <a:schemeClr val="dk1"/>
            </a:effectRef>
            <a:fontRef idx="minor">
              <a:schemeClr val="tx1"/>
            </a:fontRef>
          </p:style>
        </p:cxnSp>
        <p:cxnSp>
          <p:nvCxnSpPr>
            <p:cNvPr id="165" name="Straight Connector 164">
              <a:extLst>
                <a:ext uri="{FF2B5EF4-FFF2-40B4-BE49-F238E27FC236}">
                  <a16:creationId xmlns:a16="http://schemas.microsoft.com/office/drawing/2014/main" id="{74322689-32B8-6C67-0D30-27773758E6E0}"/>
                </a:ext>
              </a:extLst>
            </p:cNvPr>
            <p:cNvCxnSpPr>
              <a:cxnSpLocks/>
            </p:cNvCxnSpPr>
            <p:nvPr/>
          </p:nvCxnSpPr>
          <p:spPr>
            <a:xfrm>
              <a:off x="5620932"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66" name="Straight Connector 165">
              <a:extLst>
                <a:ext uri="{FF2B5EF4-FFF2-40B4-BE49-F238E27FC236}">
                  <a16:creationId xmlns:a16="http://schemas.microsoft.com/office/drawing/2014/main" id="{28CA2FB4-1E6E-7F36-F7E4-84750680B5F3}"/>
                </a:ext>
              </a:extLst>
            </p:cNvPr>
            <p:cNvCxnSpPr>
              <a:cxnSpLocks/>
            </p:cNvCxnSpPr>
            <p:nvPr/>
          </p:nvCxnSpPr>
          <p:spPr>
            <a:xfrm>
              <a:off x="5721105"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67" name="Straight Connector 166">
              <a:extLst>
                <a:ext uri="{FF2B5EF4-FFF2-40B4-BE49-F238E27FC236}">
                  <a16:creationId xmlns:a16="http://schemas.microsoft.com/office/drawing/2014/main" id="{2BCE76EE-67EA-A6FD-2AAB-8BE245789A75}"/>
                </a:ext>
              </a:extLst>
            </p:cNvPr>
            <p:cNvCxnSpPr>
              <a:cxnSpLocks/>
            </p:cNvCxnSpPr>
            <p:nvPr/>
          </p:nvCxnSpPr>
          <p:spPr>
            <a:xfrm>
              <a:off x="5821278"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68" name="Straight Connector 167">
              <a:extLst>
                <a:ext uri="{FF2B5EF4-FFF2-40B4-BE49-F238E27FC236}">
                  <a16:creationId xmlns:a16="http://schemas.microsoft.com/office/drawing/2014/main" id="{5119A8FB-EE41-2950-08A0-25D1F4055A22}"/>
                </a:ext>
              </a:extLst>
            </p:cNvPr>
            <p:cNvCxnSpPr>
              <a:cxnSpLocks/>
            </p:cNvCxnSpPr>
            <p:nvPr/>
          </p:nvCxnSpPr>
          <p:spPr>
            <a:xfrm>
              <a:off x="5921451" y="2444151"/>
              <a:ext cx="0" cy="451449"/>
            </a:xfrm>
            <a:prstGeom prst="line">
              <a:avLst/>
            </a:prstGeom>
          </p:spPr>
          <p:style>
            <a:lnRef idx="2">
              <a:schemeClr val="dk1"/>
            </a:lnRef>
            <a:fillRef idx="0">
              <a:schemeClr val="dk1"/>
            </a:fillRef>
            <a:effectRef idx="1">
              <a:schemeClr val="dk1"/>
            </a:effectRef>
            <a:fontRef idx="minor">
              <a:schemeClr val="tx1"/>
            </a:fontRef>
          </p:style>
        </p:cxnSp>
        <p:cxnSp>
          <p:nvCxnSpPr>
            <p:cNvPr id="169" name="Straight Connector 168">
              <a:extLst>
                <a:ext uri="{FF2B5EF4-FFF2-40B4-BE49-F238E27FC236}">
                  <a16:creationId xmlns:a16="http://schemas.microsoft.com/office/drawing/2014/main" id="{1AEAE3B8-989C-7F54-397D-A8FA8D39C8C5}"/>
                </a:ext>
              </a:extLst>
            </p:cNvPr>
            <p:cNvCxnSpPr>
              <a:cxnSpLocks/>
            </p:cNvCxnSpPr>
            <p:nvPr/>
          </p:nvCxnSpPr>
          <p:spPr>
            <a:xfrm>
              <a:off x="6021624"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70" name="Straight Connector 169">
              <a:extLst>
                <a:ext uri="{FF2B5EF4-FFF2-40B4-BE49-F238E27FC236}">
                  <a16:creationId xmlns:a16="http://schemas.microsoft.com/office/drawing/2014/main" id="{28428079-3BF2-977C-58DC-1CE1988FC58B}"/>
                </a:ext>
              </a:extLst>
            </p:cNvPr>
            <p:cNvCxnSpPr>
              <a:cxnSpLocks/>
            </p:cNvCxnSpPr>
            <p:nvPr/>
          </p:nvCxnSpPr>
          <p:spPr>
            <a:xfrm>
              <a:off x="6121797"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71" name="Straight Connector 170">
              <a:extLst>
                <a:ext uri="{FF2B5EF4-FFF2-40B4-BE49-F238E27FC236}">
                  <a16:creationId xmlns:a16="http://schemas.microsoft.com/office/drawing/2014/main" id="{A32CBAC3-95A4-51AC-86C6-B1ADCB6AB722}"/>
                </a:ext>
              </a:extLst>
            </p:cNvPr>
            <p:cNvCxnSpPr>
              <a:cxnSpLocks/>
            </p:cNvCxnSpPr>
            <p:nvPr/>
          </p:nvCxnSpPr>
          <p:spPr>
            <a:xfrm>
              <a:off x="6221970"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72" name="Straight Connector 171">
              <a:extLst>
                <a:ext uri="{FF2B5EF4-FFF2-40B4-BE49-F238E27FC236}">
                  <a16:creationId xmlns:a16="http://schemas.microsoft.com/office/drawing/2014/main" id="{E4380AAF-18DD-D86E-C65C-FE234BBF9D2D}"/>
                </a:ext>
              </a:extLst>
            </p:cNvPr>
            <p:cNvCxnSpPr>
              <a:cxnSpLocks/>
            </p:cNvCxnSpPr>
            <p:nvPr/>
          </p:nvCxnSpPr>
          <p:spPr>
            <a:xfrm>
              <a:off x="6322143"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73" name="Straight Connector 172">
              <a:extLst>
                <a:ext uri="{FF2B5EF4-FFF2-40B4-BE49-F238E27FC236}">
                  <a16:creationId xmlns:a16="http://schemas.microsoft.com/office/drawing/2014/main" id="{9AFD9E00-5E6D-5B67-85CB-753787F30240}"/>
                </a:ext>
              </a:extLst>
            </p:cNvPr>
            <p:cNvCxnSpPr>
              <a:cxnSpLocks/>
            </p:cNvCxnSpPr>
            <p:nvPr/>
          </p:nvCxnSpPr>
          <p:spPr>
            <a:xfrm>
              <a:off x="5520759"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74" name="Straight Connector 173">
              <a:extLst>
                <a:ext uri="{FF2B5EF4-FFF2-40B4-BE49-F238E27FC236}">
                  <a16:creationId xmlns:a16="http://schemas.microsoft.com/office/drawing/2014/main" id="{C8049036-2B80-B0A7-430D-60999CF0A006}"/>
                </a:ext>
              </a:extLst>
            </p:cNvPr>
            <p:cNvCxnSpPr>
              <a:cxnSpLocks/>
            </p:cNvCxnSpPr>
            <p:nvPr/>
          </p:nvCxnSpPr>
          <p:spPr>
            <a:xfrm>
              <a:off x="6622662"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75" name="Straight Connector 174">
              <a:extLst>
                <a:ext uri="{FF2B5EF4-FFF2-40B4-BE49-F238E27FC236}">
                  <a16:creationId xmlns:a16="http://schemas.microsoft.com/office/drawing/2014/main" id="{3C41DB13-364A-BAC5-57B8-1896EABC6C5A}"/>
                </a:ext>
              </a:extLst>
            </p:cNvPr>
            <p:cNvCxnSpPr>
              <a:cxnSpLocks/>
            </p:cNvCxnSpPr>
            <p:nvPr/>
          </p:nvCxnSpPr>
          <p:spPr>
            <a:xfrm>
              <a:off x="6722835"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76" name="Straight Connector 175">
              <a:extLst>
                <a:ext uri="{FF2B5EF4-FFF2-40B4-BE49-F238E27FC236}">
                  <a16:creationId xmlns:a16="http://schemas.microsoft.com/office/drawing/2014/main" id="{704ACD04-625D-3439-EC92-2F38E2EFB9F2}"/>
                </a:ext>
              </a:extLst>
            </p:cNvPr>
            <p:cNvCxnSpPr>
              <a:cxnSpLocks/>
            </p:cNvCxnSpPr>
            <p:nvPr/>
          </p:nvCxnSpPr>
          <p:spPr>
            <a:xfrm>
              <a:off x="6823008"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77" name="Straight Connector 176">
              <a:extLst>
                <a:ext uri="{FF2B5EF4-FFF2-40B4-BE49-F238E27FC236}">
                  <a16:creationId xmlns:a16="http://schemas.microsoft.com/office/drawing/2014/main" id="{94689263-C877-7D8F-B711-1781FBA601A6}"/>
                </a:ext>
              </a:extLst>
            </p:cNvPr>
            <p:cNvCxnSpPr>
              <a:cxnSpLocks/>
            </p:cNvCxnSpPr>
            <p:nvPr/>
          </p:nvCxnSpPr>
          <p:spPr>
            <a:xfrm>
              <a:off x="6923181" y="2444151"/>
              <a:ext cx="0" cy="451449"/>
            </a:xfrm>
            <a:prstGeom prst="line">
              <a:avLst/>
            </a:prstGeom>
          </p:spPr>
          <p:style>
            <a:lnRef idx="2">
              <a:schemeClr val="dk1"/>
            </a:lnRef>
            <a:fillRef idx="0">
              <a:schemeClr val="dk1"/>
            </a:fillRef>
            <a:effectRef idx="1">
              <a:schemeClr val="dk1"/>
            </a:effectRef>
            <a:fontRef idx="minor">
              <a:schemeClr val="tx1"/>
            </a:fontRef>
          </p:style>
        </p:cxnSp>
        <p:cxnSp>
          <p:nvCxnSpPr>
            <p:cNvPr id="178" name="Straight Connector 177">
              <a:extLst>
                <a:ext uri="{FF2B5EF4-FFF2-40B4-BE49-F238E27FC236}">
                  <a16:creationId xmlns:a16="http://schemas.microsoft.com/office/drawing/2014/main" id="{AA3A5BBB-C361-863E-8999-BC1EAC64552A}"/>
                </a:ext>
              </a:extLst>
            </p:cNvPr>
            <p:cNvCxnSpPr>
              <a:cxnSpLocks/>
            </p:cNvCxnSpPr>
            <p:nvPr/>
          </p:nvCxnSpPr>
          <p:spPr>
            <a:xfrm>
              <a:off x="7023354"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79" name="Straight Connector 178">
              <a:extLst>
                <a:ext uri="{FF2B5EF4-FFF2-40B4-BE49-F238E27FC236}">
                  <a16:creationId xmlns:a16="http://schemas.microsoft.com/office/drawing/2014/main" id="{0792CE98-7D0A-8B8A-6811-3D39845F55B4}"/>
                </a:ext>
              </a:extLst>
            </p:cNvPr>
            <p:cNvCxnSpPr>
              <a:cxnSpLocks/>
            </p:cNvCxnSpPr>
            <p:nvPr/>
          </p:nvCxnSpPr>
          <p:spPr>
            <a:xfrm>
              <a:off x="7123527"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80" name="Straight Connector 179">
              <a:extLst>
                <a:ext uri="{FF2B5EF4-FFF2-40B4-BE49-F238E27FC236}">
                  <a16:creationId xmlns:a16="http://schemas.microsoft.com/office/drawing/2014/main" id="{E7245C12-F43A-6DAC-5807-44B615EBE9B1}"/>
                </a:ext>
              </a:extLst>
            </p:cNvPr>
            <p:cNvCxnSpPr>
              <a:cxnSpLocks/>
            </p:cNvCxnSpPr>
            <p:nvPr/>
          </p:nvCxnSpPr>
          <p:spPr>
            <a:xfrm>
              <a:off x="7223700"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81" name="Straight Connector 180">
              <a:extLst>
                <a:ext uri="{FF2B5EF4-FFF2-40B4-BE49-F238E27FC236}">
                  <a16:creationId xmlns:a16="http://schemas.microsoft.com/office/drawing/2014/main" id="{132DF6BC-F435-CA7C-65C1-DB6FD49C4212}"/>
                </a:ext>
              </a:extLst>
            </p:cNvPr>
            <p:cNvCxnSpPr>
              <a:cxnSpLocks/>
            </p:cNvCxnSpPr>
            <p:nvPr/>
          </p:nvCxnSpPr>
          <p:spPr>
            <a:xfrm>
              <a:off x="7323873"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82" name="Straight Connector 181">
              <a:extLst>
                <a:ext uri="{FF2B5EF4-FFF2-40B4-BE49-F238E27FC236}">
                  <a16:creationId xmlns:a16="http://schemas.microsoft.com/office/drawing/2014/main" id="{9029537D-753E-1E15-6096-C90570CF0D84}"/>
                </a:ext>
              </a:extLst>
            </p:cNvPr>
            <p:cNvCxnSpPr>
              <a:cxnSpLocks/>
            </p:cNvCxnSpPr>
            <p:nvPr/>
          </p:nvCxnSpPr>
          <p:spPr>
            <a:xfrm>
              <a:off x="6522489" y="2444151"/>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83" name="Straight Connector 182">
              <a:extLst>
                <a:ext uri="{FF2B5EF4-FFF2-40B4-BE49-F238E27FC236}">
                  <a16:creationId xmlns:a16="http://schemas.microsoft.com/office/drawing/2014/main" id="{7BD194E1-1418-2E44-FCA4-0B21E4B42CE2}"/>
                </a:ext>
              </a:extLst>
            </p:cNvPr>
            <p:cNvCxnSpPr>
              <a:cxnSpLocks/>
            </p:cNvCxnSpPr>
            <p:nvPr/>
          </p:nvCxnSpPr>
          <p:spPr>
            <a:xfrm>
              <a:off x="7524219"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84" name="Straight Connector 183">
              <a:extLst>
                <a:ext uri="{FF2B5EF4-FFF2-40B4-BE49-F238E27FC236}">
                  <a16:creationId xmlns:a16="http://schemas.microsoft.com/office/drawing/2014/main" id="{DC51055E-1511-28B9-91DE-6F650033D548}"/>
                </a:ext>
              </a:extLst>
            </p:cNvPr>
            <p:cNvCxnSpPr>
              <a:cxnSpLocks/>
            </p:cNvCxnSpPr>
            <p:nvPr/>
          </p:nvCxnSpPr>
          <p:spPr>
            <a:xfrm>
              <a:off x="7624392"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85" name="Straight Connector 184">
              <a:extLst>
                <a:ext uri="{FF2B5EF4-FFF2-40B4-BE49-F238E27FC236}">
                  <a16:creationId xmlns:a16="http://schemas.microsoft.com/office/drawing/2014/main" id="{9507DF6E-49C0-45FB-E1AA-E2E704CD3D87}"/>
                </a:ext>
              </a:extLst>
            </p:cNvPr>
            <p:cNvCxnSpPr>
              <a:cxnSpLocks/>
            </p:cNvCxnSpPr>
            <p:nvPr/>
          </p:nvCxnSpPr>
          <p:spPr>
            <a:xfrm>
              <a:off x="7724565"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86" name="Straight Connector 185">
              <a:extLst>
                <a:ext uri="{FF2B5EF4-FFF2-40B4-BE49-F238E27FC236}">
                  <a16:creationId xmlns:a16="http://schemas.microsoft.com/office/drawing/2014/main" id="{5559819B-404B-326A-EA37-746E042BF5C2}"/>
                </a:ext>
              </a:extLst>
            </p:cNvPr>
            <p:cNvCxnSpPr>
              <a:cxnSpLocks/>
            </p:cNvCxnSpPr>
            <p:nvPr/>
          </p:nvCxnSpPr>
          <p:spPr>
            <a:xfrm>
              <a:off x="7824738"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87" name="Straight Connector 186">
              <a:extLst>
                <a:ext uri="{FF2B5EF4-FFF2-40B4-BE49-F238E27FC236}">
                  <a16:creationId xmlns:a16="http://schemas.microsoft.com/office/drawing/2014/main" id="{4BCC5A7C-3E2D-98CC-EC2E-FDF99AF67B9F}"/>
                </a:ext>
              </a:extLst>
            </p:cNvPr>
            <p:cNvCxnSpPr>
              <a:cxnSpLocks/>
            </p:cNvCxnSpPr>
            <p:nvPr/>
          </p:nvCxnSpPr>
          <p:spPr>
            <a:xfrm>
              <a:off x="7924911" y="2452485"/>
              <a:ext cx="0" cy="451449"/>
            </a:xfrm>
            <a:prstGeom prst="line">
              <a:avLst/>
            </a:prstGeom>
          </p:spPr>
          <p:style>
            <a:lnRef idx="2">
              <a:schemeClr val="dk1"/>
            </a:lnRef>
            <a:fillRef idx="0">
              <a:schemeClr val="dk1"/>
            </a:fillRef>
            <a:effectRef idx="1">
              <a:schemeClr val="dk1"/>
            </a:effectRef>
            <a:fontRef idx="minor">
              <a:schemeClr val="tx1"/>
            </a:fontRef>
          </p:style>
        </p:cxnSp>
        <p:cxnSp>
          <p:nvCxnSpPr>
            <p:cNvPr id="188" name="Straight Connector 187">
              <a:extLst>
                <a:ext uri="{FF2B5EF4-FFF2-40B4-BE49-F238E27FC236}">
                  <a16:creationId xmlns:a16="http://schemas.microsoft.com/office/drawing/2014/main" id="{A908BD6C-A2AC-362D-DFAC-3EC7DAC25D05}"/>
                </a:ext>
              </a:extLst>
            </p:cNvPr>
            <p:cNvCxnSpPr>
              <a:cxnSpLocks/>
            </p:cNvCxnSpPr>
            <p:nvPr/>
          </p:nvCxnSpPr>
          <p:spPr>
            <a:xfrm>
              <a:off x="8025084"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89" name="Straight Connector 188">
              <a:extLst>
                <a:ext uri="{FF2B5EF4-FFF2-40B4-BE49-F238E27FC236}">
                  <a16:creationId xmlns:a16="http://schemas.microsoft.com/office/drawing/2014/main" id="{A854E607-E981-7B9D-7D3C-78B241318361}"/>
                </a:ext>
              </a:extLst>
            </p:cNvPr>
            <p:cNvCxnSpPr>
              <a:cxnSpLocks/>
            </p:cNvCxnSpPr>
            <p:nvPr/>
          </p:nvCxnSpPr>
          <p:spPr>
            <a:xfrm>
              <a:off x="8125257"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90" name="Straight Connector 189">
              <a:extLst>
                <a:ext uri="{FF2B5EF4-FFF2-40B4-BE49-F238E27FC236}">
                  <a16:creationId xmlns:a16="http://schemas.microsoft.com/office/drawing/2014/main" id="{D8ABA5E3-977C-655C-461A-1B5DF8CF6564}"/>
                </a:ext>
              </a:extLst>
            </p:cNvPr>
            <p:cNvCxnSpPr>
              <a:cxnSpLocks/>
            </p:cNvCxnSpPr>
            <p:nvPr/>
          </p:nvCxnSpPr>
          <p:spPr>
            <a:xfrm>
              <a:off x="8225430"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91" name="Straight Connector 190">
              <a:extLst>
                <a:ext uri="{FF2B5EF4-FFF2-40B4-BE49-F238E27FC236}">
                  <a16:creationId xmlns:a16="http://schemas.microsoft.com/office/drawing/2014/main" id="{926CFB88-035E-2021-A95B-D5EC737AAE60}"/>
                </a:ext>
              </a:extLst>
            </p:cNvPr>
            <p:cNvCxnSpPr>
              <a:cxnSpLocks/>
            </p:cNvCxnSpPr>
            <p:nvPr/>
          </p:nvCxnSpPr>
          <p:spPr>
            <a:xfrm>
              <a:off x="8325603"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92" name="Straight Connector 191">
              <a:extLst>
                <a:ext uri="{FF2B5EF4-FFF2-40B4-BE49-F238E27FC236}">
                  <a16:creationId xmlns:a16="http://schemas.microsoft.com/office/drawing/2014/main" id="{95529300-255C-35FD-283B-AC4A07DAEC71}"/>
                </a:ext>
              </a:extLst>
            </p:cNvPr>
            <p:cNvCxnSpPr/>
            <p:nvPr/>
          </p:nvCxnSpPr>
          <p:spPr>
            <a:xfrm>
              <a:off x="9427506" y="2460819"/>
              <a:ext cx="0" cy="678611"/>
            </a:xfrm>
            <a:prstGeom prst="line">
              <a:avLst/>
            </a:prstGeom>
          </p:spPr>
          <p:style>
            <a:lnRef idx="2">
              <a:schemeClr val="dk1"/>
            </a:lnRef>
            <a:fillRef idx="0">
              <a:schemeClr val="dk1"/>
            </a:fillRef>
            <a:effectRef idx="1">
              <a:schemeClr val="dk1"/>
            </a:effectRef>
            <a:fontRef idx="minor">
              <a:schemeClr val="tx1"/>
            </a:fontRef>
          </p:style>
        </p:cxnSp>
        <p:cxnSp>
          <p:nvCxnSpPr>
            <p:cNvPr id="193" name="Straight Connector 192">
              <a:extLst>
                <a:ext uri="{FF2B5EF4-FFF2-40B4-BE49-F238E27FC236}">
                  <a16:creationId xmlns:a16="http://schemas.microsoft.com/office/drawing/2014/main" id="{EB446C1A-1892-B0A9-17A5-CA6D594977EA}"/>
                </a:ext>
              </a:extLst>
            </p:cNvPr>
            <p:cNvCxnSpPr/>
            <p:nvPr/>
          </p:nvCxnSpPr>
          <p:spPr>
            <a:xfrm>
              <a:off x="10429236" y="2460819"/>
              <a:ext cx="0" cy="678611"/>
            </a:xfrm>
            <a:prstGeom prst="line">
              <a:avLst/>
            </a:prstGeom>
          </p:spPr>
          <p:style>
            <a:lnRef idx="2">
              <a:schemeClr val="dk1"/>
            </a:lnRef>
            <a:fillRef idx="0">
              <a:schemeClr val="dk1"/>
            </a:fillRef>
            <a:effectRef idx="1">
              <a:schemeClr val="dk1"/>
            </a:effectRef>
            <a:fontRef idx="minor">
              <a:schemeClr val="tx1"/>
            </a:fontRef>
          </p:style>
        </p:cxnSp>
        <p:cxnSp>
          <p:nvCxnSpPr>
            <p:cNvPr id="194" name="Straight Connector 193">
              <a:extLst>
                <a:ext uri="{FF2B5EF4-FFF2-40B4-BE49-F238E27FC236}">
                  <a16:creationId xmlns:a16="http://schemas.microsoft.com/office/drawing/2014/main" id="{5596836B-A841-41EB-FCAD-A6635EBEB6F5}"/>
                </a:ext>
              </a:extLst>
            </p:cNvPr>
            <p:cNvCxnSpPr/>
            <p:nvPr/>
          </p:nvCxnSpPr>
          <p:spPr>
            <a:xfrm>
              <a:off x="11431009" y="2460819"/>
              <a:ext cx="0" cy="678611"/>
            </a:xfrm>
            <a:prstGeom prst="line">
              <a:avLst/>
            </a:prstGeom>
          </p:spPr>
          <p:style>
            <a:lnRef idx="2">
              <a:schemeClr val="dk1"/>
            </a:lnRef>
            <a:fillRef idx="0">
              <a:schemeClr val="dk1"/>
            </a:fillRef>
            <a:effectRef idx="1">
              <a:schemeClr val="dk1"/>
            </a:effectRef>
            <a:fontRef idx="minor">
              <a:schemeClr val="tx1"/>
            </a:fontRef>
          </p:style>
        </p:cxnSp>
        <p:cxnSp>
          <p:nvCxnSpPr>
            <p:cNvPr id="195" name="Straight Connector 194">
              <a:extLst>
                <a:ext uri="{FF2B5EF4-FFF2-40B4-BE49-F238E27FC236}">
                  <a16:creationId xmlns:a16="http://schemas.microsoft.com/office/drawing/2014/main" id="{F307154B-E737-3CB2-EC31-2241E31660A2}"/>
                </a:ext>
              </a:extLst>
            </p:cNvPr>
            <p:cNvCxnSpPr>
              <a:cxnSpLocks/>
            </p:cNvCxnSpPr>
            <p:nvPr/>
          </p:nvCxnSpPr>
          <p:spPr>
            <a:xfrm>
              <a:off x="8626122"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96" name="Straight Connector 195">
              <a:extLst>
                <a:ext uri="{FF2B5EF4-FFF2-40B4-BE49-F238E27FC236}">
                  <a16:creationId xmlns:a16="http://schemas.microsoft.com/office/drawing/2014/main" id="{5615284B-E973-7BC0-40EA-01D8C2F0AFF1}"/>
                </a:ext>
              </a:extLst>
            </p:cNvPr>
            <p:cNvCxnSpPr>
              <a:cxnSpLocks/>
            </p:cNvCxnSpPr>
            <p:nvPr/>
          </p:nvCxnSpPr>
          <p:spPr>
            <a:xfrm>
              <a:off x="8726295"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97" name="Straight Connector 196">
              <a:extLst>
                <a:ext uri="{FF2B5EF4-FFF2-40B4-BE49-F238E27FC236}">
                  <a16:creationId xmlns:a16="http://schemas.microsoft.com/office/drawing/2014/main" id="{2D25EEB0-A565-7552-E282-8A6FEB60F9A0}"/>
                </a:ext>
              </a:extLst>
            </p:cNvPr>
            <p:cNvCxnSpPr>
              <a:cxnSpLocks/>
            </p:cNvCxnSpPr>
            <p:nvPr/>
          </p:nvCxnSpPr>
          <p:spPr>
            <a:xfrm>
              <a:off x="8826468"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198" name="Straight Connector 197">
              <a:extLst>
                <a:ext uri="{FF2B5EF4-FFF2-40B4-BE49-F238E27FC236}">
                  <a16:creationId xmlns:a16="http://schemas.microsoft.com/office/drawing/2014/main" id="{D46F896E-6B3A-0290-3B5B-5AAFB0845A87}"/>
                </a:ext>
              </a:extLst>
            </p:cNvPr>
            <p:cNvCxnSpPr>
              <a:cxnSpLocks/>
            </p:cNvCxnSpPr>
            <p:nvPr/>
          </p:nvCxnSpPr>
          <p:spPr>
            <a:xfrm>
              <a:off x="8926641" y="2452485"/>
              <a:ext cx="0" cy="451449"/>
            </a:xfrm>
            <a:prstGeom prst="line">
              <a:avLst/>
            </a:prstGeom>
          </p:spPr>
          <p:style>
            <a:lnRef idx="2">
              <a:schemeClr val="dk1"/>
            </a:lnRef>
            <a:fillRef idx="0">
              <a:schemeClr val="dk1"/>
            </a:fillRef>
            <a:effectRef idx="1">
              <a:schemeClr val="dk1"/>
            </a:effectRef>
            <a:fontRef idx="minor">
              <a:schemeClr val="tx1"/>
            </a:fontRef>
          </p:style>
        </p:cxnSp>
        <p:cxnSp>
          <p:nvCxnSpPr>
            <p:cNvPr id="199" name="Straight Connector 198">
              <a:extLst>
                <a:ext uri="{FF2B5EF4-FFF2-40B4-BE49-F238E27FC236}">
                  <a16:creationId xmlns:a16="http://schemas.microsoft.com/office/drawing/2014/main" id="{D64F0718-7BA3-275E-342E-02CB27F7FA21}"/>
                </a:ext>
              </a:extLst>
            </p:cNvPr>
            <p:cNvCxnSpPr>
              <a:cxnSpLocks/>
            </p:cNvCxnSpPr>
            <p:nvPr/>
          </p:nvCxnSpPr>
          <p:spPr>
            <a:xfrm>
              <a:off x="9026814"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200" name="Straight Connector 199">
              <a:extLst>
                <a:ext uri="{FF2B5EF4-FFF2-40B4-BE49-F238E27FC236}">
                  <a16:creationId xmlns:a16="http://schemas.microsoft.com/office/drawing/2014/main" id="{C08C414A-1243-0D27-DD6B-FE3DA1376507}"/>
                </a:ext>
              </a:extLst>
            </p:cNvPr>
            <p:cNvCxnSpPr>
              <a:cxnSpLocks/>
            </p:cNvCxnSpPr>
            <p:nvPr/>
          </p:nvCxnSpPr>
          <p:spPr>
            <a:xfrm>
              <a:off x="9126987"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201" name="Straight Connector 200">
              <a:extLst>
                <a:ext uri="{FF2B5EF4-FFF2-40B4-BE49-F238E27FC236}">
                  <a16:creationId xmlns:a16="http://schemas.microsoft.com/office/drawing/2014/main" id="{8DA0B916-5043-BBAA-7ADC-2DD80E7A60C2}"/>
                </a:ext>
              </a:extLst>
            </p:cNvPr>
            <p:cNvCxnSpPr>
              <a:cxnSpLocks/>
            </p:cNvCxnSpPr>
            <p:nvPr/>
          </p:nvCxnSpPr>
          <p:spPr>
            <a:xfrm>
              <a:off x="9227160"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202" name="Straight Connector 201">
              <a:extLst>
                <a:ext uri="{FF2B5EF4-FFF2-40B4-BE49-F238E27FC236}">
                  <a16:creationId xmlns:a16="http://schemas.microsoft.com/office/drawing/2014/main" id="{F8BC1973-D05C-21A4-1F02-AF0077CD1B1C}"/>
                </a:ext>
              </a:extLst>
            </p:cNvPr>
            <p:cNvCxnSpPr>
              <a:cxnSpLocks/>
            </p:cNvCxnSpPr>
            <p:nvPr/>
          </p:nvCxnSpPr>
          <p:spPr>
            <a:xfrm>
              <a:off x="9327333"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203" name="Straight Connector 202">
              <a:extLst>
                <a:ext uri="{FF2B5EF4-FFF2-40B4-BE49-F238E27FC236}">
                  <a16:creationId xmlns:a16="http://schemas.microsoft.com/office/drawing/2014/main" id="{A877A7A6-8EE3-714A-0E44-6319FBA6529F}"/>
                </a:ext>
              </a:extLst>
            </p:cNvPr>
            <p:cNvCxnSpPr>
              <a:cxnSpLocks/>
            </p:cNvCxnSpPr>
            <p:nvPr/>
          </p:nvCxnSpPr>
          <p:spPr>
            <a:xfrm>
              <a:off x="9527679"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204" name="Straight Connector 203">
              <a:extLst>
                <a:ext uri="{FF2B5EF4-FFF2-40B4-BE49-F238E27FC236}">
                  <a16:creationId xmlns:a16="http://schemas.microsoft.com/office/drawing/2014/main" id="{D631A8A0-1C8F-C946-4895-10038AE997A8}"/>
                </a:ext>
              </a:extLst>
            </p:cNvPr>
            <p:cNvCxnSpPr>
              <a:cxnSpLocks/>
            </p:cNvCxnSpPr>
            <p:nvPr/>
          </p:nvCxnSpPr>
          <p:spPr>
            <a:xfrm>
              <a:off x="8525949"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205" name="Straight Connector 204">
              <a:extLst>
                <a:ext uri="{FF2B5EF4-FFF2-40B4-BE49-F238E27FC236}">
                  <a16:creationId xmlns:a16="http://schemas.microsoft.com/office/drawing/2014/main" id="{E46B059D-02B4-AE70-12DF-1851D84EEE3D}"/>
                </a:ext>
              </a:extLst>
            </p:cNvPr>
            <p:cNvCxnSpPr>
              <a:cxnSpLocks/>
            </p:cNvCxnSpPr>
            <p:nvPr/>
          </p:nvCxnSpPr>
          <p:spPr>
            <a:xfrm>
              <a:off x="9728025"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206" name="Straight Connector 205">
              <a:extLst>
                <a:ext uri="{FF2B5EF4-FFF2-40B4-BE49-F238E27FC236}">
                  <a16:creationId xmlns:a16="http://schemas.microsoft.com/office/drawing/2014/main" id="{175130A1-1D1B-B684-1D1D-E2C21BD87C6A}"/>
                </a:ext>
              </a:extLst>
            </p:cNvPr>
            <p:cNvCxnSpPr>
              <a:cxnSpLocks/>
            </p:cNvCxnSpPr>
            <p:nvPr/>
          </p:nvCxnSpPr>
          <p:spPr>
            <a:xfrm>
              <a:off x="9828198"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207" name="Straight Connector 206">
              <a:extLst>
                <a:ext uri="{FF2B5EF4-FFF2-40B4-BE49-F238E27FC236}">
                  <a16:creationId xmlns:a16="http://schemas.microsoft.com/office/drawing/2014/main" id="{442BA1E4-EBDB-C96F-3E56-FDC3AAFE3B1A}"/>
                </a:ext>
              </a:extLst>
            </p:cNvPr>
            <p:cNvCxnSpPr>
              <a:cxnSpLocks/>
            </p:cNvCxnSpPr>
            <p:nvPr/>
          </p:nvCxnSpPr>
          <p:spPr>
            <a:xfrm>
              <a:off x="9928371" y="2452485"/>
              <a:ext cx="0" cy="451449"/>
            </a:xfrm>
            <a:prstGeom prst="line">
              <a:avLst/>
            </a:prstGeom>
          </p:spPr>
          <p:style>
            <a:lnRef idx="2">
              <a:schemeClr val="dk1"/>
            </a:lnRef>
            <a:fillRef idx="0">
              <a:schemeClr val="dk1"/>
            </a:fillRef>
            <a:effectRef idx="1">
              <a:schemeClr val="dk1"/>
            </a:effectRef>
            <a:fontRef idx="minor">
              <a:schemeClr val="tx1"/>
            </a:fontRef>
          </p:style>
        </p:cxnSp>
        <p:cxnSp>
          <p:nvCxnSpPr>
            <p:cNvPr id="208" name="Straight Connector 207">
              <a:extLst>
                <a:ext uri="{FF2B5EF4-FFF2-40B4-BE49-F238E27FC236}">
                  <a16:creationId xmlns:a16="http://schemas.microsoft.com/office/drawing/2014/main" id="{AE723CFB-2070-60EA-D2A2-495DF3292246}"/>
                </a:ext>
              </a:extLst>
            </p:cNvPr>
            <p:cNvCxnSpPr>
              <a:cxnSpLocks/>
            </p:cNvCxnSpPr>
            <p:nvPr/>
          </p:nvCxnSpPr>
          <p:spPr>
            <a:xfrm>
              <a:off x="10028544"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209" name="Straight Connector 208">
              <a:extLst>
                <a:ext uri="{FF2B5EF4-FFF2-40B4-BE49-F238E27FC236}">
                  <a16:creationId xmlns:a16="http://schemas.microsoft.com/office/drawing/2014/main" id="{37874063-C006-8708-0729-7D3B4C5C5374}"/>
                </a:ext>
              </a:extLst>
            </p:cNvPr>
            <p:cNvCxnSpPr>
              <a:cxnSpLocks/>
            </p:cNvCxnSpPr>
            <p:nvPr/>
          </p:nvCxnSpPr>
          <p:spPr>
            <a:xfrm>
              <a:off x="10128717"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210" name="Straight Connector 209">
              <a:extLst>
                <a:ext uri="{FF2B5EF4-FFF2-40B4-BE49-F238E27FC236}">
                  <a16:creationId xmlns:a16="http://schemas.microsoft.com/office/drawing/2014/main" id="{A58A497A-ECA2-920E-CE84-E5E6E58E7249}"/>
                </a:ext>
              </a:extLst>
            </p:cNvPr>
            <p:cNvCxnSpPr>
              <a:cxnSpLocks/>
            </p:cNvCxnSpPr>
            <p:nvPr/>
          </p:nvCxnSpPr>
          <p:spPr>
            <a:xfrm>
              <a:off x="10228890"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211" name="Straight Connector 210">
              <a:extLst>
                <a:ext uri="{FF2B5EF4-FFF2-40B4-BE49-F238E27FC236}">
                  <a16:creationId xmlns:a16="http://schemas.microsoft.com/office/drawing/2014/main" id="{3D0CAA4B-6ABC-4895-FB06-993EB7CA654C}"/>
                </a:ext>
              </a:extLst>
            </p:cNvPr>
            <p:cNvCxnSpPr>
              <a:cxnSpLocks/>
            </p:cNvCxnSpPr>
            <p:nvPr/>
          </p:nvCxnSpPr>
          <p:spPr>
            <a:xfrm>
              <a:off x="10329063"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212" name="Straight Connector 211">
              <a:extLst>
                <a:ext uri="{FF2B5EF4-FFF2-40B4-BE49-F238E27FC236}">
                  <a16:creationId xmlns:a16="http://schemas.microsoft.com/office/drawing/2014/main" id="{703F9E28-9DEA-572D-F6C7-30DB9E0D3931}"/>
                </a:ext>
              </a:extLst>
            </p:cNvPr>
            <p:cNvCxnSpPr>
              <a:cxnSpLocks/>
            </p:cNvCxnSpPr>
            <p:nvPr/>
          </p:nvCxnSpPr>
          <p:spPr>
            <a:xfrm>
              <a:off x="9627852" y="2452485"/>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213" name="Straight Connector 212">
              <a:extLst>
                <a:ext uri="{FF2B5EF4-FFF2-40B4-BE49-F238E27FC236}">
                  <a16:creationId xmlns:a16="http://schemas.microsoft.com/office/drawing/2014/main" id="{5D005827-5D5B-CBEB-A8F1-FE64B74D80C7}"/>
                </a:ext>
              </a:extLst>
            </p:cNvPr>
            <p:cNvCxnSpPr>
              <a:cxnSpLocks/>
            </p:cNvCxnSpPr>
            <p:nvPr/>
          </p:nvCxnSpPr>
          <p:spPr>
            <a:xfrm>
              <a:off x="10529409" y="2460819"/>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214" name="Straight Connector 213">
              <a:extLst>
                <a:ext uri="{FF2B5EF4-FFF2-40B4-BE49-F238E27FC236}">
                  <a16:creationId xmlns:a16="http://schemas.microsoft.com/office/drawing/2014/main" id="{804E831A-37A4-F0B8-6296-E3CDA14C7DD8}"/>
                </a:ext>
              </a:extLst>
            </p:cNvPr>
            <p:cNvCxnSpPr>
              <a:cxnSpLocks/>
            </p:cNvCxnSpPr>
            <p:nvPr/>
          </p:nvCxnSpPr>
          <p:spPr>
            <a:xfrm>
              <a:off x="10629582" y="2460819"/>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215" name="Straight Connector 214">
              <a:extLst>
                <a:ext uri="{FF2B5EF4-FFF2-40B4-BE49-F238E27FC236}">
                  <a16:creationId xmlns:a16="http://schemas.microsoft.com/office/drawing/2014/main" id="{3191B8F2-6225-05B3-D122-30704E34855E}"/>
                </a:ext>
              </a:extLst>
            </p:cNvPr>
            <p:cNvCxnSpPr>
              <a:cxnSpLocks/>
            </p:cNvCxnSpPr>
            <p:nvPr/>
          </p:nvCxnSpPr>
          <p:spPr>
            <a:xfrm>
              <a:off x="10729755" y="2460819"/>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216" name="Straight Connector 215">
              <a:extLst>
                <a:ext uri="{FF2B5EF4-FFF2-40B4-BE49-F238E27FC236}">
                  <a16:creationId xmlns:a16="http://schemas.microsoft.com/office/drawing/2014/main" id="{66A75EA9-B860-996E-4135-0D2AE094247F}"/>
                </a:ext>
              </a:extLst>
            </p:cNvPr>
            <p:cNvCxnSpPr>
              <a:cxnSpLocks/>
            </p:cNvCxnSpPr>
            <p:nvPr/>
          </p:nvCxnSpPr>
          <p:spPr>
            <a:xfrm>
              <a:off x="10829928" y="2460819"/>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217" name="Straight Connector 216">
              <a:extLst>
                <a:ext uri="{FF2B5EF4-FFF2-40B4-BE49-F238E27FC236}">
                  <a16:creationId xmlns:a16="http://schemas.microsoft.com/office/drawing/2014/main" id="{5E3C16DB-143E-79B8-0E28-B7E52A73562E}"/>
                </a:ext>
              </a:extLst>
            </p:cNvPr>
            <p:cNvCxnSpPr>
              <a:cxnSpLocks/>
            </p:cNvCxnSpPr>
            <p:nvPr/>
          </p:nvCxnSpPr>
          <p:spPr>
            <a:xfrm>
              <a:off x="10930101" y="2460819"/>
              <a:ext cx="0" cy="451449"/>
            </a:xfrm>
            <a:prstGeom prst="line">
              <a:avLst/>
            </a:prstGeom>
          </p:spPr>
          <p:style>
            <a:lnRef idx="2">
              <a:schemeClr val="dk1"/>
            </a:lnRef>
            <a:fillRef idx="0">
              <a:schemeClr val="dk1"/>
            </a:fillRef>
            <a:effectRef idx="1">
              <a:schemeClr val="dk1"/>
            </a:effectRef>
            <a:fontRef idx="minor">
              <a:schemeClr val="tx1"/>
            </a:fontRef>
          </p:style>
        </p:cxnSp>
        <p:cxnSp>
          <p:nvCxnSpPr>
            <p:cNvPr id="218" name="Straight Connector 217">
              <a:extLst>
                <a:ext uri="{FF2B5EF4-FFF2-40B4-BE49-F238E27FC236}">
                  <a16:creationId xmlns:a16="http://schemas.microsoft.com/office/drawing/2014/main" id="{D0E46C89-C5C1-1336-9447-12627957E9BA}"/>
                </a:ext>
              </a:extLst>
            </p:cNvPr>
            <p:cNvCxnSpPr>
              <a:cxnSpLocks/>
            </p:cNvCxnSpPr>
            <p:nvPr/>
          </p:nvCxnSpPr>
          <p:spPr>
            <a:xfrm>
              <a:off x="11030274" y="2460819"/>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219" name="Straight Connector 218">
              <a:extLst>
                <a:ext uri="{FF2B5EF4-FFF2-40B4-BE49-F238E27FC236}">
                  <a16:creationId xmlns:a16="http://schemas.microsoft.com/office/drawing/2014/main" id="{6C3A6B02-E61C-C178-B632-EDA96E5CA198}"/>
                </a:ext>
              </a:extLst>
            </p:cNvPr>
            <p:cNvCxnSpPr>
              <a:cxnSpLocks/>
            </p:cNvCxnSpPr>
            <p:nvPr/>
          </p:nvCxnSpPr>
          <p:spPr>
            <a:xfrm>
              <a:off x="11130447" y="2460819"/>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220" name="Straight Connector 219">
              <a:extLst>
                <a:ext uri="{FF2B5EF4-FFF2-40B4-BE49-F238E27FC236}">
                  <a16:creationId xmlns:a16="http://schemas.microsoft.com/office/drawing/2014/main" id="{09625F47-6703-1DBF-A4C4-DAD22C88DF75}"/>
                </a:ext>
              </a:extLst>
            </p:cNvPr>
            <p:cNvCxnSpPr>
              <a:cxnSpLocks/>
            </p:cNvCxnSpPr>
            <p:nvPr/>
          </p:nvCxnSpPr>
          <p:spPr>
            <a:xfrm>
              <a:off x="11230620" y="2460819"/>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221" name="Straight Connector 220">
              <a:extLst>
                <a:ext uri="{FF2B5EF4-FFF2-40B4-BE49-F238E27FC236}">
                  <a16:creationId xmlns:a16="http://schemas.microsoft.com/office/drawing/2014/main" id="{93716153-F11F-55DF-F421-BFECBC4DF21C}"/>
                </a:ext>
              </a:extLst>
            </p:cNvPr>
            <p:cNvCxnSpPr>
              <a:cxnSpLocks/>
            </p:cNvCxnSpPr>
            <p:nvPr/>
          </p:nvCxnSpPr>
          <p:spPr>
            <a:xfrm>
              <a:off x="11330793" y="2460819"/>
              <a:ext cx="0" cy="276045"/>
            </a:xfrm>
            <a:prstGeom prst="line">
              <a:avLst/>
            </a:prstGeom>
          </p:spPr>
          <p:style>
            <a:lnRef idx="2">
              <a:schemeClr val="dk1"/>
            </a:lnRef>
            <a:fillRef idx="0">
              <a:schemeClr val="dk1"/>
            </a:fillRef>
            <a:effectRef idx="1">
              <a:schemeClr val="dk1"/>
            </a:effectRef>
            <a:fontRef idx="minor">
              <a:schemeClr val="tx1"/>
            </a:fontRef>
          </p:style>
        </p:cxnSp>
        <p:cxnSp>
          <p:nvCxnSpPr>
            <p:cNvPr id="222" name="Straight Connector 221">
              <a:extLst>
                <a:ext uri="{FF2B5EF4-FFF2-40B4-BE49-F238E27FC236}">
                  <a16:creationId xmlns:a16="http://schemas.microsoft.com/office/drawing/2014/main" id="{F25593B4-0963-A424-52DF-055A31646E5A}"/>
                </a:ext>
              </a:extLst>
            </p:cNvPr>
            <p:cNvCxnSpPr/>
            <p:nvPr/>
          </p:nvCxnSpPr>
          <p:spPr>
            <a:xfrm>
              <a:off x="2302701" y="2435817"/>
              <a:ext cx="0" cy="678611"/>
            </a:xfrm>
            <a:prstGeom prst="line">
              <a:avLst/>
            </a:prstGeom>
          </p:spPr>
          <p:style>
            <a:lnRef idx="2">
              <a:schemeClr val="dk1"/>
            </a:lnRef>
            <a:fillRef idx="0">
              <a:schemeClr val="dk1"/>
            </a:fillRef>
            <a:effectRef idx="1">
              <a:schemeClr val="dk1"/>
            </a:effectRef>
            <a:fontRef idx="minor">
              <a:schemeClr val="tx1"/>
            </a:fontRef>
          </p:style>
        </p:cxnSp>
        <p:sp>
          <p:nvSpPr>
            <p:cNvPr id="223" name="TextBox 222">
              <a:extLst>
                <a:ext uri="{FF2B5EF4-FFF2-40B4-BE49-F238E27FC236}">
                  <a16:creationId xmlns:a16="http://schemas.microsoft.com/office/drawing/2014/main" id="{C79169F1-22B4-8E1E-1529-0071163B3318}"/>
                </a:ext>
              </a:extLst>
            </p:cNvPr>
            <p:cNvSpPr txBox="1"/>
            <p:nvPr/>
          </p:nvSpPr>
          <p:spPr>
            <a:xfrm>
              <a:off x="2148652" y="3131096"/>
              <a:ext cx="308098" cy="369332"/>
            </a:xfrm>
            <a:prstGeom prst="rect">
              <a:avLst/>
            </a:prstGeom>
            <a:noFill/>
          </p:spPr>
          <p:txBody>
            <a:bodyPr wrap="none" rtlCol="0">
              <a:spAutoFit/>
            </a:bodyPr>
            <a:lstStyle/>
            <a:p>
              <a:r>
                <a:rPr lang="en-GB" dirty="0">
                  <a:solidFill>
                    <a:srgbClr val="5A3A06"/>
                  </a:solidFill>
                </a:rPr>
                <a:t>0</a:t>
              </a:r>
            </a:p>
          </p:txBody>
        </p:sp>
        <p:sp>
          <p:nvSpPr>
            <p:cNvPr id="224" name="TextBox 223">
              <a:extLst>
                <a:ext uri="{FF2B5EF4-FFF2-40B4-BE49-F238E27FC236}">
                  <a16:creationId xmlns:a16="http://schemas.microsoft.com/office/drawing/2014/main" id="{6ADDE777-A9A9-607A-7F03-6548B6777608}"/>
                </a:ext>
              </a:extLst>
            </p:cNvPr>
            <p:cNvSpPr txBox="1"/>
            <p:nvPr/>
          </p:nvSpPr>
          <p:spPr>
            <a:xfrm>
              <a:off x="3263077" y="3131096"/>
              <a:ext cx="308098" cy="369332"/>
            </a:xfrm>
            <a:prstGeom prst="rect">
              <a:avLst/>
            </a:prstGeom>
            <a:noFill/>
          </p:spPr>
          <p:txBody>
            <a:bodyPr wrap="none" rtlCol="0">
              <a:spAutoFit/>
            </a:bodyPr>
            <a:lstStyle/>
            <a:p>
              <a:r>
                <a:rPr lang="en-GB" dirty="0">
                  <a:solidFill>
                    <a:srgbClr val="5A3A06"/>
                  </a:solidFill>
                </a:rPr>
                <a:t>1</a:t>
              </a:r>
            </a:p>
          </p:txBody>
        </p:sp>
        <p:sp>
          <p:nvSpPr>
            <p:cNvPr id="225" name="TextBox 224">
              <a:extLst>
                <a:ext uri="{FF2B5EF4-FFF2-40B4-BE49-F238E27FC236}">
                  <a16:creationId xmlns:a16="http://schemas.microsoft.com/office/drawing/2014/main" id="{15C12250-19E9-AA18-C364-85B93FDB7E7A}"/>
                </a:ext>
              </a:extLst>
            </p:cNvPr>
            <p:cNvSpPr txBox="1"/>
            <p:nvPr/>
          </p:nvSpPr>
          <p:spPr>
            <a:xfrm>
              <a:off x="4264806" y="3131096"/>
              <a:ext cx="308098" cy="369332"/>
            </a:xfrm>
            <a:prstGeom prst="rect">
              <a:avLst/>
            </a:prstGeom>
            <a:noFill/>
          </p:spPr>
          <p:txBody>
            <a:bodyPr wrap="none" rtlCol="0">
              <a:spAutoFit/>
            </a:bodyPr>
            <a:lstStyle/>
            <a:p>
              <a:r>
                <a:rPr lang="en-GB" dirty="0">
                  <a:solidFill>
                    <a:srgbClr val="5A3A06"/>
                  </a:solidFill>
                </a:rPr>
                <a:t>2</a:t>
              </a:r>
            </a:p>
          </p:txBody>
        </p:sp>
        <p:sp>
          <p:nvSpPr>
            <p:cNvPr id="226" name="TextBox 225">
              <a:extLst>
                <a:ext uri="{FF2B5EF4-FFF2-40B4-BE49-F238E27FC236}">
                  <a16:creationId xmlns:a16="http://schemas.microsoft.com/office/drawing/2014/main" id="{95CB0F10-D59F-58F1-8DFF-A5E862E4E5D1}"/>
                </a:ext>
              </a:extLst>
            </p:cNvPr>
            <p:cNvSpPr txBox="1"/>
            <p:nvPr/>
          </p:nvSpPr>
          <p:spPr>
            <a:xfrm>
              <a:off x="5266495" y="3131096"/>
              <a:ext cx="308098" cy="369332"/>
            </a:xfrm>
            <a:prstGeom prst="rect">
              <a:avLst/>
            </a:prstGeom>
            <a:noFill/>
          </p:spPr>
          <p:txBody>
            <a:bodyPr wrap="none" rtlCol="0">
              <a:spAutoFit/>
            </a:bodyPr>
            <a:lstStyle/>
            <a:p>
              <a:r>
                <a:rPr lang="en-GB" dirty="0">
                  <a:solidFill>
                    <a:srgbClr val="5A3A06"/>
                  </a:solidFill>
                </a:rPr>
                <a:t>3</a:t>
              </a:r>
            </a:p>
          </p:txBody>
        </p:sp>
        <p:sp>
          <p:nvSpPr>
            <p:cNvPr id="227" name="TextBox 226">
              <a:extLst>
                <a:ext uri="{FF2B5EF4-FFF2-40B4-BE49-F238E27FC236}">
                  <a16:creationId xmlns:a16="http://schemas.microsoft.com/office/drawing/2014/main" id="{F041DA22-A1BD-139A-809E-5D244811ABC8}"/>
                </a:ext>
              </a:extLst>
            </p:cNvPr>
            <p:cNvSpPr txBox="1"/>
            <p:nvPr/>
          </p:nvSpPr>
          <p:spPr>
            <a:xfrm>
              <a:off x="6268184" y="3131096"/>
              <a:ext cx="308098" cy="369332"/>
            </a:xfrm>
            <a:prstGeom prst="rect">
              <a:avLst/>
            </a:prstGeom>
            <a:noFill/>
          </p:spPr>
          <p:txBody>
            <a:bodyPr wrap="none" rtlCol="0">
              <a:spAutoFit/>
            </a:bodyPr>
            <a:lstStyle/>
            <a:p>
              <a:r>
                <a:rPr lang="en-GB" dirty="0">
                  <a:solidFill>
                    <a:srgbClr val="5A3A06"/>
                  </a:solidFill>
                </a:rPr>
                <a:t>4</a:t>
              </a:r>
            </a:p>
          </p:txBody>
        </p:sp>
        <p:sp>
          <p:nvSpPr>
            <p:cNvPr id="228" name="TextBox 227">
              <a:extLst>
                <a:ext uri="{FF2B5EF4-FFF2-40B4-BE49-F238E27FC236}">
                  <a16:creationId xmlns:a16="http://schemas.microsoft.com/office/drawing/2014/main" id="{41101B00-FE90-CF99-1F81-2157EA20ECB5}"/>
                </a:ext>
              </a:extLst>
            </p:cNvPr>
            <p:cNvSpPr txBox="1"/>
            <p:nvPr/>
          </p:nvSpPr>
          <p:spPr>
            <a:xfrm>
              <a:off x="7269997" y="3122762"/>
              <a:ext cx="308098" cy="369332"/>
            </a:xfrm>
            <a:prstGeom prst="rect">
              <a:avLst/>
            </a:prstGeom>
            <a:noFill/>
          </p:spPr>
          <p:txBody>
            <a:bodyPr wrap="none" rtlCol="0">
              <a:spAutoFit/>
            </a:bodyPr>
            <a:lstStyle/>
            <a:p>
              <a:r>
                <a:rPr lang="en-GB" dirty="0">
                  <a:solidFill>
                    <a:srgbClr val="5A3A06"/>
                  </a:solidFill>
                </a:rPr>
                <a:t>5</a:t>
              </a:r>
            </a:p>
          </p:txBody>
        </p:sp>
        <p:sp>
          <p:nvSpPr>
            <p:cNvPr id="229" name="TextBox 228">
              <a:extLst>
                <a:ext uri="{FF2B5EF4-FFF2-40B4-BE49-F238E27FC236}">
                  <a16:creationId xmlns:a16="http://schemas.microsoft.com/office/drawing/2014/main" id="{8B0296AB-83FE-77EB-A789-A0C2986F5D1D}"/>
                </a:ext>
              </a:extLst>
            </p:cNvPr>
            <p:cNvSpPr txBox="1"/>
            <p:nvPr/>
          </p:nvSpPr>
          <p:spPr>
            <a:xfrm>
              <a:off x="8271644" y="3131096"/>
              <a:ext cx="308098" cy="369332"/>
            </a:xfrm>
            <a:prstGeom prst="rect">
              <a:avLst/>
            </a:prstGeom>
            <a:noFill/>
          </p:spPr>
          <p:txBody>
            <a:bodyPr wrap="none" rtlCol="0">
              <a:spAutoFit/>
            </a:bodyPr>
            <a:lstStyle/>
            <a:p>
              <a:r>
                <a:rPr lang="en-GB" dirty="0">
                  <a:solidFill>
                    <a:srgbClr val="5A3A06"/>
                  </a:solidFill>
                </a:rPr>
                <a:t>6</a:t>
              </a:r>
            </a:p>
          </p:txBody>
        </p:sp>
        <p:sp>
          <p:nvSpPr>
            <p:cNvPr id="230" name="TextBox 229">
              <a:extLst>
                <a:ext uri="{FF2B5EF4-FFF2-40B4-BE49-F238E27FC236}">
                  <a16:creationId xmlns:a16="http://schemas.microsoft.com/office/drawing/2014/main" id="{2A3FCFB9-6475-4693-09CB-EF821EDDCF58}"/>
                </a:ext>
              </a:extLst>
            </p:cNvPr>
            <p:cNvSpPr txBox="1"/>
            <p:nvPr/>
          </p:nvSpPr>
          <p:spPr>
            <a:xfrm>
              <a:off x="9274768" y="3131096"/>
              <a:ext cx="308098" cy="369332"/>
            </a:xfrm>
            <a:prstGeom prst="rect">
              <a:avLst/>
            </a:prstGeom>
            <a:noFill/>
          </p:spPr>
          <p:txBody>
            <a:bodyPr wrap="none" rtlCol="0">
              <a:spAutoFit/>
            </a:bodyPr>
            <a:lstStyle/>
            <a:p>
              <a:r>
                <a:rPr lang="en-GB" dirty="0">
                  <a:solidFill>
                    <a:srgbClr val="5A3A06"/>
                  </a:solidFill>
                </a:rPr>
                <a:t>7</a:t>
              </a:r>
            </a:p>
          </p:txBody>
        </p:sp>
        <p:sp>
          <p:nvSpPr>
            <p:cNvPr id="231" name="TextBox 230">
              <a:extLst>
                <a:ext uri="{FF2B5EF4-FFF2-40B4-BE49-F238E27FC236}">
                  <a16:creationId xmlns:a16="http://schemas.microsoft.com/office/drawing/2014/main" id="{0F403ED0-2C6F-BAAE-EA07-CEEE342872AB}"/>
                </a:ext>
              </a:extLst>
            </p:cNvPr>
            <p:cNvSpPr txBox="1"/>
            <p:nvPr/>
          </p:nvSpPr>
          <p:spPr>
            <a:xfrm>
              <a:off x="10276497" y="3131096"/>
              <a:ext cx="308098" cy="369332"/>
            </a:xfrm>
            <a:prstGeom prst="rect">
              <a:avLst/>
            </a:prstGeom>
            <a:noFill/>
          </p:spPr>
          <p:txBody>
            <a:bodyPr wrap="none" rtlCol="0">
              <a:spAutoFit/>
            </a:bodyPr>
            <a:lstStyle/>
            <a:p>
              <a:r>
                <a:rPr lang="en-GB" dirty="0">
                  <a:solidFill>
                    <a:srgbClr val="5A3A06"/>
                  </a:solidFill>
                </a:rPr>
                <a:t>8</a:t>
              </a:r>
            </a:p>
          </p:txBody>
        </p:sp>
        <p:sp>
          <p:nvSpPr>
            <p:cNvPr id="232" name="TextBox 231">
              <a:extLst>
                <a:ext uri="{FF2B5EF4-FFF2-40B4-BE49-F238E27FC236}">
                  <a16:creationId xmlns:a16="http://schemas.microsoft.com/office/drawing/2014/main" id="{B9DA6150-EE1B-BD74-B3F4-CEEEBD23E616}"/>
                </a:ext>
              </a:extLst>
            </p:cNvPr>
            <p:cNvSpPr txBox="1"/>
            <p:nvPr/>
          </p:nvSpPr>
          <p:spPr>
            <a:xfrm>
              <a:off x="11278226" y="3122762"/>
              <a:ext cx="308098" cy="369332"/>
            </a:xfrm>
            <a:prstGeom prst="rect">
              <a:avLst/>
            </a:prstGeom>
            <a:noFill/>
          </p:spPr>
          <p:txBody>
            <a:bodyPr wrap="none" rtlCol="0">
              <a:spAutoFit/>
            </a:bodyPr>
            <a:lstStyle/>
            <a:p>
              <a:r>
                <a:rPr lang="en-GB" dirty="0">
                  <a:solidFill>
                    <a:srgbClr val="5A3A06"/>
                  </a:solidFill>
                </a:rPr>
                <a:t>9</a:t>
              </a:r>
            </a:p>
          </p:txBody>
        </p:sp>
      </p:grpSp>
      <p:cxnSp>
        <p:nvCxnSpPr>
          <p:cNvPr id="234" name="Straight Connector 233">
            <a:extLst>
              <a:ext uri="{FF2B5EF4-FFF2-40B4-BE49-F238E27FC236}">
                <a16:creationId xmlns:a16="http://schemas.microsoft.com/office/drawing/2014/main" id="{786AE825-17B2-5207-7EC9-D9D3853A9FD9}"/>
              </a:ext>
            </a:extLst>
          </p:cNvPr>
          <p:cNvCxnSpPr>
            <a:cxnSpLocks/>
          </p:cNvCxnSpPr>
          <p:nvPr/>
        </p:nvCxnSpPr>
        <p:spPr>
          <a:xfrm>
            <a:off x="4494307" y="1440329"/>
            <a:ext cx="0" cy="554896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36" name="TextBox 235">
            <a:extLst>
              <a:ext uri="{FF2B5EF4-FFF2-40B4-BE49-F238E27FC236}">
                <a16:creationId xmlns:a16="http://schemas.microsoft.com/office/drawing/2014/main" id="{97D29B70-483A-64BC-88FE-E0FD777FCF78}"/>
              </a:ext>
            </a:extLst>
          </p:cNvPr>
          <p:cNvSpPr txBox="1"/>
          <p:nvPr/>
        </p:nvSpPr>
        <p:spPr>
          <a:xfrm>
            <a:off x="4909290" y="3845480"/>
            <a:ext cx="6353543" cy="369332"/>
          </a:xfrm>
          <a:prstGeom prst="rect">
            <a:avLst/>
          </a:prstGeom>
          <a:noFill/>
        </p:spPr>
        <p:txBody>
          <a:bodyPr wrap="square" rtlCol="0">
            <a:spAutoFit/>
          </a:bodyPr>
          <a:lstStyle/>
          <a:p>
            <a:r>
              <a:rPr lang="en-GB" dirty="0">
                <a:solidFill>
                  <a:srgbClr val="5A3A06"/>
                </a:solidFill>
              </a:rPr>
              <a:t>1inch = 25.4mm</a:t>
            </a:r>
          </a:p>
        </p:txBody>
      </p:sp>
    </p:spTree>
    <p:extLst>
      <p:ext uri="{BB962C8B-B14F-4D97-AF65-F5344CB8AC3E}">
        <p14:creationId xmlns:p14="http://schemas.microsoft.com/office/powerpoint/2010/main" val="38473357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FF7B677-FE45-7C8D-C9FA-4E10D00C7125}"/>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ABD4C4E0-3A8F-34D6-9E9B-ACED682438FD}"/>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C1CC42FE-98B0-FBD4-525F-4A1C1C6E0517}"/>
              </a:ext>
            </a:extLst>
          </p:cNvPr>
          <p:cNvSpPr/>
          <p:nvPr/>
        </p:nvSpPr>
        <p:spPr>
          <a:xfrm>
            <a:off x="0" y="212272"/>
            <a:ext cx="6223000" cy="584775"/>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Hatchings.</a:t>
            </a:r>
          </a:p>
        </p:txBody>
      </p:sp>
      <p:pic>
        <p:nvPicPr>
          <p:cNvPr id="2" name="Picture 1">
            <a:extLst>
              <a:ext uri="{FF2B5EF4-FFF2-40B4-BE49-F238E27FC236}">
                <a16:creationId xmlns:a16="http://schemas.microsoft.com/office/drawing/2014/main" id="{A938E0AA-8363-A1F5-5A1E-9FFFA7E44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1958707B-8F5E-8AC4-482F-04B14E1110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890" y="1500813"/>
            <a:ext cx="1790167" cy="1080000"/>
          </a:xfrm>
          <a:prstGeom prst="rect">
            <a:avLst/>
          </a:prstGeom>
        </p:spPr>
      </p:pic>
      <p:pic>
        <p:nvPicPr>
          <p:cNvPr id="5" name="Picture 4" descr="A black background with blue lines&#10;&#10;Description automatically generated">
            <a:extLst>
              <a:ext uri="{FF2B5EF4-FFF2-40B4-BE49-F238E27FC236}">
                <a16:creationId xmlns:a16="http://schemas.microsoft.com/office/drawing/2014/main" id="{477091A5-9E58-489D-40ED-83D5D9F1F3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4174" y="1500813"/>
            <a:ext cx="1786909" cy="1080000"/>
          </a:xfrm>
          <a:prstGeom prst="rect">
            <a:avLst/>
          </a:prstGeom>
        </p:spPr>
      </p:pic>
      <p:sp>
        <p:nvSpPr>
          <p:cNvPr id="6" name="Rectangle 5">
            <a:extLst>
              <a:ext uri="{FF2B5EF4-FFF2-40B4-BE49-F238E27FC236}">
                <a16:creationId xmlns:a16="http://schemas.microsoft.com/office/drawing/2014/main" id="{E75B4F2E-E770-E795-B05D-1CF417817501}"/>
              </a:ext>
            </a:extLst>
          </p:cNvPr>
          <p:cNvSpPr/>
          <p:nvPr/>
        </p:nvSpPr>
        <p:spPr>
          <a:xfrm>
            <a:off x="534630" y="2580813"/>
            <a:ext cx="1612686" cy="400110"/>
          </a:xfrm>
          <a:prstGeom prst="rect">
            <a:avLst/>
          </a:prstGeom>
          <a:noFill/>
        </p:spPr>
        <p:txBody>
          <a:bodyPr wrap="none" lIns="91440" tIns="45720" rIns="91440" bIns="45720">
            <a:spAutoFit/>
          </a:bodyPr>
          <a:lstStyle/>
          <a:p>
            <a:pPr algn="ctr"/>
            <a:r>
              <a:rPr lang="en-GB" sz="2000" b="0" cap="none" spc="0" dirty="0">
                <a:ln w="0"/>
                <a:solidFill>
                  <a:schemeClr val="tx1"/>
                </a:solidFill>
                <a:effectLst>
                  <a:outerShdw blurRad="38100" dist="19050" dir="2700000" algn="tl" rotWithShape="0">
                    <a:schemeClr val="dk1">
                      <a:alpha val="40000"/>
                    </a:schemeClr>
                  </a:outerShdw>
                </a:effectLst>
              </a:rPr>
              <a:t>Sawn Timber</a:t>
            </a:r>
          </a:p>
        </p:txBody>
      </p:sp>
      <p:sp>
        <p:nvSpPr>
          <p:cNvPr id="7" name="Rectangle 6">
            <a:extLst>
              <a:ext uri="{FF2B5EF4-FFF2-40B4-BE49-F238E27FC236}">
                <a16:creationId xmlns:a16="http://schemas.microsoft.com/office/drawing/2014/main" id="{6017A784-DE82-0FD6-EBD3-E41FED9B1879}"/>
              </a:ext>
            </a:extLst>
          </p:cNvPr>
          <p:cNvSpPr/>
          <p:nvPr/>
        </p:nvSpPr>
        <p:spPr>
          <a:xfrm>
            <a:off x="2879404" y="2580813"/>
            <a:ext cx="1776447" cy="400110"/>
          </a:xfrm>
          <a:prstGeom prst="rect">
            <a:avLst/>
          </a:prstGeom>
          <a:noFill/>
        </p:spPr>
        <p:txBody>
          <a:bodyPr wrap="none" lIns="91440" tIns="45720" rIns="91440" bIns="45720">
            <a:spAutoFit/>
          </a:bodyPr>
          <a:lstStyle/>
          <a:p>
            <a:pPr algn="ctr"/>
            <a:r>
              <a:rPr lang="en-GB" sz="2000" b="0" cap="none" spc="0" dirty="0">
                <a:ln w="0"/>
                <a:solidFill>
                  <a:schemeClr val="tx1"/>
                </a:solidFill>
                <a:effectLst>
                  <a:outerShdw blurRad="38100" dist="19050" dir="2700000" algn="tl" rotWithShape="0">
                    <a:schemeClr val="dk1">
                      <a:alpha val="40000"/>
                    </a:schemeClr>
                  </a:outerShdw>
                </a:effectLst>
              </a:rPr>
              <a:t>Planed Timber</a:t>
            </a:r>
          </a:p>
        </p:txBody>
      </p:sp>
      <p:pic>
        <p:nvPicPr>
          <p:cNvPr id="8" name="Picture 7" descr="A black background with a black square&#10;&#10;Description automatically generated with medium confidence">
            <a:extLst>
              <a:ext uri="{FF2B5EF4-FFF2-40B4-BE49-F238E27FC236}">
                <a16:creationId xmlns:a16="http://schemas.microsoft.com/office/drawing/2014/main" id="{8E9C637F-AF79-7321-84D2-84882C4071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9200" y="1490749"/>
            <a:ext cx="1775253" cy="1080000"/>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D2ECDC39-CD4C-0D5A-0F59-077ADA74B9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2570" y="1506592"/>
            <a:ext cx="1790167" cy="1080000"/>
          </a:xfrm>
          <a:prstGeom prst="rect">
            <a:avLst/>
          </a:prstGeom>
        </p:spPr>
      </p:pic>
      <p:sp>
        <p:nvSpPr>
          <p:cNvPr id="10" name="Rectangle 9">
            <a:extLst>
              <a:ext uri="{FF2B5EF4-FFF2-40B4-BE49-F238E27FC236}">
                <a16:creationId xmlns:a16="http://schemas.microsoft.com/office/drawing/2014/main" id="{741EA848-1824-667D-3698-8D9B09FF3F0C}"/>
              </a:ext>
            </a:extLst>
          </p:cNvPr>
          <p:cNvSpPr/>
          <p:nvPr/>
        </p:nvSpPr>
        <p:spPr>
          <a:xfrm>
            <a:off x="5562951" y="2580813"/>
            <a:ext cx="1123129" cy="400110"/>
          </a:xfrm>
          <a:prstGeom prst="rect">
            <a:avLst/>
          </a:prstGeom>
          <a:noFill/>
        </p:spPr>
        <p:txBody>
          <a:bodyPr wrap="none" lIns="91440" tIns="45720" rIns="91440" bIns="45720">
            <a:spAutoFit/>
          </a:bodyPr>
          <a:lstStyle/>
          <a:p>
            <a:pPr algn="ctr"/>
            <a:r>
              <a:rPr lang="en-GB" sz="2000" b="0" cap="none" spc="0" dirty="0">
                <a:ln w="0"/>
                <a:solidFill>
                  <a:schemeClr val="tx1"/>
                </a:solidFill>
                <a:effectLst>
                  <a:outerShdw blurRad="38100" dist="19050" dir="2700000" algn="tl" rotWithShape="0">
                    <a:schemeClr val="dk1">
                      <a:alpha val="40000"/>
                    </a:schemeClr>
                  </a:outerShdw>
                </a:effectLst>
              </a:rPr>
              <a:t>Plywood</a:t>
            </a:r>
          </a:p>
        </p:txBody>
      </p:sp>
      <p:sp>
        <p:nvSpPr>
          <p:cNvPr id="11" name="Rectangle 10">
            <a:extLst>
              <a:ext uri="{FF2B5EF4-FFF2-40B4-BE49-F238E27FC236}">
                <a16:creationId xmlns:a16="http://schemas.microsoft.com/office/drawing/2014/main" id="{AD6F4107-3439-87C3-BBFA-C4337B6783DC}"/>
              </a:ext>
            </a:extLst>
          </p:cNvPr>
          <p:cNvSpPr/>
          <p:nvPr/>
        </p:nvSpPr>
        <p:spPr>
          <a:xfrm>
            <a:off x="7879088" y="2603320"/>
            <a:ext cx="1457130" cy="400110"/>
          </a:xfrm>
          <a:prstGeom prst="rect">
            <a:avLst/>
          </a:prstGeom>
          <a:noFill/>
        </p:spPr>
        <p:txBody>
          <a:bodyPr wrap="none" lIns="91440" tIns="45720" rIns="91440" bIns="45720">
            <a:spAutoFit/>
          </a:bodyPr>
          <a:lstStyle/>
          <a:p>
            <a:pPr algn="ctr"/>
            <a:r>
              <a:rPr lang="en-GB" sz="2000" b="0" cap="none" spc="0" dirty="0">
                <a:ln w="0"/>
                <a:solidFill>
                  <a:schemeClr val="tx1"/>
                </a:solidFill>
                <a:effectLst>
                  <a:outerShdw blurRad="38100" dist="19050" dir="2700000" algn="tl" rotWithShape="0">
                    <a:schemeClr val="dk1">
                      <a:alpha val="40000"/>
                    </a:schemeClr>
                  </a:outerShdw>
                </a:effectLst>
              </a:rPr>
              <a:t>Blockboard</a:t>
            </a:r>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D2729C7A-E809-41F7-9167-325A01BF54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316" y="3315549"/>
            <a:ext cx="1790741" cy="1080000"/>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41500D81-75CD-B8F3-0E71-9672D90DCD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74174" y="3315549"/>
            <a:ext cx="1797815" cy="1080000"/>
          </a:xfrm>
          <a:prstGeom prst="rect">
            <a:avLst/>
          </a:prstGeom>
        </p:spPr>
      </p:pic>
      <p:sp>
        <p:nvSpPr>
          <p:cNvPr id="14" name="Rectangle 13">
            <a:extLst>
              <a:ext uri="{FF2B5EF4-FFF2-40B4-BE49-F238E27FC236}">
                <a16:creationId xmlns:a16="http://schemas.microsoft.com/office/drawing/2014/main" id="{F7FD64C1-4B43-BC8D-8B41-184FD72CAF91}"/>
              </a:ext>
            </a:extLst>
          </p:cNvPr>
          <p:cNvSpPr/>
          <p:nvPr/>
        </p:nvSpPr>
        <p:spPr>
          <a:xfrm>
            <a:off x="700253" y="4395549"/>
            <a:ext cx="1281441" cy="400110"/>
          </a:xfrm>
          <a:prstGeom prst="rect">
            <a:avLst/>
          </a:prstGeom>
          <a:noFill/>
        </p:spPr>
        <p:txBody>
          <a:bodyPr wrap="none" lIns="91440" tIns="45720" rIns="91440" bIns="45720">
            <a:spAutoFit/>
          </a:bodyPr>
          <a:lstStyle/>
          <a:p>
            <a:pPr algn="ctr"/>
            <a:r>
              <a:rPr lang="en-GB" sz="2000" b="0" cap="none" spc="0" dirty="0">
                <a:ln w="0"/>
                <a:solidFill>
                  <a:schemeClr val="tx1"/>
                </a:solidFill>
                <a:effectLst>
                  <a:outerShdw blurRad="38100" dist="19050" dir="2700000" algn="tl" rotWithShape="0">
                    <a:schemeClr val="dk1">
                      <a:alpha val="40000"/>
                    </a:schemeClr>
                  </a:outerShdw>
                </a:effectLst>
              </a:rPr>
              <a:t>Brickwork</a:t>
            </a:r>
          </a:p>
        </p:txBody>
      </p:sp>
      <p:sp>
        <p:nvSpPr>
          <p:cNvPr id="15" name="Rectangle 14">
            <a:extLst>
              <a:ext uri="{FF2B5EF4-FFF2-40B4-BE49-F238E27FC236}">
                <a16:creationId xmlns:a16="http://schemas.microsoft.com/office/drawing/2014/main" id="{F844D20B-A28F-05E9-0DF8-F47FC5D281A8}"/>
              </a:ext>
            </a:extLst>
          </p:cNvPr>
          <p:cNvSpPr/>
          <p:nvPr/>
        </p:nvSpPr>
        <p:spPr>
          <a:xfrm>
            <a:off x="3096450" y="4371730"/>
            <a:ext cx="1342355" cy="400110"/>
          </a:xfrm>
          <a:prstGeom prst="rect">
            <a:avLst/>
          </a:prstGeom>
          <a:noFill/>
        </p:spPr>
        <p:txBody>
          <a:bodyPr wrap="none" lIns="91440" tIns="45720" rIns="91440" bIns="45720">
            <a:spAutoFit/>
          </a:bodyPr>
          <a:lstStyle/>
          <a:p>
            <a:pPr algn="ctr"/>
            <a:r>
              <a:rPr lang="en-GB" sz="2000" b="0" cap="none" spc="0" dirty="0">
                <a:ln w="0"/>
                <a:solidFill>
                  <a:schemeClr val="tx1"/>
                </a:solidFill>
                <a:effectLst>
                  <a:outerShdw blurRad="38100" dist="19050" dir="2700000" algn="tl" rotWithShape="0">
                    <a:schemeClr val="dk1">
                      <a:alpha val="40000"/>
                    </a:schemeClr>
                  </a:outerShdw>
                </a:effectLst>
              </a:rPr>
              <a:t>Blockwork</a:t>
            </a:r>
          </a:p>
        </p:txBody>
      </p:sp>
      <p:pic>
        <p:nvPicPr>
          <p:cNvPr id="16" name="Picture 15" descr="A black background with a black square&#10;&#10;Description automatically generated with medium confidence">
            <a:extLst>
              <a:ext uri="{FF2B5EF4-FFF2-40B4-BE49-F238E27FC236}">
                <a16:creationId xmlns:a16="http://schemas.microsoft.com/office/drawing/2014/main" id="{282250A8-3D95-2CD9-56EB-5117C56096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99198" y="3315549"/>
            <a:ext cx="1791260" cy="1080000"/>
          </a:xfrm>
          <a:prstGeom prst="rect">
            <a:avLst/>
          </a:prstGeom>
        </p:spPr>
      </p:pic>
      <p:sp>
        <p:nvSpPr>
          <p:cNvPr id="17" name="Rectangle 16">
            <a:extLst>
              <a:ext uri="{FF2B5EF4-FFF2-40B4-BE49-F238E27FC236}">
                <a16:creationId xmlns:a16="http://schemas.microsoft.com/office/drawing/2014/main" id="{DAD59ADA-7969-2DA2-4534-84F68C751451}"/>
              </a:ext>
            </a:extLst>
          </p:cNvPr>
          <p:cNvSpPr/>
          <p:nvPr/>
        </p:nvSpPr>
        <p:spPr>
          <a:xfrm>
            <a:off x="5505005" y="4395549"/>
            <a:ext cx="1363643" cy="400110"/>
          </a:xfrm>
          <a:prstGeom prst="rect">
            <a:avLst/>
          </a:prstGeom>
          <a:noFill/>
        </p:spPr>
        <p:txBody>
          <a:bodyPr wrap="none" lIns="91440" tIns="45720" rIns="91440" bIns="45720">
            <a:spAutoFit/>
          </a:bodyPr>
          <a:lstStyle/>
          <a:p>
            <a:pPr algn="ctr"/>
            <a:r>
              <a:rPr lang="en-GB" sz="2000" b="0" cap="none" spc="0" dirty="0">
                <a:ln w="0"/>
                <a:solidFill>
                  <a:schemeClr val="tx1"/>
                </a:solidFill>
                <a:effectLst>
                  <a:outerShdw blurRad="38100" dist="19050" dir="2700000" algn="tl" rotWithShape="0">
                    <a:schemeClr val="dk1">
                      <a:alpha val="40000"/>
                    </a:schemeClr>
                  </a:outerShdw>
                </a:effectLst>
              </a:rPr>
              <a:t>Stonework</a:t>
            </a:r>
          </a:p>
        </p:txBody>
      </p:sp>
      <p:pic>
        <p:nvPicPr>
          <p:cNvPr id="18" name="Picture 17" descr="A black background with a black square&#10;&#10;Description automatically generated with medium confidence">
            <a:extLst>
              <a:ext uri="{FF2B5EF4-FFF2-40B4-BE49-F238E27FC236}">
                <a16:creationId xmlns:a16="http://schemas.microsoft.com/office/drawing/2014/main" id="{C9A07132-985C-E2A0-1743-D67FC8FD913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3116" y="3315549"/>
            <a:ext cx="1789621" cy="1080000"/>
          </a:xfrm>
          <a:prstGeom prst="rect">
            <a:avLst/>
          </a:prstGeom>
        </p:spPr>
      </p:pic>
      <p:sp>
        <p:nvSpPr>
          <p:cNvPr id="19" name="Rectangle 18">
            <a:extLst>
              <a:ext uri="{FF2B5EF4-FFF2-40B4-BE49-F238E27FC236}">
                <a16:creationId xmlns:a16="http://schemas.microsoft.com/office/drawing/2014/main" id="{11F05AA7-E783-214D-BB84-F2701F2C68DB}"/>
              </a:ext>
            </a:extLst>
          </p:cNvPr>
          <p:cNvSpPr/>
          <p:nvPr/>
        </p:nvSpPr>
        <p:spPr>
          <a:xfrm>
            <a:off x="8000756" y="4371730"/>
            <a:ext cx="1213794" cy="400110"/>
          </a:xfrm>
          <a:prstGeom prst="rect">
            <a:avLst/>
          </a:prstGeom>
          <a:noFill/>
        </p:spPr>
        <p:txBody>
          <a:bodyPr wrap="none" lIns="91440" tIns="45720" rIns="91440" bIns="45720">
            <a:spAutoFit/>
          </a:bodyPr>
          <a:lstStyle/>
          <a:p>
            <a:pPr algn="ctr"/>
            <a:r>
              <a:rPr lang="en-GB" sz="2000" b="0" cap="none" spc="0" dirty="0">
                <a:ln w="0"/>
                <a:solidFill>
                  <a:schemeClr val="tx1"/>
                </a:solidFill>
                <a:effectLst>
                  <a:outerShdw blurRad="38100" dist="19050" dir="2700000" algn="tl" rotWithShape="0">
                    <a:schemeClr val="dk1">
                      <a:alpha val="40000"/>
                    </a:schemeClr>
                  </a:outerShdw>
                </a:effectLst>
              </a:rPr>
              <a:t>Concrete</a:t>
            </a:r>
          </a:p>
        </p:txBody>
      </p:sp>
      <p:pic>
        <p:nvPicPr>
          <p:cNvPr id="20" name="Picture 19" descr="A black rectangle with white rectangle&#10;&#10;Description automatically generated">
            <a:extLst>
              <a:ext uri="{FF2B5EF4-FFF2-40B4-BE49-F238E27FC236}">
                <a16:creationId xmlns:a16="http://schemas.microsoft.com/office/drawing/2014/main" id="{57200B1E-DB48-22F2-19D0-5A8B84F5350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5316" y="5130285"/>
            <a:ext cx="1789621" cy="1080000"/>
          </a:xfrm>
          <a:prstGeom prst="rect">
            <a:avLst/>
          </a:prstGeom>
        </p:spPr>
      </p:pic>
      <p:sp>
        <p:nvSpPr>
          <p:cNvPr id="21" name="Rectangle 20">
            <a:extLst>
              <a:ext uri="{FF2B5EF4-FFF2-40B4-BE49-F238E27FC236}">
                <a16:creationId xmlns:a16="http://schemas.microsoft.com/office/drawing/2014/main" id="{56337A5A-8ADF-A202-3D95-C2D9B03851DA}"/>
              </a:ext>
            </a:extLst>
          </p:cNvPr>
          <p:cNvSpPr/>
          <p:nvPr/>
        </p:nvSpPr>
        <p:spPr>
          <a:xfrm>
            <a:off x="844517" y="6178490"/>
            <a:ext cx="967252" cy="400110"/>
          </a:xfrm>
          <a:prstGeom prst="rect">
            <a:avLst/>
          </a:prstGeom>
          <a:noFill/>
        </p:spPr>
        <p:txBody>
          <a:bodyPr wrap="none" lIns="91440" tIns="45720" rIns="91440" bIns="45720">
            <a:spAutoFit/>
          </a:bodyPr>
          <a:lstStyle/>
          <a:p>
            <a:pPr algn="ctr"/>
            <a:r>
              <a:rPr lang="en-GB" sz="2000" b="0" cap="none" spc="0" dirty="0">
                <a:ln w="0"/>
                <a:solidFill>
                  <a:schemeClr val="tx1"/>
                </a:solidFill>
                <a:effectLst>
                  <a:outerShdw blurRad="38100" dist="19050" dir="2700000" algn="tl" rotWithShape="0">
                    <a:schemeClr val="dk1">
                      <a:alpha val="40000"/>
                    </a:schemeClr>
                  </a:outerShdw>
                </a:effectLst>
              </a:rPr>
              <a:t>Topsoil</a:t>
            </a:r>
          </a:p>
        </p:txBody>
      </p:sp>
      <p:pic>
        <p:nvPicPr>
          <p:cNvPr id="22" name="Picture 21" descr="A black background with a black square&#10;&#10;Description automatically generated with medium confidence">
            <a:extLst>
              <a:ext uri="{FF2B5EF4-FFF2-40B4-BE49-F238E27FC236}">
                <a16:creationId xmlns:a16="http://schemas.microsoft.com/office/drawing/2014/main" id="{63E72FA6-DA3F-A049-C625-4931FF8394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70807" y="5129620"/>
            <a:ext cx="1793640" cy="1080000"/>
          </a:xfrm>
          <a:prstGeom prst="rect">
            <a:avLst/>
          </a:prstGeom>
        </p:spPr>
      </p:pic>
      <p:sp>
        <p:nvSpPr>
          <p:cNvPr id="23" name="Rectangle 22">
            <a:extLst>
              <a:ext uri="{FF2B5EF4-FFF2-40B4-BE49-F238E27FC236}">
                <a16:creationId xmlns:a16="http://schemas.microsoft.com/office/drawing/2014/main" id="{41C241B5-EF48-5259-074E-1C45306FC59E}"/>
              </a:ext>
            </a:extLst>
          </p:cNvPr>
          <p:cNvSpPr/>
          <p:nvPr/>
        </p:nvSpPr>
        <p:spPr>
          <a:xfrm>
            <a:off x="3261720" y="6191190"/>
            <a:ext cx="1011815" cy="400110"/>
          </a:xfrm>
          <a:prstGeom prst="rect">
            <a:avLst/>
          </a:prstGeom>
          <a:noFill/>
        </p:spPr>
        <p:txBody>
          <a:bodyPr wrap="none" lIns="91440" tIns="45720" rIns="91440" bIns="45720">
            <a:spAutoFit/>
          </a:bodyPr>
          <a:lstStyle/>
          <a:p>
            <a:pPr algn="ctr"/>
            <a:r>
              <a:rPr lang="en-GB" sz="2000" b="0" cap="none" spc="0" dirty="0">
                <a:ln w="0"/>
                <a:solidFill>
                  <a:schemeClr val="tx1"/>
                </a:solidFill>
                <a:effectLst>
                  <a:outerShdw blurRad="38100" dist="19050" dir="2700000" algn="tl" rotWithShape="0">
                    <a:schemeClr val="dk1">
                      <a:alpha val="40000"/>
                    </a:schemeClr>
                  </a:outerShdw>
                </a:effectLst>
              </a:rPr>
              <a:t>Subsoil</a:t>
            </a:r>
          </a:p>
        </p:txBody>
      </p:sp>
      <p:pic>
        <p:nvPicPr>
          <p:cNvPr id="24" name="Picture 23" descr="A black background with a black square&#10;&#10;Description automatically generated with medium confidence">
            <a:extLst>
              <a:ext uri="{FF2B5EF4-FFF2-40B4-BE49-F238E27FC236}">
                <a16:creationId xmlns:a16="http://schemas.microsoft.com/office/drawing/2014/main" id="{D4886A41-7CEC-0D44-A2DA-2D85AEBDB49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24848" y="3318790"/>
            <a:ext cx="1789621" cy="1080000"/>
          </a:xfrm>
          <a:prstGeom prst="rect">
            <a:avLst/>
          </a:prstGeom>
        </p:spPr>
      </p:pic>
      <p:sp>
        <p:nvSpPr>
          <p:cNvPr id="25" name="Rectangle 24">
            <a:extLst>
              <a:ext uri="{FF2B5EF4-FFF2-40B4-BE49-F238E27FC236}">
                <a16:creationId xmlns:a16="http://schemas.microsoft.com/office/drawing/2014/main" id="{230418D4-8E2D-0238-FD94-F13C36AABEEA}"/>
              </a:ext>
            </a:extLst>
          </p:cNvPr>
          <p:cNvSpPr/>
          <p:nvPr/>
        </p:nvSpPr>
        <p:spPr>
          <a:xfrm>
            <a:off x="10538372" y="4371730"/>
            <a:ext cx="962571" cy="400110"/>
          </a:xfrm>
          <a:prstGeom prst="rect">
            <a:avLst/>
          </a:prstGeom>
          <a:noFill/>
        </p:spPr>
        <p:txBody>
          <a:bodyPr wrap="none" lIns="91440" tIns="45720" rIns="91440" bIns="45720">
            <a:spAutoFit/>
          </a:bodyPr>
          <a:lstStyle/>
          <a:p>
            <a:pPr algn="ctr"/>
            <a:r>
              <a:rPr lang="en-GB" sz="2000" b="0" cap="none" spc="0" dirty="0">
                <a:ln w="0"/>
                <a:solidFill>
                  <a:schemeClr val="tx1"/>
                </a:solidFill>
                <a:effectLst>
                  <a:outerShdw blurRad="38100" dist="19050" dir="2700000" algn="tl" rotWithShape="0">
                    <a:schemeClr val="dk1">
                      <a:alpha val="40000"/>
                    </a:schemeClr>
                  </a:outerShdw>
                </a:effectLst>
              </a:rPr>
              <a:t>Plaster</a:t>
            </a:r>
          </a:p>
        </p:txBody>
      </p:sp>
      <p:pic>
        <p:nvPicPr>
          <p:cNvPr id="26" name="Picture 25" descr="A black background with a black square&#10;&#10;Description automatically generated with medium confidence">
            <a:extLst>
              <a:ext uri="{FF2B5EF4-FFF2-40B4-BE49-F238E27FC236}">
                <a16:creationId xmlns:a16="http://schemas.microsoft.com/office/drawing/2014/main" id="{0BF2A72A-8EF1-5CA5-C9BE-92C26FA538D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305496" y="5129697"/>
            <a:ext cx="1784962" cy="1080000"/>
          </a:xfrm>
          <a:prstGeom prst="rect">
            <a:avLst/>
          </a:prstGeom>
        </p:spPr>
      </p:pic>
      <p:sp>
        <p:nvSpPr>
          <p:cNvPr id="27" name="Rectangle 26">
            <a:extLst>
              <a:ext uri="{FF2B5EF4-FFF2-40B4-BE49-F238E27FC236}">
                <a16:creationId xmlns:a16="http://schemas.microsoft.com/office/drawing/2014/main" id="{F3A08A51-E4A4-7E1B-87CF-37FED3ABD28A}"/>
              </a:ext>
            </a:extLst>
          </p:cNvPr>
          <p:cNvSpPr/>
          <p:nvPr/>
        </p:nvSpPr>
        <p:spPr>
          <a:xfrm>
            <a:off x="5419789" y="6191190"/>
            <a:ext cx="1534074" cy="400110"/>
          </a:xfrm>
          <a:prstGeom prst="rect">
            <a:avLst/>
          </a:prstGeom>
          <a:noFill/>
        </p:spPr>
        <p:txBody>
          <a:bodyPr wrap="none" lIns="91440" tIns="45720" rIns="91440" bIns="45720">
            <a:spAutoFit/>
          </a:bodyPr>
          <a:lstStyle/>
          <a:p>
            <a:pPr algn="ctr"/>
            <a:r>
              <a:rPr lang="en-GB" sz="2000" b="0" cap="none" spc="0" dirty="0">
                <a:ln w="0"/>
                <a:solidFill>
                  <a:schemeClr val="tx1"/>
                </a:solidFill>
                <a:effectLst>
                  <a:outerShdw blurRad="38100" dist="19050" dir="2700000" algn="tl" rotWithShape="0">
                    <a:schemeClr val="dk1">
                      <a:alpha val="40000"/>
                    </a:schemeClr>
                  </a:outerShdw>
                </a:effectLst>
              </a:rPr>
              <a:t>Granular Fill</a:t>
            </a:r>
          </a:p>
        </p:txBody>
      </p:sp>
      <p:pic>
        <p:nvPicPr>
          <p:cNvPr id="28" name="Picture 27" descr="A black background with a black square&#10;&#10;Description automatically generated with medium confidence">
            <a:extLst>
              <a:ext uri="{FF2B5EF4-FFF2-40B4-BE49-F238E27FC236}">
                <a16:creationId xmlns:a16="http://schemas.microsoft.com/office/drawing/2014/main" id="{FAAF64DC-3C43-C492-CABD-53F39635DFD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707026" y="5129620"/>
            <a:ext cx="1789621" cy="1080000"/>
          </a:xfrm>
          <a:prstGeom prst="rect">
            <a:avLst/>
          </a:prstGeom>
        </p:spPr>
      </p:pic>
      <p:sp>
        <p:nvSpPr>
          <p:cNvPr id="29" name="Rectangle 28">
            <a:extLst>
              <a:ext uri="{FF2B5EF4-FFF2-40B4-BE49-F238E27FC236}">
                <a16:creationId xmlns:a16="http://schemas.microsoft.com/office/drawing/2014/main" id="{A72EA4A5-2615-D67B-980D-745B028F9A67}"/>
              </a:ext>
            </a:extLst>
          </p:cNvPr>
          <p:cNvSpPr/>
          <p:nvPr/>
        </p:nvSpPr>
        <p:spPr>
          <a:xfrm>
            <a:off x="7990451" y="6191190"/>
            <a:ext cx="1222772" cy="400110"/>
          </a:xfrm>
          <a:prstGeom prst="rect">
            <a:avLst/>
          </a:prstGeom>
          <a:noFill/>
        </p:spPr>
        <p:txBody>
          <a:bodyPr wrap="none" lIns="91440" tIns="45720" rIns="91440" bIns="45720">
            <a:spAutoFit/>
          </a:bodyPr>
          <a:lstStyle/>
          <a:p>
            <a:pPr algn="ctr"/>
            <a:r>
              <a:rPr lang="en-GB" sz="2000" b="0" cap="none" spc="0" dirty="0">
                <a:ln w="0"/>
                <a:solidFill>
                  <a:schemeClr val="tx1"/>
                </a:solidFill>
                <a:effectLst>
                  <a:outerShdw blurRad="38100" dist="19050" dir="2700000" algn="tl" rotWithShape="0">
                    <a:schemeClr val="dk1">
                      <a:alpha val="40000"/>
                    </a:schemeClr>
                  </a:outerShdw>
                </a:effectLst>
              </a:rPr>
              <a:t>Hardcore</a:t>
            </a:r>
          </a:p>
        </p:txBody>
      </p:sp>
      <p:pic>
        <p:nvPicPr>
          <p:cNvPr id="30" name="Picture 29" descr="A black background with blue lines&#10;&#10;Description automatically generated">
            <a:extLst>
              <a:ext uri="{FF2B5EF4-FFF2-40B4-BE49-F238E27FC236}">
                <a16:creationId xmlns:a16="http://schemas.microsoft.com/office/drawing/2014/main" id="{6C4D2B8A-AB5F-6CCF-815B-E0BE908786B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124848" y="5098490"/>
            <a:ext cx="1789621" cy="1080000"/>
          </a:xfrm>
          <a:prstGeom prst="rect">
            <a:avLst/>
          </a:prstGeom>
        </p:spPr>
      </p:pic>
      <p:sp>
        <p:nvSpPr>
          <p:cNvPr id="31" name="Rectangle 30">
            <a:extLst>
              <a:ext uri="{FF2B5EF4-FFF2-40B4-BE49-F238E27FC236}">
                <a16:creationId xmlns:a16="http://schemas.microsoft.com/office/drawing/2014/main" id="{BF2D4AD1-06B3-C150-F7A4-AD91E7F8F74C}"/>
              </a:ext>
            </a:extLst>
          </p:cNvPr>
          <p:cNvSpPr/>
          <p:nvPr/>
        </p:nvSpPr>
        <p:spPr>
          <a:xfrm>
            <a:off x="10375412" y="6178490"/>
            <a:ext cx="1288494" cy="400110"/>
          </a:xfrm>
          <a:prstGeom prst="rect">
            <a:avLst/>
          </a:prstGeom>
          <a:noFill/>
        </p:spPr>
        <p:txBody>
          <a:bodyPr wrap="none" lIns="91440" tIns="45720" rIns="91440" bIns="45720">
            <a:spAutoFit/>
          </a:bodyPr>
          <a:lstStyle/>
          <a:p>
            <a:pPr algn="ctr"/>
            <a:r>
              <a:rPr lang="en-GB" sz="2000" b="0" cap="none" spc="0" dirty="0">
                <a:ln w="0"/>
                <a:solidFill>
                  <a:schemeClr val="tx1"/>
                </a:solidFill>
                <a:effectLst>
                  <a:outerShdw blurRad="38100" dist="19050" dir="2700000" algn="tl" rotWithShape="0">
                    <a:schemeClr val="dk1">
                      <a:alpha val="40000"/>
                    </a:schemeClr>
                  </a:outerShdw>
                </a:effectLst>
              </a:rPr>
              <a:t>Insulation</a:t>
            </a:r>
          </a:p>
        </p:txBody>
      </p:sp>
      <p:pic>
        <p:nvPicPr>
          <p:cNvPr id="32" name="Picture 31" descr="A black background with a black square&#10;&#10;Description automatically generated with medium confidence">
            <a:extLst>
              <a:ext uri="{FF2B5EF4-FFF2-40B4-BE49-F238E27FC236}">
                <a16:creationId xmlns:a16="http://schemas.microsoft.com/office/drawing/2014/main" id="{C7AECF1C-6BD9-F65A-56DF-77C41986F03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125362" y="1500813"/>
            <a:ext cx="1789107" cy="1080000"/>
          </a:xfrm>
          <a:prstGeom prst="rect">
            <a:avLst/>
          </a:prstGeom>
        </p:spPr>
      </p:pic>
      <p:sp>
        <p:nvSpPr>
          <p:cNvPr id="33" name="Rectangle 32">
            <a:extLst>
              <a:ext uri="{FF2B5EF4-FFF2-40B4-BE49-F238E27FC236}">
                <a16:creationId xmlns:a16="http://schemas.microsoft.com/office/drawing/2014/main" id="{8DE1C489-AEDF-4557-8BD2-7A77D9626719}"/>
              </a:ext>
            </a:extLst>
          </p:cNvPr>
          <p:cNvSpPr/>
          <p:nvPr/>
        </p:nvSpPr>
        <p:spPr>
          <a:xfrm>
            <a:off x="10616053" y="2592030"/>
            <a:ext cx="807209" cy="400110"/>
          </a:xfrm>
          <a:prstGeom prst="rect">
            <a:avLst/>
          </a:prstGeom>
          <a:noFill/>
        </p:spPr>
        <p:txBody>
          <a:bodyPr wrap="none" lIns="91440" tIns="45720" rIns="91440" bIns="45720">
            <a:spAutoFit/>
          </a:bodyPr>
          <a:lstStyle/>
          <a:p>
            <a:pPr algn="ctr"/>
            <a:r>
              <a:rPr lang="en-GB" sz="2000" b="0" cap="none" spc="0" dirty="0">
                <a:ln w="0"/>
                <a:solidFill>
                  <a:schemeClr val="tx1"/>
                </a:solidFill>
                <a:effectLst>
                  <a:outerShdw blurRad="38100" dist="19050" dir="2700000" algn="tl" rotWithShape="0">
                    <a:schemeClr val="dk1">
                      <a:alpha val="40000"/>
                    </a:schemeClr>
                  </a:outerShdw>
                </a:effectLst>
              </a:rPr>
              <a:t>Metal</a:t>
            </a:r>
          </a:p>
        </p:txBody>
      </p:sp>
    </p:spTree>
    <p:extLst>
      <p:ext uri="{BB962C8B-B14F-4D97-AF65-F5344CB8AC3E}">
        <p14:creationId xmlns:p14="http://schemas.microsoft.com/office/powerpoint/2010/main" val="42929127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DD97CA0-7FEA-08AA-384B-4BEABC53A5E8}"/>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D2EE9743-D15F-B00C-958E-225B6085C154}"/>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19340B03-B75A-4653-C56E-99420BC6A7A8}"/>
              </a:ext>
            </a:extLst>
          </p:cNvPr>
          <p:cNvSpPr/>
          <p:nvPr/>
        </p:nvSpPr>
        <p:spPr>
          <a:xfrm>
            <a:off x="0" y="212272"/>
            <a:ext cx="6223000" cy="584775"/>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Lines.</a:t>
            </a:r>
          </a:p>
        </p:txBody>
      </p:sp>
      <p:pic>
        <p:nvPicPr>
          <p:cNvPr id="2" name="Picture 1">
            <a:extLst>
              <a:ext uri="{FF2B5EF4-FFF2-40B4-BE49-F238E27FC236}">
                <a16:creationId xmlns:a16="http://schemas.microsoft.com/office/drawing/2014/main" id="{1B8C356C-1F4F-2308-9CC5-5076F99C1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32B6E55A-75B7-F596-84D3-035B3DF820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8435" y="2040310"/>
            <a:ext cx="6575431" cy="490456"/>
          </a:xfrm>
          <a:prstGeom prst="rect">
            <a:avLst/>
          </a:prstGeom>
        </p:spPr>
      </p:pic>
      <p:pic>
        <p:nvPicPr>
          <p:cNvPr id="5" name="Picture 4" descr="A black rectangle with blue lines&#10;&#10;Description automatically generated">
            <a:extLst>
              <a:ext uri="{FF2B5EF4-FFF2-40B4-BE49-F238E27FC236}">
                <a16:creationId xmlns:a16="http://schemas.microsoft.com/office/drawing/2014/main" id="{851B5059-1AEF-9172-9DAB-C60D451EBC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7358" y="3530136"/>
            <a:ext cx="9077586" cy="407328"/>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17ABD1F5-21CD-CAE3-05B6-E8607C0C2B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8725" y="5088302"/>
            <a:ext cx="6134852" cy="465517"/>
          </a:xfrm>
          <a:prstGeom prst="rect">
            <a:avLst/>
          </a:prstGeom>
        </p:spPr>
      </p:pic>
      <p:sp>
        <p:nvSpPr>
          <p:cNvPr id="7" name="Rectangle 6">
            <a:extLst>
              <a:ext uri="{FF2B5EF4-FFF2-40B4-BE49-F238E27FC236}">
                <a16:creationId xmlns:a16="http://schemas.microsoft.com/office/drawing/2014/main" id="{4A0348D7-BC42-9F65-0BF2-551F9F94E993}"/>
              </a:ext>
            </a:extLst>
          </p:cNvPr>
          <p:cNvSpPr/>
          <p:nvPr/>
        </p:nvSpPr>
        <p:spPr>
          <a:xfrm>
            <a:off x="332321" y="2085483"/>
            <a:ext cx="1764266" cy="400110"/>
          </a:xfrm>
          <a:prstGeom prst="rect">
            <a:avLst/>
          </a:prstGeom>
          <a:noFill/>
        </p:spPr>
        <p:txBody>
          <a:bodyPr wrap="none" lIns="91440" tIns="45720" rIns="91440" bIns="45720">
            <a:spAutoFit/>
          </a:bodyPr>
          <a:lstStyle/>
          <a:p>
            <a:pPr algn="ctr"/>
            <a:r>
              <a:rPr lang="en-GB" sz="2000" b="0" cap="none" spc="0" dirty="0">
                <a:ln w="0"/>
                <a:solidFill>
                  <a:srgbClr val="5A3A06"/>
                </a:solidFill>
                <a:effectLst>
                  <a:outerShdw blurRad="38100" dist="19050" dir="2700000" algn="tl" rotWithShape="0">
                    <a:schemeClr val="dk1">
                      <a:alpha val="40000"/>
                    </a:schemeClr>
                  </a:outerShdw>
                </a:effectLst>
              </a:rPr>
              <a:t>Cement Screed</a:t>
            </a:r>
          </a:p>
        </p:txBody>
      </p:sp>
      <p:sp>
        <p:nvSpPr>
          <p:cNvPr id="8" name="Rectangle 7">
            <a:extLst>
              <a:ext uri="{FF2B5EF4-FFF2-40B4-BE49-F238E27FC236}">
                <a16:creationId xmlns:a16="http://schemas.microsoft.com/office/drawing/2014/main" id="{5D63A66F-DA10-F0BE-58EB-F9CBF9A8D4B2}"/>
              </a:ext>
            </a:extLst>
          </p:cNvPr>
          <p:cNvSpPr/>
          <p:nvPr/>
        </p:nvSpPr>
        <p:spPr>
          <a:xfrm>
            <a:off x="50329" y="3530136"/>
            <a:ext cx="2195986" cy="400110"/>
          </a:xfrm>
          <a:prstGeom prst="rect">
            <a:avLst/>
          </a:prstGeom>
          <a:noFill/>
        </p:spPr>
        <p:txBody>
          <a:bodyPr wrap="none" lIns="91440" tIns="45720" rIns="91440" bIns="45720">
            <a:spAutoFit/>
          </a:bodyPr>
          <a:lstStyle/>
          <a:p>
            <a:pPr algn="ctr"/>
            <a:r>
              <a:rPr lang="en-GB" sz="2000" b="0" cap="none" spc="0" dirty="0">
                <a:ln w="0"/>
                <a:solidFill>
                  <a:srgbClr val="5A3A06"/>
                </a:solidFill>
                <a:effectLst>
                  <a:outerShdw blurRad="38100" dist="19050" dir="2700000" algn="tl" rotWithShape="0">
                    <a:schemeClr val="dk1">
                      <a:alpha val="40000"/>
                    </a:schemeClr>
                  </a:outerShdw>
                </a:effectLst>
              </a:rPr>
              <a:t>Damp Proof Coarse</a:t>
            </a:r>
          </a:p>
        </p:txBody>
      </p:sp>
      <p:sp>
        <p:nvSpPr>
          <p:cNvPr id="9" name="Rectangle 8">
            <a:extLst>
              <a:ext uri="{FF2B5EF4-FFF2-40B4-BE49-F238E27FC236}">
                <a16:creationId xmlns:a16="http://schemas.microsoft.com/office/drawing/2014/main" id="{5E106E45-9FEF-304C-7FFD-1D7F9638FF21}"/>
              </a:ext>
            </a:extLst>
          </p:cNvPr>
          <p:cNvSpPr/>
          <p:nvPr/>
        </p:nvSpPr>
        <p:spPr>
          <a:xfrm>
            <a:off x="672928" y="5121005"/>
            <a:ext cx="1083053" cy="400110"/>
          </a:xfrm>
          <a:prstGeom prst="rect">
            <a:avLst/>
          </a:prstGeom>
          <a:noFill/>
        </p:spPr>
        <p:txBody>
          <a:bodyPr wrap="none" lIns="91440" tIns="45720" rIns="91440" bIns="45720">
            <a:spAutoFit/>
          </a:bodyPr>
          <a:lstStyle/>
          <a:p>
            <a:pPr algn="ctr"/>
            <a:r>
              <a:rPr lang="en-GB" sz="2000" b="0" cap="none" spc="0" dirty="0">
                <a:ln w="0"/>
                <a:solidFill>
                  <a:srgbClr val="5A3A06"/>
                </a:solidFill>
                <a:effectLst>
                  <a:outerShdw blurRad="38100" dist="19050" dir="2700000" algn="tl" rotWithShape="0">
                    <a:schemeClr val="dk1">
                      <a:alpha val="40000"/>
                    </a:schemeClr>
                  </a:outerShdw>
                </a:effectLst>
              </a:rPr>
              <a:t>Window</a:t>
            </a:r>
          </a:p>
        </p:txBody>
      </p:sp>
    </p:spTree>
    <p:extLst>
      <p:ext uri="{BB962C8B-B14F-4D97-AF65-F5344CB8AC3E}">
        <p14:creationId xmlns:p14="http://schemas.microsoft.com/office/powerpoint/2010/main" val="1100891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144327B-1ACC-0B77-7729-36C1FBF6E7B8}"/>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7628F062-6ED0-2532-D33A-7B00C80260EC}"/>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6B4E77A5-E959-8C54-CE5C-7896A89EB106}"/>
              </a:ext>
            </a:extLst>
          </p:cNvPr>
          <p:cNvSpPr/>
          <p:nvPr/>
        </p:nvSpPr>
        <p:spPr>
          <a:xfrm>
            <a:off x="0" y="212272"/>
            <a:ext cx="6223000" cy="584775"/>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Symbols.</a:t>
            </a:r>
          </a:p>
        </p:txBody>
      </p:sp>
      <p:pic>
        <p:nvPicPr>
          <p:cNvPr id="2" name="Picture 1">
            <a:extLst>
              <a:ext uri="{FF2B5EF4-FFF2-40B4-BE49-F238E27FC236}">
                <a16:creationId xmlns:a16="http://schemas.microsoft.com/office/drawing/2014/main" id="{D5852126-C6FC-3018-2307-E10645A10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sp>
        <p:nvSpPr>
          <p:cNvPr id="3" name="TextBox 2">
            <a:extLst>
              <a:ext uri="{FF2B5EF4-FFF2-40B4-BE49-F238E27FC236}">
                <a16:creationId xmlns:a16="http://schemas.microsoft.com/office/drawing/2014/main" id="{88D37AF5-B64F-FC82-1A1F-8E5AFC785235}"/>
              </a:ext>
            </a:extLst>
          </p:cNvPr>
          <p:cNvSpPr txBox="1"/>
          <p:nvPr/>
        </p:nvSpPr>
        <p:spPr>
          <a:xfrm>
            <a:off x="100764" y="1389876"/>
            <a:ext cx="11909958" cy="5201424"/>
          </a:xfrm>
          <a:prstGeom prst="rect">
            <a:avLst/>
          </a:prstGeom>
          <a:noFill/>
        </p:spPr>
        <p:txBody>
          <a:bodyPr wrap="square">
            <a:spAutoFit/>
          </a:bodyPr>
          <a:lstStyle/>
          <a:p>
            <a:pPr algn="l"/>
            <a:r>
              <a:rPr lang="en-GB" sz="1600" b="0" i="0" dirty="0">
                <a:solidFill>
                  <a:srgbClr val="5A3A06"/>
                </a:solidFill>
                <a:effectLst/>
                <a:latin typeface="-apple-system"/>
              </a:rPr>
              <a:t>Symbols are used in construction drawings for several important reasons:</a:t>
            </a:r>
          </a:p>
          <a:p>
            <a:pPr algn="l"/>
            <a:endParaRPr lang="en-GB" sz="1600" b="0" i="0" dirty="0">
              <a:solidFill>
                <a:srgbClr val="5A3A06"/>
              </a:solidFill>
              <a:effectLst/>
              <a:latin typeface="-apple-system"/>
            </a:endParaRPr>
          </a:p>
          <a:p>
            <a:pPr marL="285750" indent="-285750" algn="l">
              <a:buFont typeface="Arial" panose="020B0604020202020204" pitchFamily="34" charset="0"/>
              <a:buChar char="•"/>
            </a:pPr>
            <a:r>
              <a:rPr lang="en-GB" b="1" i="0" dirty="0">
                <a:solidFill>
                  <a:srgbClr val="5A3A06"/>
                </a:solidFill>
                <a:effectLst/>
                <a:latin typeface="-apple-system"/>
              </a:rPr>
              <a:t>Clarity and Precision</a:t>
            </a:r>
            <a:r>
              <a:rPr lang="en-GB" b="0" i="0" dirty="0">
                <a:solidFill>
                  <a:srgbClr val="5A3A06"/>
                </a:solidFill>
                <a:effectLst/>
                <a:latin typeface="-apple-system"/>
              </a:rPr>
              <a:t>: </a:t>
            </a:r>
          </a:p>
          <a:p>
            <a:pPr algn="l"/>
            <a:r>
              <a:rPr lang="en-GB" sz="1600" b="0" i="0" dirty="0">
                <a:solidFill>
                  <a:srgbClr val="5A3A06"/>
                </a:solidFill>
                <a:effectLst/>
                <a:latin typeface="-apple-system"/>
              </a:rPr>
              <a:t>Symbols provide a clear and precise way to represent various elements of a construction project. This helps avoid misunderstandings and ensures that everyone involved in the project has a common understanding of the design.</a:t>
            </a:r>
          </a:p>
          <a:p>
            <a:pPr marL="285750" indent="-285750" algn="l">
              <a:buFont typeface="Arial" panose="020B0604020202020204" pitchFamily="34" charset="0"/>
              <a:buChar char="•"/>
            </a:pPr>
            <a:r>
              <a:rPr lang="en-GB" b="1" i="0" dirty="0">
                <a:solidFill>
                  <a:srgbClr val="5A3A06"/>
                </a:solidFill>
                <a:effectLst/>
                <a:latin typeface="-apple-system"/>
              </a:rPr>
              <a:t>Efficiency</a:t>
            </a:r>
            <a:r>
              <a:rPr lang="en-GB" b="0" i="0" dirty="0">
                <a:solidFill>
                  <a:srgbClr val="5A3A06"/>
                </a:solidFill>
                <a:effectLst/>
                <a:latin typeface="-apple-system"/>
              </a:rPr>
              <a:t>: </a:t>
            </a:r>
          </a:p>
          <a:p>
            <a:pPr algn="l"/>
            <a:r>
              <a:rPr lang="en-GB" sz="1600" b="0" i="0" dirty="0">
                <a:solidFill>
                  <a:srgbClr val="5A3A06"/>
                </a:solidFill>
                <a:effectLst/>
                <a:latin typeface="-apple-system"/>
              </a:rPr>
              <a:t>Using symbols allows for a lot of information to be conveyed in a compact and efficient manner. This is especially useful in complex projects where space on drawings is limited.</a:t>
            </a:r>
          </a:p>
          <a:p>
            <a:pPr marL="285750" indent="-285750" algn="l">
              <a:buFont typeface="Arial" panose="020B0604020202020204" pitchFamily="34" charset="0"/>
              <a:buChar char="•"/>
            </a:pPr>
            <a:r>
              <a:rPr lang="en-GB" b="1" i="0" dirty="0">
                <a:solidFill>
                  <a:srgbClr val="5A3A06"/>
                </a:solidFill>
                <a:effectLst/>
                <a:latin typeface="-apple-system"/>
              </a:rPr>
              <a:t>Standardization</a:t>
            </a:r>
            <a:r>
              <a:rPr lang="en-GB" b="0" i="0" dirty="0">
                <a:solidFill>
                  <a:srgbClr val="5A3A06"/>
                </a:solidFill>
                <a:effectLst/>
                <a:latin typeface="-apple-system"/>
              </a:rPr>
              <a:t>: </a:t>
            </a:r>
          </a:p>
          <a:p>
            <a:pPr algn="l"/>
            <a:r>
              <a:rPr lang="en-GB" sz="1600" b="0" i="0" dirty="0">
                <a:solidFill>
                  <a:srgbClr val="5A3A06"/>
                </a:solidFill>
                <a:effectLst/>
                <a:latin typeface="-apple-system"/>
              </a:rPr>
              <a:t>Symbols are standardized across the industry, which means that anyone familiar with construction drawings can understand them, regardless of the specific project or location. This standardization helps in maintaining consistency and quality across different projects</a:t>
            </a:r>
          </a:p>
          <a:p>
            <a:pPr marL="285750" indent="-285750" algn="l">
              <a:buFont typeface="Arial" panose="020B0604020202020204" pitchFamily="34" charset="0"/>
              <a:buChar char="•"/>
            </a:pPr>
            <a:r>
              <a:rPr lang="en-GB" b="1" i="0" dirty="0">
                <a:solidFill>
                  <a:srgbClr val="5A3A06"/>
                </a:solidFill>
                <a:effectLst/>
                <a:latin typeface="-apple-system"/>
              </a:rPr>
              <a:t>Communication</a:t>
            </a:r>
            <a:r>
              <a:rPr lang="en-GB" b="0" i="0" dirty="0">
                <a:solidFill>
                  <a:srgbClr val="5A3A06"/>
                </a:solidFill>
                <a:effectLst/>
                <a:latin typeface="-apple-system"/>
              </a:rPr>
              <a:t>: </a:t>
            </a:r>
          </a:p>
          <a:p>
            <a:pPr algn="l"/>
            <a:r>
              <a:rPr lang="en-GB" sz="1600" b="0" i="0" dirty="0">
                <a:solidFill>
                  <a:srgbClr val="5A3A06"/>
                </a:solidFill>
                <a:effectLst/>
                <a:latin typeface="-apple-system"/>
              </a:rPr>
              <a:t>Symbols facilitate effective communication among architects, engineers, contractors, and other stakeholders. They provide a universal language that can be understood by professionals from different disciplines</a:t>
            </a:r>
            <a:r>
              <a:rPr lang="en-GB" sz="1600" dirty="0">
                <a:solidFill>
                  <a:srgbClr val="5A3A06"/>
                </a:solidFill>
                <a:latin typeface="-apple-system"/>
              </a:rPr>
              <a:t>.</a:t>
            </a:r>
            <a:endParaRPr lang="en-GB" sz="1600" b="0" i="0" dirty="0">
              <a:solidFill>
                <a:srgbClr val="5A3A06"/>
              </a:solidFill>
              <a:effectLst/>
              <a:latin typeface="-apple-system"/>
            </a:endParaRPr>
          </a:p>
          <a:p>
            <a:pPr marL="285750" indent="-285750" algn="l">
              <a:buFont typeface="Arial" panose="020B0604020202020204" pitchFamily="34" charset="0"/>
              <a:buChar char="•"/>
            </a:pPr>
            <a:r>
              <a:rPr lang="en-GB" b="1" i="0" dirty="0">
                <a:solidFill>
                  <a:srgbClr val="5A3A06"/>
                </a:solidFill>
                <a:effectLst/>
                <a:latin typeface="-apple-system"/>
              </a:rPr>
              <a:t>Detail Representation</a:t>
            </a:r>
            <a:r>
              <a:rPr lang="en-GB" b="0" i="0" dirty="0">
                <a:solidFill>
                  <a:srgbClr val="5A3A06"/>
                </a:solidFill>
                <a:effectLst/>
                <a:latin typeface="-apple-system"/>
              </a:rPr>
              <a:t>: </a:t>
            </a:r>
          </a:p>
          <a:p>
            <a:pPr algn="l"/>
            <a:r>
              <a:rPr lang="en-GB" sz="1600" b="0" i="0" dirty="0">
                <a:solidFill>
                  <a:srgbClr val="5A3A06"/>
                </a:solidFill>
                <a:effectLst/>
                <a:latin typeface="-apple-system"/>
              </a:rPr>
              <a:t>Symbols can represent detailed information about materials, dimensions, and other specifications without cluttering the drawing. For example, different hatch patterns can indicate various materials like concrete, wood, or steel</a:t>
            </a:r>
            <a:r>
              <a:rPr lang="en-GB" sz="1600" dirty="0">
                <a:solidFill>
                  <a:srgbClr val="5A3A06"/>
                </a:solidFill>
                <a:latin typeface="-apple-system"/>
              </a:rPr>
              <a:t>.</a:t>
            </a:r>
            <a:endParaRPr lang="en-GB" sz="1600" b="0" i="0" dirty="0">
              <a:solidFill>
                <a:srgbClr val="5A3A06"/>
              </a:solidFill>
              <a:effectLst/>
              <a:latin typeface="-apple-system"/>
            </a:endParaRPr>
          </a:p>
          <a:p>
            <a:pPr marL="285750" indent="-285750" algn="l">
              <a:buFont typeface="Arial" panose="020B0604020202020204" pitchFamily="34" charset="0"/>
              <a:buChar char="•"/>
            </a:pPr>
            <a:r>
              <a:rPr lang="en-GB" b="1" i="0" dirty="0">
                <a:solidFill>
                  <a:srgbClr val="5A3A06"/>
                </a:solidFill>
                <a:effectLst/>
                <a:latin typeface="-apple-system"/>
              </a:rPr>
              <a:t>Safety and Compliance</a:t>
            </a:r>
            <a:r>
              <a:rPr lang="en-GB" b="0" i="0" dirty="0">
                <a:solidFill>
                  <a:srgbClr val="5A3A06"/>
                </a:solidFill>
                <a:effectLst/>
                <a:latin typeface="-apple-system"/>
              </a:rPr>
              <a:t>: </a:t>
            </a:r>
          </a:p>
          <a:p>
            <a:pPr algn="l"/>
            <a:r>
              <a:rPr lang="en-GB" sz="1600" b="0" i="0" dirty="0">
                <a:solidFill>
                  <a:srgbClr val="5A3A06"/>
                </a:solidFill>
                <a:effectLst/>
                <a:latin typeface="-apple-system"/>
              </a:rPr>
              <a:t>Accurate use of symbols ensures that safety standards and building codes are adhered to. This is crucial for the safety of both the construction workers and the eventual occupants of the building</a:t>
            </a:r>
            <a:r>
              <a:rPr lang="en-GB" sz="1600" dirty="0">
                <a:solidFill>
                  <a:srgbClr val="5A3A06"/>
                </a:solidFill>
                <a:latin typeface="-apple-system"/>
              </a:rPr>
              <a:t>.</a:t>
            </a:r>
            <a:endParaRPr lang="en-GB" sz="1600" b="0" i="0" dirty="0">
              <a:solidFill>
                <a:srgbClr val="5A3A06"/>
              </a:solidFill>
              <a:effectLst/>
              <a:latin typeface="-apple-system"/>
            </a:endParaRPr>
          </a:p>
        </p:txBody>
      </p:sp>
    </p:spTree>
    <p:extLst>
      <p:ext uri="{BB962C8B-B14F-4D97-AF65-F5344CB8AC3E}">
        <p14:creationId xmlns:p14="http://schemas.microsoft.com/office/powerpoint/2010/main" val="32753917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95EBB39-92A9-38B1-3B76-4F70CDB4E6D4}"/>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DDE206BE-2109-D36C-BBEA-5724ED7AC0D7}"/>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A2DFB13B-0F41-97D7-10FF-8833DD07A5D9}"/>
              </a:ext>
            </a:extLst>
          </p:cNvPr>
          <p:cNvSpPr/>
          <p:nvPr/>
        </p:nvSpPr>
        <p:spPr>
          <a:xfrm>
            <a:off x="0" y="212272"/>
            <a:ext cx="6223000" cy="584775"/>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Symbols.</a:t>
            </a:r>
          </a:p>
        </p:txBody>
      </p:sp>
      <p:pic>
        <p:nvPicPr>
          <p:cNvPr id="2" name="Picture 1">
            <a:extLst>
              <a:ext uri="{FF2B5EF4-FFF2-40B4-BE49-F238E27FC236}">
                <a16:creationId xmlns:a16="http://schemas.microsoft.com/office/drawing/2014/main" id="{01913368-B8C7-F973-A08E-5FC5D9DAE5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6E33A016-7A7B-6340-13D0-5B5976678F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4754" y="2593507"/>
            <a:ext cx="2700000" cy="686291"/>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E84A2D74-4D56-A857-A28D-13DD7FA77E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754" y="4907995"/>
            <a:ext cx="3600000" cy="717201"/>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18DEB498-9B0E-7B98-D45C-CAC95C577E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2821" y="774700"/>
            <a:ext cx="2880000" cy="1207134"/>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33E82797-8020-A5BB-5597-54D16D9D49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12821" y="2701196"/>
            <a:ext cx="1440000" cy="1455608"/>
          </a:xfrm>
          <a:prstGeom prst="rect">
            <a:avLst/>
          </a:prstGeom>
        </p:spPr>
      </p:pic>
      <p:pic>
        <p:nvPicPr>
          <p:cNvPr id="8" name="Picture 7" descr="A black and blue logo&#10;&#10;Description automatically generated">
            <a:extLst>
              <a:ext uri="{FF2B5EF4-FFF2-40B4-BE49-F238E27FC236}">
                <a16:creationId xmlns:a16="http://schemas.microsoft.com/office/drawing/2014/main" id="{29A79BF4-5171-69D9-10F0-0CA23CA61E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12821" y="5164066"/>
            <a:ext cx="1440000" cy="1497810"/>
          </a:xfrm>
          <a:prstGeom prst="rect">
            <a:avLst/>
          </a:prstGeom>
        </p:spPr>
      </p:pic>
      <p:sp>
        <p:nvSpPr>
          <p:cNvPr id="9" name="Rectangle 8">
            <a:extLst>
              <a:ext uri="{FF2B5EF4-FFF2-40B4-BE49-F238E27FC236}">
                <a16:creationId xmlns:a16="http://schemas.microsoft.com/office/drawing/2014/main" id="{EAE325F2-A230-11D4-4168-BC7CE653E357}"/>
              </a:ext>
            </a:extLst>
          </p:cNvPr>
          <p:cNvSpPr/>
          <p:nvPr/>
        </p:nvSpPr>
        <p:spPr>
          <a:xfrm>
            <a:off x="525004" y="2085483"/>
            <a:ext cx="1378904" cy="400110"/>
          </a:xfrm>
          <a:prstGeom prst="rect">
            <a:avLst/>
          </a:prstGeom>
          <a:noFill/>
        </p:spPr>
        <p:txBody>
          <a:bodyPr wrap="none" lIns="91440" tIns="45720" rIns="91440" bIns="45720">
            <a:spAutoFit/>
          </a:bodyPr>
          <a:lstStyle/>
          <a:p>
            <a:pPr algn="ctr"/>
            <a:r>
              <a:rPr lang="en-GB" sz="2000" b="0" cap="none" spc="0" dirty="0">
                <a:ln w="0"/>
                <a:solidFill>
                  <a:srgbClr val="5A3A06"/>
                </a:solidFill>
                <a:effectLst>
                  <a:outerShdw blurRad="38100" dist="19050" dir="2700000" algn="tl" rotWithShape="0">
                    <a:schemeClr val="dk1">
                      <a:alpha val="40000"/>
                    </a:schemeClr>
                  </a:outerShdw>
                </a:effectLst>
              </a:rPr>
              <a:t>Single Door</a:t>
            </a:r>
          </a:p>
        </p:txBody>
      </p:sp>
      <p:sp>
        <p:nvSpPr>
          <p:cNvPr id="10" name="Rectangle 9">
            <a:extLst>
              <a:ext uri="{FF2B5EF4-FFF2-40B4-BE49-F238E27FC236}">
                <a16:creationId xmlns:a16="http://schemas.microsoft.com/office/drawing/2014/main" id="{4468177F-AFA9-E87F-69C0-E2916F418EFF}"/>
              </a:ext>
            </a:extLst>
          </p:cNvPr>
          <p:cNvSpPr/>
          <p:nvPr/>
        </p:nvSpPr>
        <p:spPr>
          <a:xfrm>
            <a:off x="460884" y="4190495"/>
            <a:ext cx="1507143" cy="400110"/>
          </a:xfrm>
          <a:prstGeom prst="rect">
            <a:avLst/>
          </a:prstGeom>
          <a:noFill/>
        </p:spPr>
        <p:txBody>
          <a:bodyPr wrap="none" lIns="91440" tIns="45720" rIns="91440" bIns="45720">
            <a:spAutoFit/>
          </a:bodyPr>
          <a:lstStyle/>
          <a:p>
            <a:pPr algn="ctr"/>
            <a:r>
              <a:rPr lang="en-GB" sz="2000" b="0" cap="none" spc="0" dirty="0">
                <a:ln w="0"/>
                <a:solidFill>
                  <a:srgbClr val="5A3A06"/>
                </a:solidFill>
                <a:effectLst>
                  <a:outerShdw blurRad="38100" dist="19050" dir="2700000" algn="tl" rotWithShape="0">
                    <a:schemeClr val="dk1">
                      <a:alpha val="40000"/>
                    </a:schemeClr>
                  </a:outerShdw>
                </a:effectLst>
              </a:rPr>
              <a:t>Double Door</a:t>
            </a:r>
          </a:p>
        </p:txBody>
      </p:sp>
      <p:sp>
        <p:nvSpPr>
          <p:cNvPr id="11" name="Rectangle 10">
            <a:extLst>
              <a:ext uri="{FF2B5EF4-FFF2-40B4-BE49-F238E27FC236}">
                <a16:creationId xmlns:a16="http://schemas.microsoft.com/office/drawing/2014/main" id="{B2A7BD95-5727-512E-0746-88CD4FC76D65}"/>
              </a:ext>
            </a:extLst>
          </p:cNvPr>
          <p:cNvSpPr/>
          <p:nvPr/>
        </p:nvSpPr>
        <p:spPr>
          <a:xfrm>
            <a:off x="7534675" y="1178212"/>
            <a:ext cx="666400" cy="400110"/>
          </a:xfrm>
          <a:prstGeom prst="rect">
            <a:avLst/>
          </a:prstGeom>
          <a:noFill/>
        </p:spPr>
        <p:txBody>
          <a:bodyPr wrap="none" lIns="91440" tIns="45720" rIns="91440" bIns="45720">
            <a:spAutoFit/>
          </a:bodyPr>
          <a:lstStyle/>
          <a:p>
            <a:pPr algn="ctr"/>
            <a:r>
              <a:rPr lang="en-GB" sz="2000" b="0" cap="none" spc="0" dirty="0">
                <a:ln w="0"/>
                <a:solidFill>
                  <a:srgbClr val="5A3A06"/>
                </a:solidFill>
                <a:effectLst>
                  <a:outerShdw blurRad="38100" dist="19050" dir="2700000" algn="tl" rotWithShape="0">
                    <a:schemeClr val="dk1">
                      <a:alpha val="40000"/>
                    </a:schemeClr>
                  </a:outerShdw>
                </a:effectLst>
              </a:rPr>
              <a:t>Bath</a:t>
            </a:r>
          </a:p>
        </p:txBody>
      </p:sp>
      <p:sp>
        <p:nvSpPr>
          <p:cNvPr id="12" name="Rectangle 11">
            <a:extLst>
              <a:ext uri="{FF2B5EF4-FFF2-40B4-BE49-F238E27FC236}">
                <a16:creationId xmlns:a16="http://schemas.microsoft.com/office/drawing/2014/main" id="{B42558F5-5184-1E60-4298-B156D538ECB5}"/>
              </a:ext>
            </a:extLst>
          </p:cNvPr>
          <p:cNvSpPr/>
          <p:nvPr/>
        </p:nvSpPr>
        <p:spPr>
          <a:xfrm>
            <a:off x="8297480" y="3279798"/>
            <a:ext cx="614271" cy="400110"/>
          </a:xfrm>
          <a:prstGeom prst="rect">
            <a:avLst/>
          </a:prstGeom>
          <a:noFill/>
        </p:spPr>
        <p:txBody>
          <a:bodyPr wrap="none" lIns="91440" tIns="45720" rIns="91440" bIns="45720">
            <a:spAutoFit/>
          </a:bodyPr>
          <a:lstStyle/>
          <a:p>
            <a:pPr algn="ctr"/>
            <a:r>
              <a:rPr lang="en-GB" sz="2000" b="0" cap="none" spc="0" dirty="0">
                <a:ln w="0"/>
                <a:solidFill>
                  <a:srgbClr val="5A3A06"/>
                </a:solidFill>
                <a:effectLst>
                  <a:outerShdw blurRad="38100" dist="19050" dir="2700000" algn="tl" rotWithShape="0">
                    <a:schemeClr val="dk1">
                      <a:alpha val="40000"/>
                    </a:schemeClr>
                  </a:outerShdw>
                </a:effectLst>
              </a:rPr>
              <a:t>Sink</a:t>
            </a:r>
          </a:p>
        </p:txBody>
      </p:sp>
      <p:sp>
        <p:nvSpPr>
          <p:cNvPr id="13" name="Rectangle 12">
            <a:extLst>
              <a:ext uri="{FF2B5EF4-FFF2-40B4-BE49-F238E27FC236}">
                <a16:creationId xmlns:a16="http://schemas.microsoft.com/office/drawing/2014/main" id="{276A8A0C-2332-816A-BB0B-4B7F810B30A7}"/>
              </a:ext>
            </a:extLst>
          </p:cNvPr>
          <p:cNvSpPr/>
          <p:nvPr/>
        </p:nvSpPr>
        <p:spPr>
          <a:xfrm>
            <a:off x="8217170" y="5828935"/>
            <a:ext cx="774892" cy="400110"/>
          </a:xfrm>
          <a:prstGeom prst="rect">
            <a:avLst/>
          </a:prstGeom>
          <a:noFill/>
        </p:spPr>
        <p:txBody>
          <a:bodyPr wrap="none" lIns="91440" tIns="45720" rIns="91440" bIns="45720">
            <a:spAutoFit/>
          </a:bodyPr>
          <a:lstStyle/>
          <a:p>
            <a:pPr algn="ctr"/>
            <a:r>
              <a:rPr lang="en-GB" sz="2000" b="0" cap="none" spc="0" dirty="0">
                <a:ln w="0"/>
                <a:solidFill>
                  <a:srgbClr val="5A3A06"/>
                </a:solidFill>
                <a:effectLst>
                  <a:outerShdw blurRad="38100" dist="19050" dir="2700000" algn="tl" rotWithShape="0">
                    <a:schemeClr val="dk1">
                      <a:alpha val="40000"/>
                    </a:schemeClr>
                  </a:outerShdw>
                </a:effectLst>
              </a:rPr>
              <a:t>Toilet</a:t>
            </a:r>
          </a:p>
        </p:txBody>
      </p:sp>
    </p:spTree>
    <p:extLst>
      <p:ext uri="{BB962C8B-B14F-4D97-AF65-F5344CB8AC3E}">
        <p14:creationId xmlns:p14="http://schemas.microsoft.com/office/powerpoint/2010/main" val="2486615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51C9B307-AEAA-4B7E-B1F7-014CA7860714}"/>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2E8922C6-9F9D-44BC-B083-B31729A7EDC2}"/>
              </a:ext>
            </a:extLst>
          </p:cNvPr>
          <p:cNvSpPr/>
          <p:nvPr/>
        </p:nvSpPr>
        <p:spPr>
          <a:xfrm>
            <a:off x="0" y="163520"/>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Drawing Tools &amp; Equipment</a:t>
            </a:r>
          </a:p>
          <a:p>
            <a:r>
              <a:rPr lang="en-US" sz="3200" dirty="0">
                <a:ln w="0"/>
                <a:solidFill>
                  <a:schemeClr val="bg1"/>
                </a:solidFill>
                <a:effectLst>
                  <a:outerShdw blurRad="38100" dist="19050" dir="2700000" algn="tl" rotWithShape="0">
                    <a:schemeClr val="dk1">
                      <a:alpha val="40000"/>
                    </a:schemeClr>
                  </a:outerShdw>
                </a:effectLst>
              </a:rPr>
              <a:t>Pencil.</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2" name="Picture 1">
            <a:extLst>
              <a:ext uri="{FF2B5EF4-FFF2-40B4-BE49-F238E27FC236}">
                <a16:creationId xmlns:a16="http://schemas.microsoft.com/office/drawing/2014/main" id="{667EAF16-DB51-75DF-719E-48ACDB3A80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pic>
        <p:nvPicPr>
          <p:cNvPr id="7" name="Picture 6" descr="A picture containing pencil&#10;&#10;Description automatically generated">
            <a:extLst>
              <a:ext uri="{FF2B5EF4-FFF2-40B4-BE49-F238E27FC236}">
                <a16:creationId xmlns:a16="http://schemas.microsoft.com/office/drawing/2014/main" id="{086EA12F-B537-867F-5D7E-6BFAB6D06F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5600" y="0"/>
            <a:ext cx="4216400" cy="4216400"/>
          </a:xfrm>
          <a:prstGeom prst="rect">
            <a:avLst/>
          </a:prstGeom>
          <a:ln>
            <a:noFill/>
          </a:ln>
          <a:effectLst>
            <a:outerShdw blurRad="292100" dist="139700" dir="2700000" algn="tl" rotWithShape="0">
              <a:srgbClr val="333333">
                <a:alpha val="65000"/>
              </a:srgbClr>
            </a:outerShdw>
          </a:effectLst>
        </p:spPr>
      </p:pic>
      <p:pic>
        <p:nvPicPr>
          <p:cNvPr id="8" name="Picture 7" descr="A picture containing drawing&#10;&#10;Description automatically generated">
            <a:extLst>
              <a:ext uri="{FF2B5EF4-FFF2-40B4-BE49-F238E27FC236}">
                <a16:creationId xmlns:a16="http://schemas.microsoft.com/office/drawing/2014/main" id="{80C1CABC-0341-D618-92D3-684EB10E6440}"/>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162" y="4489272"/>
            <a:ext cx="5725324" cy="2553056"/>
          </a:xfrm>
          <a:prstGeom prst="rect">
            <a:avLst/>
          </a:prstGeom>
        </p:spPr>
      </p:pic>
      <p:pic>
        <p:nvPicPr>
          <p:cNvPr id="9" name="Picture 8" descr="A close up of a logo&#10;&#10;Description automatically generated">
            <a:extLst>
              <a:ext uri="{FF2B5EF4-FFF2-40B4-BE49-F238E27FC236}">
                <a16:creationId xmlns:a16="http://schemas.microsoft.com/office/drawing/2014/main" id="{6F20885C-6316-FE8B-D803-F15C0598EF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1866" y="1736047"/>
            <a:ext cx="3175723" cy="3175723"/>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8A30BA6C-72B5-C0EB-75EE-A6A9DCBC7AC8}"/>
              </a:ext>
            </a:extLst>
          </p:cNvPr>
          <p:cNvSpPr/>
          <p:nvPr/>
        </p:nvSpPr>
        <p:spPr>
          <a:xfrm>
            <a:off x="783250" y="1996517"/>
            <a:ext cx="4887506" cy="1938992"/>
          </a:xfrm>
          <a:prstGeom prst="rect">
            <a:avLst/>
          </a:prstGeom>
        </p:spPr>
        <p:txBody>
          <a:bodyPr wrap="square">
            <a:spAutoFit/>
          </a:bodyPr>
          <a:lstStyle/>
          <a:p>
            <a:r>
              <a:rPr lang="en-US" sz="2400" dirty="0">
                <a:solidFill>
                  <a:srgbClr val="5A3A06"/>
                </a:solidFill>
                <a:effectLst>
                  <a:outerShdw blurRad="50800" dist="38100" dir="2700000" algn="tl" rotWithShape="0">
                    <a:prstClr val="black">
                      <a:alpha val="40000"/>
                    </a:prstClr>
                  </a:outerShdw>
                </a:effectLst>
                <a:cs typeface="Times New Roman" panose="02020603050405020304" pitchFamily="18" charset="0"/>
              </a:rPr>
              <a:t>“an instrument for writing or drawing, consisting of a thin stick of graphite or a similar substance enclosed in a long thin piece of wood or fixed in a cylindrical case”.</a:t>
            </a:r>
            <a:endParaRPr lang="en-GB" sz="2400" dirty="0">
              <a:solidFill>
                <a:srgbClr val="5A3A06"/>
              </a:solidFill>
              <a:effectLst>
                <a:outerShdw blurRad="50800" dist="38100" dir="2700000" algn="tl" rotWithShape="0">
                  <a:prstClr val="black">
                    <a:alpha val="40000"/>
                  </a:prstClr>
                </a:outerShdw>
              </a:effectLst>
              <a:cs typeface="Times New Roman" panose="02020603050405020304" pitchFamily="18" charset="0"/>
            </a:endParaRPr>
          </a:p>
        </p:txBody>
      </p:sp>
      <p:sp>
        <p:nvSpPr>
          <p:cNvPr id="11" name="Rectangle 10">
            <a:extLst>
              <a:ext uri="{FF2B5EF4-FFF2-40B4-BE49-F238E27FC236}">
                <a16:creationId xmlns:a16="http://schemas.microsoft.com/office/drawing/2014/main" id="{3C1A8787-8496-C94E-EA24-81B5D0EA2A5F}"/>
              </a:ext>
            </a:extLst>
          </p:cNvPr>
          <p:cNvSpPr/>
          <p:nvPr/>
        </p:nvSpPr>
        <p:spPr>
          <a:xfrm rot="19332939">
            <a:off x="6006738" y="3747695"/>
            <a:ext cx="4640245" cy="175432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0" cap="none" spc="0" dirty="0">
                <a:ln w="0"/>
                <a:solidFill>
                  <a:srgbClr val="5A3A06"/>
                </a:solidFill>
                <a:effectLst>
                  <a:outerShdw blurRad="38100" dist="19050" dir="2700000" algn="tl" rotWithShape="0">
                    <a:schemeClr val="dk1">
                      <a:alpha val="40000"/>
                    </a:schemeClr>
                  </a:outerShdw>
                </a:effectLst>
                <a:cs typeface="Times New Roman" panose="02020603050405020304" pitchFamily="18" charset="0"/>
              </a:rPr>
              <a:t>In many </a:t>
            </a:r>
          </a:p>
          <a:p>
            <a:pPr algn="ctr"/>
            <a:r>
              <a:rPr lang="en-US" sz="5400" b="0" cap="none" spc="0" dirty="0">
                <a:ln w="0"/>
                <a:solidFill>
                  <a:srgbClr val="5A3A06"/>
                </a:solidFill>
                <a:effectLst>
                  <a:outerShdw blurRad="38100" dist="19050" dir="2700000" algn="tl" rotWithShape="0">
                    <a:schemeClr val="dk1">
                      <a:alpha val="40000"/>
                    </a:schemeClr>
                  </a:outerShdw>
                </a:effectLst>
                <a:cs typeface="Times New Roman" panose="02020603050405020304" pitchFamily="18" charset="0"/>
              </a:rPr>
              <a:t>different grades</a:t>
            </a:r>
          </a:p>
        </p:txBody>
      </p:sp>
      <p:pic>
        <p:nvPicPr>
          <p:cNvPr id="12" name="Picture 11" descr="A picture containing drawing&#10;&#10;Description automatically generated">
            <a:extLst>
              <a:ext uri="{FF2B5EF4-FFF2-40B4-BE49-F238E27FC236}">
                <a16:creationId xmlns:a16="http://schemas.microsoft.com/office/drawing/2014/main" id="{0360DBE0-4DC0-91A7-665E-B977D8F093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587223">
            <a:off x="10056139" y="3678556"/>
            <a:ext cx="1409511" cy="1409511"/>
          </a:xfrm>
          <a:prstGeom prst="rect">
            <a:avLst/>
          </a:prstGeom>
          <a:ln>
            <a:noFill/>
          </a:ln>
          <a:effectLst>
            <a:outerShdw blurRad="292100" dist="139700" dir="2700000" algn="tl" rotWithShape="0">
              <a:srgbClr val="333333">
                <a:alpha val="65000"/>
              </a:srgbClr>
            </a:outerShdw>
          </a:effectLst>
        </p:spPr>
      </p:pic>
      <p:pic>
        <p:nvPicPr>
          <p:cNvPr id="13" name="Picture 12" descr="A picture containing drawing&#10;&#10;Description automatically generated">
            <a:extLst>
              <a:ext uri="{FF2B5EF4-FFF2-40B4-BE49-F238E27FC236}">
                <a16:creationId xmlns:a16="http://schemas.microsoft.com/office/drawing/2014/main" id="{5ECBCED0-1AF6-F804-3701-55A2C72082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341085" flipH="1">
            <a:off x="5322064" y="4875105"/>
            <a:ext cx="1409511" cy="14095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60894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DB17CB8-2535-0C5C-4B77-6633FE036DE0}"/>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B5014746-D764-378F-7A9C-899234831C1E}"/>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C6B2C3C5-8B52-09F8-03D9-BBD79166B671}"/>
              </a:ext>
            </a:extLst>
          </p:cNvPr>
          <p:cNvSpPr/>
          <p:nvPr/>
        </p:nvSpPr>
        <p:spPr>
          <a:xfrm>
            <a:off x="0" y="212272"/>
            <a:ext cx="6223000" cy="584775"/>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Symbols.</a:t>
            </a:r>
          </a:p>
        </p:txBody>
      </p:sp>
      <p:pic>
        <p:nvPicPr>
          <p:cNvPr id="2" name="Picture 1">
            <a:extLst>
              <a:ext uri="{FF2B5EF4-FFF2-40B4-BE49-F238E27FC236}">
                <a16:creationId xmlns:a16="http://schemas.microsoft.com/office/drawing/2014/main" id="{C8C3D097-89B3-5E10-2B0C-A340C8970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3B5695DC-E6DC-52BD-8689-E3BCE66878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2000" y="266700"/>
            <a:ext cx="1800000" cy="1800000"/>
          </a:xfrm>
          <a:prstGeom prst="rect">
            <a:avLst/>
          </a:prstGeom>
        </p:spPr>
      </p:pic>
      <p:sp>
        <p:nvSpPr>
          <p:cNvPr id="6" name="Rectangle 5">
            <a:extLst>
              <a:ext uri="{FF2B5EF4-FFF2-40B4-BE49-F238E27FC236}">
                <a16:creationId xmlns:a16="http://schemas.microsoft.com/office/drawing/2014/main" id="{24CA0D9E-1B1D-68DA-39F0-CA608E53D995}"/>
              </a:ext>
            </a:extLst>
          </p:cNvPr>
          <p:cNvSpPr/>
          <p:nvPr/>
        </p:nvSpPr>
        <p:spPr>
          <a:xfrm>
            <a:off x="8284284" y="154756"/>
            <a:ext cx="1435008" cy="400110"/>
          </a:xfrm>
          <a:prstGeom prst="rect">
            <a:avLst/>
          </a:prstGeom>
          <a:noFill/>
        </p:spPr>
        <p:txBody>
          <a:bodyPr wrap="none" lIns="91440" tIns="45720" rIns="91440" bIns="45720">
            <a:spAutoFit/>
          </a:bodyPr>
          <a:lstStyle/>
          <a:p>
            <a:pPr algn="ctr"/>
            <a:r>
              <a:rPr lang="en-GB" sz="2000" b="0" cap="none" spc="0" dirty="0">
                <a:ln w="0"/>
                <a:solidFill>
                  <a:srgbClr val="5A3A06"/>
                </a:solidFill>
                <a:effectLst>
                  <a:outerShdw blurRad="38100" dist="19050" dir="2700000" algn="tl" rotWithShape="0">
                    <a:schemeClr val="dk1">
                      <a:alpha val="40000"/>
                    </a:schemeClr>
                  </a:outerShdw>
                </a:effectLst>
              </a:rPr>
              <a:t>North Point</a:t>
            </a:r>
          </a:p>
        </p:txBody>
      </p:sp>
      <p:grpSp>
        <p:nvGrpSpPr>
          <p:cNvPr id="7" name="Group 6">
            <a:extLst>
              <a:ext uri="{FF2B5EF4-FFF2-40B4-BE49-F238E27FC236}">
                <a16:creationId xmlns:a16="http://schemas.microsoft.com/office/drawing/2014/main" id="{71B68DE4-D5EE-B419-66EB-43FAB93C6DCE}"/>
              </a:ext>
            </a:extLst>
          </p:cNvPr>
          <p:cNvGrpSpPr/>
          <p:nvPr/>
        </p:nvGrpSpPr>
        <p:grpSpPr>
          <a:xfrm>
            <a:off x="9719292" y="2467502"/>
            <a:ext cx="1800000" cy="1800000"/>
            <a:chOff x="8574747" y="2644608"/>
            <a:chExt cx="2880000" cy="2880000"/>
          </a:xfrm>
        </p:grpSpPr>
        <p:sp>
          <p:nvSpPr>
            <p:cNvPr id="8" name="Flowchart: Connector 7">
              <a:extLst>
                <a:ext uri="{FF2B5EF4-FFF2-40B4-BE49-F238E27FC236}">
                  <a16:creationId xmlns:a16="http://schemas.microsoft.com/office/drawing/2014/main" id="{F267760F-EA2B-8A9D-4C18-77A3EA646EA7}"/>
                </a:ext>
              </a:extLst>
            </p:cNvPr>
            <p:cNvSpPr/>
            <p:nvPr/>
          </p:nvSpPr>
          <p:spPr>
            <a:xfrm>
              <a:off x="8574747" y="2644608"/>
              <a:ext cx="2880000" cy="2880000"/>
            </a:xfrm>
            <a:prstGeom prst="flowChartConnector">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5A3A06"/>
                </a:solidFill>
              </a:endParaRPr>
            </a:p>
          </p:txBody>
        </p:sp>
        <p:sp>
          <p:nvSpPr>
            <p:cNvPr id="9" name="Arrow: Up 8">
              <a:extLst>
                <a:ext uri="{FF2B5EF4-FFF2-40B4-BE49-F238E27FC236}">
                  <a16:creationId xmlns:a16="http://schemas.microsoft.com/office/drawing/2014/main" id="{282C4A10-58D7-7046-D943-DCBFE25D9FAB}"/>
                </a:ext>
              </a:extLst>
            </p:cNvPr>
            <p:cNvSpPr/>
            <p:nvPr/>
          </p:nvSpPr>
          <p:spPr>
            <a:xfrm>
              <a:off x="9244161" y="3105813"/>
              <a:ext cx="1539025" cy="1957589"/>
            </a:xfrm>
            <a:prstGeom prst="up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5A3A06"/>
                </a:solidFill>
              </a:endParaRPr>
            </a:p>
          </p:txBody>
        </p:sp>
      </p:grpSp>
      <p:grpSp>
        <p:nvGrpSpPr>
          <p:cNvPr id="10" name="Group 9">
            <a:extLst>
              <a:ext uri="{FF2B5EF4-FFF2-40B4-BE49-F238E27FC236}">
                <a16:creationId xmlns:a16="http://schemas.microsoft.com/office/drawing/2014/main" id="{C7D72877-214A-B325-E533-7C6F61B211B2}"/>
              </a:ext>
            </a:extLst>
          </p:cNvPr>
          <p:cNvGrpSpPr/>
          <p:nvPr/>
        </p:nvGrpSpPr>
        <p:grpSpPr>
          <a:xfrm>
            <a:off x="9851366" y="4459757"/>
            <a:ext cx="1535852" cy="2321131"/>
            <a:chOff x="8732021" y="1851645"/>
            <a:chExt cx="1970836" cy="3370738"/>
          </a:xfrm>
        </p:grpSpPr>
        <p:sp>
          <p:nvSpPr>
            <p:cNvPr id="11" name="Rectangle 10">
              <a:extLst>
                <a:ext uri="{FF2B5EF4-FFF2-40B4-BE49-F238E27FC236}">
                  <a16:creationId xmlns:a16="http://schemas.microsoft.com/office/drawing/2014/main" id="{C2DE927B-B4F9-C445-8CC2-E2C7974BF1FE}"/>
                </a:ext>
              </a:extLst>
            </p:cNvPr>
            <p:cNvSpPr/>
            <p:nvPr/>
          </p:nvSpPr>
          <p:spPr>
            <a:xfrm>
              <a:off x="8732021" y="1851645"/>
              <a:ext cx="1970836" cy="3218054"/>
            </a:xfrm>
            <a:prstGeom prst="rect">
              <a:avLst/>
            </a:prstGeom>
            <a:noFill/>
          </p:spPr>
          <p:txBody>
            <a:bodyPr wrap="square" lIns="91440" tIns="45720" rIns="91440" bIns="45720">
              <a:spAutoFit/>
            </a:bodyPr>
            <a:lstStyle/>
            <a:p>
              <a:pPr algn="ctr"/>
              <a:r>
                <a:rPr lang="en-GB" sz="13800" b="0" cap="none" spc="0" dirty="0">
                  <a:ln w="0"/>
                  <a:solidFill>
                    <a:srgbClr val="5A3A06"/>
                  </a:solidFill>
                  <a:effectLst>
                    <a:outerShdw blurRad="38100" dist="19050" dir="2700000" algn="tl" rotWithShape="0">
                      <a:schemeClr val="dk1">
                        <a:alpha val="40000"/>
                      </a:schemeClr>
                    </a:outerShdw>
                  </a:effectLst>
                </a:rPr>
                <a:t>N</a:t>
              </a:r>
              <a:endParaRPr lang="en-GB" sz="19900" b="0" cap="none" spc="0" dirty="0">
                <a:ln w="0"/>
                <a:solidFill>
                  <a:srgbClr val="5A3A06"/>
                </a:solidFill>
                <a:effectLst>
                  <a:outerShdw blurRad="38100" dist="19050" dir="2700000" algn="tl" rotWithShape="0">
                    <a:schemeClr val="dk1">
                      <a:alpha val="40000"/>
                    </a:schemeClr>
                  </a:outerShdw>
                </a:effectLst>
              </a:endParaRPr>
            </a:p>
          </p:txBody>
        </p:sp>
        <p:cxnSp>
          <p:nvCxnSpPr>
            <p:cNvPr id="12" name="Straight Arrow Connector 11">
              <a:extLst>
                <a:ext uri="{FF2B5EF4-FFF2-40B4-BE49-F238E27FC236}">
                  <a16:creationId xmlns:a16="http://schemas.microsoft.com/office/drawing/2014/main" id="{6594D274-7FB8-AC90-C195-4357A22E3A26}"/>
                </a:ext>
              </a:extLst>
            </p:cNvPr>
            <p:cNvCxnSpPr>
              <a:cxnSpLocks/>
              <a:endCxn id="11" idx="0"/>
            </p:cNvCxnSpPr>
            <p:nvPr/>
          </p:nvCxnSpPr>
          <p:spPr>
            <a:xfrm flipH="1" flipV="1">
              <a:off x="9717439" y="1851645"/>
              <a:ext cx="1" cy="3370738"/>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grpSp>
      <p:grpSp>
        <p:nvGrpSpPr>
          <p:cNvPr id="13" name="Group 12">
            <a:extLst>
              <a:ext uri="{FF2B5EF4-FFF2-40B4-BE49-F238E27FC236}">
                <a16:creationId xmlns:a16="http://schemas.microsoft.com/office/drawing/2014/main" id="{13263595-0DD0-D75B-4705-EEBFEA5E8891}"/>
              </a:ext>
            </a:extLst>
          </p:cNvPr>
          <p:cNvGrpSpPr/>
          <p:nvPr/>
        </p:nvGrpSpPr>
        <p:grpSpPr>
          <a:xfrm>
            <a:off x="2494782" y="1565579"/>
            <a:ext cx="4853796" cy="1800001"/>
            <a:chOff x="2279561" y="1571223"/>
            <a:chExt cx="7933384" cy="2781836"/>
          </a:xfrm>
        </p:grpSpPr>
        <p:sp>
          <p:nvSpPr>
            <p:cNvPr id="14" name="Rectangle 13">
              <a:extLst>
                <a:ext uri="{FF2B5EF4-FFF2-40B4-BE49-F238E27FC236}">
                  <a16:creationId xmlns:a16="http://schemas.microsoft.com/office/drawing/2014/main" id="{D2ED91E7-9746-163B-0637-E21F94B3B567}"/>
                </a:ext>
              </a:extLst>
            </p:cNvPr>
            <p:cNvSpPr/>
            <p:nvPr/>
          </p:nvSpPr>
          <p:spPr>
            <a:xfrm>
              <a:off x="2279561" y="1571223"/>
              <a:ext cx="991673" cy="27818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5A3A06"/>
                </a:solidFill>
              </a:endParaRPr>
            </a:p>
          </p:txBody>
        </p:sp>
        <p:sp>
          <p:nvSpPr>
            <p:cNvPr id="15" name="Rectangle 14">
              <a:extLst>
                <a:ext uri="{FF2B5EF4-FFF2-40B4-BE49-F238E27FC236}">
                  <a16:creationId xmlns:a16="http://schemas.microsoft.com/office/drawing/2014/main" id="{99DB6BC7-CDBA-45A4-6A52-88A52CF14E83}"/>
                </a:ext>
              </a:extLst>
            </p:cNvPr>
            <p:cNvSpPr/>
            <p:nvPr/>
          </p:nvSpPr>
          <p:spPr>
            <a:xfrm>
              <a:off x="3271234" y="1571223"/>
              <a:ext cx="991673" cy="27818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5A3A06"/>
                </a:solidFill>
              </a:endParaRPr>
            </a:p>
          </p:txBody>
        </p:sp>
        <p:sp>
          <p:nvSpPr>
            <p:cNvPr id="16" name="Rectangle 15">
              <a:extLst>
                <a:ext uri="{FF2B5EF4-FFF2-40B4-BE49-F238E27FC236}">
                  <a16:creationId xmlns:a16="http://schemas.microsoft.com/office/drawing/2014/main" id="{161E812F-9F0F-433D-4FBA-10C6D76A9202}"/>
                </a:ext>
              </a:extLst>
            </p:cNvPr>
            <p:cNvSpPr/>
            <p:nvPr/>
          </p:nvSpPr>
          <p:spPr>
            <a:xfrm>
              <a:off x="4262907" y="1571223"/>
              <a:ext cx="991673" cy="27818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5A3A06"/>
                </a:solidFill>
              </a:endParaRPr>
            </a:p>
          </p:txBody>
        </p:sp>
        <p:sp>
          <p:nvSpPr>
            <p:cNvPr id="17" name="Rectangle 16">
              <a:extLst>
                <a:ext uri="{FF2B5EF4-FFF2-40B4-BE49-F238E27FC236}">
                  <a16:creationId xmlns:a16="http://schemas.microsoft.com/office/drawing/2014/main" id="{DEB91CFF-8532-ACDD-8887-403E0959A8FA}"/>
                </a:ext>
              </a:extLst>
            </p:cNvPr>
            <p:cNvSpPr/>
            <p:nvPr/>
          </p:nvSpPr>
          <p:spPr>
            <a:xfrm>
              <a:off x="5254580" y="1571223"/>
              <a:ext cx="991673" cy="27818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5A3A06"/>
                </a:solidFill>
              </a:endParaRPr>
            </a:p>
          </p:txBody>
        </p:sp>
        <p:sp>
          <p:nvSpPr>
            <p:cNvPr id="18" name="Rectangle 17">
              <a:extLst>
                <a:ext uri="{FF2B5EF4-FFF2-40B4-BE49-F238E27FC236}">
                  <a16:creationId xmlns:a16="http://schemas.microsoft.com/office/drawing/2014/main" id="{A5CA46D5-8A69-5298-21BB-4F97E1BB61D3}"/>
                </a:ext>
              </a:extLst>
            </p:cNvPr>
            <p:cNvSpPr/>
            <p:nvPr/>
          </p:nvSpPr>
          <p:spPr>
            <a:xfrm>
              <a:off x="6246253" y="1571223"/>
              <a:ext cx="991673" cy="27818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5A3A06"/>
                </a:solidFill>
              </a:endParaRPr>
            </a:p>
          </p:txBody>
        </p:sp>
        <p:sp>
          <p:nvSpPr>
            <p:cNvPr id="19" name="Rectangle 18">
              <a:extLst>
                <a:ext uri="{FF2B5EF4-FFF2-40B4-BE49-F238E27FC236}">
                  <a16:creationId xmlns:a16="http://schemas.microsoft.com/office/drawing/2014/main" id="{C9068BA1-AE7D-E91D-905A-481682425863}"/>
                </a:ext>
              </a:extLst>
            </p:cNvPr>
            <p:cNvSpPr/>
            <p:nvPr/>
          </p:nvSpPr>
          <p:spPr>
            <a:xfrm>
              <a:off x="7237926" y="1571223"/>
              <a:ext cx="991673" cy="27818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5A3A06"/>
                </a:solidFill>
              </a:endParaRPr>
            </a:p>
          </p:txBody>
        </p:sp>
        <p:sp>
          <p:nvSpPr>
            <p:cNvPr id="20" name="Rectangle 19">
              <a:extLst>
                <a:ext uri="{FF2B5EF4-FFF2-40B4-BE49-F238E27FC236}">
                  <a16:creationId xmlns:a16="http://schemas.microsoft.com/office/drawing/2014/main" id="{521F8A48-8084-93F1-FB0F-92763679E3D9}"/>
                </a:ext>
              </a:extLst>
            </p:cNvPr>
            <p:cNvSpPr/>
            <p:nvPr/>
          </p:nvSpPr>
          <p:spPr>
            <a:xfrm>
              <a:off x="8229599" y="1571223"/>
              <a:ext cx="991673" cy="27818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5A3A06"/>
                </a:solidFill>
              </a:endParaRPr>
            </a:p>
          </p:txBody>
        </p:sp>
        <p:sp>
          <p:nvSpPr>
            <p:cNvPr id="21" name="Rectangle 20">
              <a:extLst>
                <a:ext uri="{FF2B5EF4-FFF2-40B4-BE49-F238E27FC236}">
                  <a16:creationId xmlns:a16="http://schemas.microsoft.com/office/drawing/2014/main" id="{DC2A2453-0C4B-F25A-29F0-815710764A80}"/>
                </a:ext>
              </a:extLst>
            </p:cNvPr>
            <p:cNvSpPr/>
            <p:nvPr/>
          </p:nvSpPr>
          <p:spPr>
            <a:xfrm>
              <a:off x="9221272" y="1571223"/>
              <a:ext cx="991673" cy="27818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5A3A06"/>
                </a:solidFill>
              </a:endParaRPr>
            </a:p>
          </p:txBody>
        </p:sp>
        <p:sp>
          <p:nvSpPr>
            <p:cNvPr id="22" name="TextBox 21">
              <a:extLst>
                <a:ext uri="{FF2B5EF4-FFF2-40B4-BE49-F238E27FC236}">
                  <a16:creationId xmlns:a16="http://schemas.microsoft.com/office/drawing/2014/main" id="{8BFDB322-97CF-79C9-6DCE-A54C34EF7FF0}"/>
                </a:ext>
              </a:extLst>
            </p:cNvPr>
            <p:cNvSpPr txBox="1"/>
            <p:nvPr/>
          </p:nvSpPr>
          <p:spPr>
            <a:xfrm>
              <a:off x="2621348" y="1682036"/>
              <a:ext cx="493097" cy="570789"/>
            </a:xfrm>
            <a:prstGeom prst="rect">
              <a:avLst/>
            </a:prstGeom>
            <a:noFill/>
          </p:spPr>
          <p:txBody>
            <a:bodyPr wrap="none" rtlCol="0">
              <a:spAutoFit/>
            </a:bodyPr>
            <a:lstStyle/>
            <a:p>
              <a:r>
                <a:rPr lang="en-GB" dirty="0">
                  <a:solidFill>
                    <a:srgbClr val="5A3A06"/>
                  </a:solidFill>
                </a:rPr>
                <a:t>1</a:t>
              </a:r>
            </a:p>
          </p:txBody>
        </p:sp>
        <p:sp>
          <p:nvSpPr>
            <p:cNvPr id="23" name="TextBox 22">
              <a:extLst>
                <a:ext uri="{FF2B5EF4-FFF2-40B4-BE49-F238E27FC236}">
                  <a16:creationId xmlns:a16="http://schemas.microsoft.com/office/drawing/2014/main" id="{9E517358-5521-3E69-0394-F5778A7CABB1}"/>
                </a:ext>
              </a:extLst>
            </p:cNvPr>
            <p:cNvSpPr txBox="1"/>
            <p:nvPr/>
          </p:nvSpPr>
          <p:spPr>
            <a:xfrm>
              <a:off x="3610051" y="1682036"/>
              <a:ext cx="493097" cy="570789"/>
            </a:xfrm>
            <a:prstGeom prst="rect">
              <a:avLst/>
            </a:prstGeom>
            <a:noFill/>
          </p:spPr>
          <p:txBody>
            <a:bodyPr wrap="none" rtlCol="0">
              <a:spAutoFit/>
            </a:bodyPr>
            <a:lstStyle/>
            <a:p>
              <a:r>
                <a:rPr lang="en-GB" dirty="0">
                  <a:solidFill>
                    <a:srgbClr val="5A3A06"/>
                  </a:solidFill>
                </a:rPr>
                <a:t>2</a:t>
              </a:r>
            </a:p>
          </p:txBody>
        </p:sp>
        <p:sp>
          <p:nvSpPr>
            <p:cNvPr id="24" name="TextBox 23">
              <a:extLst>
                <a:ext uri="{FF2B5EF4-FFF2-40B4-BE49-F238E27FC236}">
                  <a16:creationId xmlns:a16="http://schemas.microsoft.com/office/drawing/2014/main" id="{01A953E3-573D-21C1-2CCA-54D0DB567BB4}"/>
                </a:ext>
              </a:extLst>
            </p:cNvPr>
            <p:cNvSpPr txBox="1"/>
            <p:nvPr/>
          </p:nvSpPr>
          <p:spPr>
            <a:xfrm>
              <a:off x="4606187" y="1682036"/>
              <a:ext cx="493097" cy="570789"/>
            </a:xfrm>
            <a:prstGeom prst="rect">
              <a:avLst/>
            </a:prstGeom>
            <a:noFill/>
          </p:spPr>
          <p:txBody>
            <a:bodyPr wrap="none" rtlCol="0">
              <a:spAutoFit/>
            </a:bodyPr>
            <a:lstStyle/>
            <a:p>
              <a:r>
                <a:rPr lang="en-GB" dirty="0">
                  <a:solidFill>
                    <a:srgbClr val="5A3A06"/>
                  </a:solidFill>
                </a:rPr>
                <a:t>3</a:t>
              </a:r>
            </a:p>
          </p:txBody>
        </p:sp>
        <p:sp>
          <p:nvSpPr>
            <p:cNvPr id="25" name="TextBox 24">
              <a:extLst>
                <a:ext uri="{FF2B5EF4-FFF2-40B4-BE49-F238E27FC236}">
                  <a16:creationId xmlns:a16="http://schemas.microsoft.com/office/drawing/2014/main" id="{9F9D229B-50D0-DB4C-6B3B-FD657E9AC34B}"/>
                </a:ext>
              </a:extLst>
            </p:cNvPr>
            <p:cNvSpPr txBox="1"/>
            <p:nvPr/>
          </p:nvSpPr>
          <p:spPr>
            <a:xfrm>
              <a:off x="5594874" y="1682036"/>
              <a:ext cx="493097" cy="570789"/>
            </a:xfrm>
            <a:prstGeom prst="rect">
              <a:avLst/>
            </a:prstGeom>
            <a:noFill/>
          </p:spPr>
          <p:txBody>
            <a:bodyPr wrap="none" rtlCol="0">
              <a:spAutoFit/>
            </a:bodyPr>
            <a:lstStyle/>
            <a:p>
              <a:r>
                <a:rPr lang="en-GB" dirty="0">
                  <a:solidFill>
                    <a:srgbClr val="5A3A06"/>
                  </a:solidFill>
                </a:rPr>
                <a:t>4</a:t>
              </a:r>
            </a:p>
          </p:txBody>
        </p:sp>
        <p:sp>
          <p:nvSpPr>
            <p:cNvPr id="26" name="TextBox 25">
              <a:extLst>
                <a:ext uri="{FF2B5EF4-FFF2-40B4-BE49-F238E27FC236}">
                  <a16:creationId xmlns:a16="http://schemas.microsoft.com/office/drawing/2014/main" id="{20AE4C54-1FD4-8903-5395-7A3416E09D1B}"/>
                </a:ext>
              </a:extLst>
            </p:cNvPr>
            <p:cNvSpPr txBox="1"/>
            <p:nvPr/>
          </p:nvSpPr>
          <p:spPr>
            <a:xfrm>
              <a:off x="6588040" y="1682036"/>
              <a:ext cx="493097" cy="570789"/>
            </a:xfrm>
            <a:prstGeom prst="rect">
              <a:avLst/>
            </a:prstGeom>
            <a:noFill/>
          </p:spPr>
          <p:txBody>
            <a:bodyPr wrap="none" rtlCol="0">
              <a:spAutoFit/>
            </a:bodyPr>
            <a:lstStyle/>
            <a:p>
              <a:r>
                <a:rPr lang="en-GB" dirty="0">
                  <a:solidFill>
                    <a:srgbClr val="5A3A06"/>
                  </a:solidFill>
                </a:rPr>
                <a:t>5</a:t>
              </a:r>
            </a:p>
          </p:txBody>
        </p:sp>
        <p:sp>
          <p:nvSpPr>
            <p:cNvPr id="27" name="TextBox 26">
              <a:extLst>
                <a:ext uri="{FF2B5EF4-FFF2-40B4-BE49-F238E27FC236}">
                  <a16:creationId xmlns:a16="http://schemas.microsoft.com/office/drawing/2014/main" id="{04BD2450-B0F8-F866-99F9-C9231C6CD5CE}"/>
                </a:ext>
              </a:extLst>
            </p:cNvPr>
            <p:cNvSpPr txBox="1"/>
            <p:nvPr/>
          </p:nvSpPr>
          <p:spPr>
            <a:xfrm>
              <a:off x="7582684" y="1661248"/>
              <a:ext cx="493097" cy="570789"/>
            </a:xfrm>
            <a:prstGeom prst="rect">
              <a:avLst/>
            </a:prstGeom>
            <a:noFill/>
          </p:spPr>
          <p:txBody>
            <a:bodyPr wrap="none" rtlCol="0">
              <a:spAutoFit/>
            </a:bodyPr>
            <a:lstStyle/>
            <a:p>
              <a:r>
                <a:rPr lang="en-GB" dirty="0">
                  <a:solidFill>
                    <a:srgbClr val="5A3A06"/>
                  </a:solidFill>
                </a:rPr>
                <a:t>6</a:t>
              </a:r>
            </a:p>
          </p:txBody>
        </p:sp>
        <p:sp>
          <p:nvSpPr>
            <p:cNvPr id="28" name="TextBox 27">
              <a:extLst>
                <a:ext uri="{FF2B5EF4-FFF2-40B4-BE49-F238E27FC236}">
                  <a16:creationId xmlns:a16="http://schemas.microsoft.com/office/drawing/2014/main" id="{9A602376-D2AC-6F3D-FA63-4D49C41E1A09}"/>
                </a:ext>
              </a:extLst>
            </p:cNvPr>
            <p:cNvSpPr txBox="1"/>
            <p:nvPr/>
          </p:nvSpPr>
          <p:spPr>
            <a:xfrm>
              <a:off x="8568416" y="1661248"/>
              <a:ext cx="493097" cy="570789"/>
            </a:xfrm>
            <a:prstGeom prst="rect">
              <a:avLst/>
            </a:prstGeom>
            <a:noFill/>
          </p:spPr>
          <p:txBody>
            <a:bodyPr wrap="none" rtlCol="0">
              <a:spAutoFit/>
            </a:bodyPr>
            <a:lstStyle/>
            <a:p>
              <a:r>
                <a:rPr lang="en-GB" dirty="0">
                  <a:solidFill>
                    <a:srgbClr val="5A3A06"/>
                  </a:solidFill>
                </a:rPr>
                <a:t>7</a:t>
              </a:r>
            </a:p>
          </p:txBody>
        </p:sp>
        <p:sp>
          <p:nvSpPr>
            <p:cNvPr id="29" name="TextBox 28">
              <a:extLst>
                <a:ext uri="{FF2B5EF4-FFF2-40B4-BE49-F238E27FC236}">
                  <a16:creationId xmlns:a16="http://schemas.microsoft.com/office/drawing/2014/main" id="{FD364484-8B17-8F5C-DFCF-80E6437ABE66}"/>
                </a:ext>
              </a:extLst>
            </p:cNvPr>
            <p:cNvSpPr txBox="1"/>
            <p:nvPr/>
          </p:nvSpPr>
          <p:spPr>
            <a:xfrm>
              <a:off x="9560089" y="1661248"/>
              <a:ext cx="493097" cy="570789"/>
            </a:xfrm>
            <a:prstGeom prst="rect">
              <a:avLst/>
            </a:prstGeom>
            <a:noFill/>
          </p:spPr>
          <p:txBody>
            <a:bodyPr wrap="none" rtlCol="0">
              <a:spAutoFit/>
            </a:bodyPr>
            <a:lstStyle/>
            <a:p>
              <a:r>
                <a:rPr lang="en-GB" dirty="0">
                  <a:solidFill>
                    <a:srgbClr val="5A3A06"/>
                  </a:solidFill>
                </a:rPr>
                <a:t>8</a:t>
              </a:r>
            </a:p>
          </p:txBody>
        </p:sp>
        <p:cxnSp>
          <p:nvCxnSpPr>
            <p:cNvPr id="30" name="Straight Arrow Connector 29">
              <a:extLst>
                <a:ext uri="{FF2B5EF4-FFF2-40B4-BE49-F238E27FC236}">
                  <a16:creationId xmlns:a16="http://schemas.microsoft.com/office/drawing/2014/main" id="{748899AF-D01B-63D0-6584-F149964CA644}"/>
                </a:ext>
              </a:extLst>
            </p:cNvPr>
            <p:cNvCxnSpPr>
              <a:cxnSpLocks/>
            </p:cNvCxnSpPr>
            <p:nvPr/>
          </p:nvCxnSpPr>
          <p:spPr>
            <a:xfrm>
              <a:off x="4449651" y="2917065"/>
              <a:ext cx="3441131"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31" name="Rectangle 30">
            <a:extLst>
              <a:ext uri="{FF2B5EF4-FFF2-40B4-BE49-F238E27FC236}">
                <a16:creationId xmlns:a16="http://schemas.microsoft.com/office/drawing/2014/main" id="{DB06D2B5-EBF8-F428-A5D0-A791041DEFE8}"/>
              </a:ext>
            </a:extLst>
          </p:cNvPr>
          <p:cNvSpPr/>
          <p:nvPr/>
        </p:nvSpPr>
        <p:spPr>
          <a:xfrm>
            <a:off x="979848" y="1401702"/>
            <a:ext cx="1114985" cy="400110"/>
          </a:xfrm>
          <a:prstGeom prst="rect">
            <a:avLst/>
          </a:prstGeom>
          <a:noFill/>
        </p:spPr>
        <p:txBody>
          <a:bodyPr wrap="none" lIns="91440" tIns="45720" rIns="91440" bIns="45720">
            <a:spAutoFit/>
          </a:bodyPr>
          <a:lstStyle/>
          <a:p>
            <a:r>
              <a:rPr lang="en-GB" sz="2000" b="0" cap="none" spc="0" dirty="0">
                <a:ln w="0"/>
                <a:solidFill>
                  <a:srgbClr val="5A3A06"/>
                </a:solidFill>
                <a:effectLst>
                  <a:outerShdw blurRad="38100" dist="19050" dir="2700000" algn="tl" rotWithShape="0">
                    <a:schemeClr val="dk1">
                      <a:alpha val="40000"/>
                    </a:schemeClr>
                  </a:outerShdw>
                </a:effectLst>
              </a:rPr>
              <a:t>Staircase</a:t>
            </a:r>
          </a:p>
        </p:txBody>
      </p:sp>
      <p:grpSp>
        <p:nvGrpSpPr>
          <p:cNvPr id="32" name="Group 31">
            <a:extLst>
              <a:ext uri="{FF2B5EF4-FFF2-40B4-BE49-F238E27FC236}">
                <a16:creationId xmlns:a16="http://schemas.microsoft.com/office/drawing/2014/main" id="{75868439-FD87-21FA-8C8A-CD6419B49DB4}"/>
              </a:ext>
            </a:extLst>
          </p:cNvPr>
          <p:cNvGrpSpPr/>
          <p:nvPr/>
        </p:nvGrpSpPr>
        <p:grpSpPr>
          <a:xfrm>
            <a:off x="401336" y="3505501"/>
            <a:ext cx="1598317" cy="2285676"/>
            <a:chOff x="972355" y="1693572"/>
            <a:chExt cx="2550017" cy="3515932"/>
          </a:xfrm>
        </p:grpSpPr>
        <p:sp>
          <p:nvSpPr>
            <p:cNvPr id="33" name="Rectangle 32">
              <a:extLst>
                <a:ext uri="{FF2B5EF4-FFF2-40B4-BE49-F238E27FC236}">
                  <a16:creationId xmlns:a16="http://schemas.microsoft.com/office/drawing/2014/main" id="{CBADDF5F-7562-9CB7-BD3D-57854FCC177F}"/>
                </a:ext>
              </a:extLst>
            </p:cNvPr>
            <p:cNvSpPr/>
            <p:nvPr/>
          </p:nvSpPr>
          <p:spPr>
            <a:xfrm>
              <a:off x="972355" y="1693572"/>
              <a:ext cx="2550017" cy="3515932"/>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5A3A06"/>
                </a:solidFill>
              </a:endParaRPr>
            </a:p>
          </p:txBody>
        </p:sp>
        <p:cxnSp>
          <p:nvCxnSpPr>
            <p:cNvPr id="34" name="Straight Connector 33">
              <a:extLst>
                <a:ext uri="{FF2B5EF4-FFF2-40B4-BE49-F238E27FC236}">
                  <a16:creationId xmlns:a16="http://schemas.microsoft.com/office/drawing/2014/main" id="{9AC74F21-0767-6DA4-C76E-F125C0EEB953}"/>
                </a:ext>
              </a:extLst>
            </p:cNvPr>
            <p:cNvCxnSpPr>
              <a:endCxn id="33" idx="3"/>
            </p:cNvCxnSpPr>
            <p:nvPr/>
          </p:nvCxnSpPr>
          <p:spPr>
            <a:xfrm>
              <a:off x="972355" y="1693572"/>
              <a:ext cx="2550017" cy="1757966"/>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35" name="Straight Connector 34">
              <a:extLst>
                <a:ext uri="{FF2B5EF4-FFF2-40B4-BE49-F238E27FC236}">
                  <a16:creationId xmlns:a16="http://schemas.microsoft.com/office/drawing/2014/main" id="{95126571-1442-2803-40AF-D97F430A24B9}"/>
                </a:ext>
              </a:extLst>
            </p:cNvPr>
            <p:cNvCxnSpPr>
              <a:cxnSpLocks/>
              <a:endCxn id="33" idx="3"/>
            </p:cNvCxnSpPr>
            <p:nvPr/>
          </p:nvCxnSpPr>
          <p:spPr>
            <a:xfrm flipV="1">
              <a:off x="972355" y="3451538"/>
              <a:ext cx="2550017" cy="1757966"/>
            </a:xfrm>
            <a:prstGeom prst="line">
              <a:avLst/>
            </a:prstGeom>
            <a:ln>
              <a:prstDash val="dash"/>
            </a:ln>
          </p:spPr>
          <p:style>
            <a:lnRef idx="2">
              <a:schemeClr val="dk1"/>
            </a:lnRef>
            <a:fillRef idx="0">
              <a:schemeClr val="dk1"/>
            </a:fillRef>
            <a:effectRef idx="1">
              <a:schemeClr val="dk1"/>
            </a:effectRef>
            <a:fontRef idx="minor">
              <a:schemeClr val="tx1"/>
            </a:fontRef>
          </p:style>
        </p:cxnSp>
      </p:grpSp>
      <p:grpSp>
        <p:nvGrpSpPr>
          <p:cNvPr id="36" name="Group 35">
            <a:extLst>
              <a:ext uri="{FF2B5EF4-FFF2-40B4-BE49-F238E27FC236}">
                <a16:creationId xmlns:a16="http://schemas.microsoft.com/office/drawing/2014/main" id="{54B28844-79C1-0957-A6F5-FD1A2CE5FEC4}"/>
              </a:ext>
            </a:extLst>
          </p:cNvPr>
          <p:cNvGrpSpPr/>
          <p:nvPr/>
        </p:nvGrpSpPr>
        <p:grpSpPr>
          <a:xfrm>
            <a:off x="2849870" y="3782489"/>
            <a:ext cx="1598317" cy="1731700"/>
            <a:chOff x="4486140" y="2097109"/>
            <a:chExt cx="2550017" cy="2663780"/>
          </a:xfrm>
        </p:grpSpPr>
        <p:sp>
          <p:nvSpPr>
            <p:cNvPr id="37" name="Rectangle 36">
              <a:extLst>
                <a:ext uri="{FF2B5EF4-FFF2-40B4-BE49-F238E27FC236}">
                  <a16:creationId xmlns:a16="http://schemas.microsoft.com/office/drawing/2014/main" id="{6756B701-A811-452F-CC3C-12A12D5D73CC}"/>
                </a:ext>
              </a:extLst>
            </p:cNvPr>
            <p:cNvSpPr/>
            <p:nvPr/>
          </p:nvSpPr>
          <p:spPr>
            <a:xfrm>
              <a:off x="4486140" y="2097109"/>
              <a:ext cx="2550017" cy="266378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5A3A06"/>
                </a:solidFill>
              </a:endParaRPr>
            </a:p>
          </p:txBody>
        </p:sp>
        <p:cxnSp>
          <p:nvCxnSpPr>
            <p:cNvPr id="38" name="Straight Connector 37">
              <a:extLst>
                <a:ext uri="{FF2B5EF4-FFF2-40B4-BE49-F238E27FC236}">
                  <a16:creationId xmlns:a16="http://schemas.microsoft.com/office/drawing/2014/main" id="{AAE6AB7B-DFFB-FCFF-A6BC-360AEF4146D8}"/>
                </a:ext>
              </a:extLst>
            </p:cNvPr>
            <p:cNvCxnSpPr>
              <a:cxnSpLocks/>
              <a:endCxn id="37" idx="0"/>
            </p:cNvCxnSpPr>
            <p:nvPr/>
          </p:nvCxnSpPr>
          <p:spPr>
            <a:xfrm flipV="1">
              <a:off x="4486140" y="2097109"/>
              <a:ext cx="1275009" cy="2663780"/>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39" name="Straight Connector 38">
              <a:extLst>
                <a:ext uri="{FF2B5EF4-FFF2-40B4-BE49-F238E27FC236}">
                  <a16:creationId xmlns:a16="http://schemas.microsoft.com/office/drawing/2014/main" id="{756A5782-F7EE-9EAA-2ACE-C6BEF8ECF093}"/>
                </a:ext>
              </a:extLst>
            </p:cNvPr>
            <p:cNvCxnSpPr>
              <a:cxnSpLocks/>
              <a:endCxn id="37" idx="0"/>
            </p:cNvCxnSpPr>
            <p:nvPr/>
          </p:nvCxnSpPr>
          <p:spPr>
            <a:xfrm flipH="1" flipV="1">
              <a:off x="5761149" y="2097109"/>
              <a:ext cx="1275008" cy="2663780"/>
            </a:xfrm>
            <a:prstGeom prst="line">
              <a:avLst/>
            </a:prstGeom>
            <a:ln>
              <a:prstDash val="dash"/>
            </a:ln>
          </p:spPr>
          <p:style>
            <a:lnRef idx="2">
              <a:schemeClr val="dk1"/>
            </a:lnRef>
            <a:fillRef idx="0">
              <a:schemeClr val="dk1"/>
            </a:fillRef>
            <a:effectRef idx="1">
              <a:schemeClr val="dk1"/>
            </a:effectRef>
            <a:fontRef idx="minor">
              <a:schemeClr val="tx1"/>
            </a:fontRef>
          </p:style>
        </p:cxnSp>
      </p:grpSp>
      <p:grpSp>
        <p:nvGrpSpPr>
          <p:cNvPr id="40" name="Group 39">
            <a:extLst>
              <a:ext uri="{FF2B5EF4-FFF2-40B4-BE49-F238E27FC236}">
                <a16:creationId xmlns:a16="http://schemas.microsoft.com/office/drawing/2014/main" id="{D3D60ADE-0DBC-182F-1D30-0D1D0FFF820D}"/>
              </a:ext>
            </a:extLst>
          </p:cNvPr>
          <p:cNvGrpSpPr/>
          <p:nvPr/>
        </p:nvGrpSpPr>
        <p:grpSpPr>
          <a:xfrm>
            <a:off x="5270368" y="4128899"/>
            <a:ext cx="2073239" cy="1038880"/>
            <a:chOff x="7999925" y="2629973"/>
            <a:chExt cx="3307726" cy="1598053"/>
          </a:xfrm>
        </p:grpSpPr>
        <p:sp>
          <p:nvSpPr>
            <p:cNvPr id="41" name="Rectangle 40">
              <a:extLst>
                <a:ext uri="{FF2B5EF4-FFF2-40B4-BE49-F238E27FC236}">
                  <a16:creationId xmlns:a16="http://schemas.microsoft.com/office/drawing/2014/main" id="{36F9762E-E39F-32A6-32A9-DDA58C1F753F}"/>
                </a:ext>
              </a:extLst>
            </p:cNvPr>
            <p:cNvSpPr/>
            <p:nvPr/>
          </p:nvSpPr>
          <p:spPr>
            <a:xfrm>
              <a:off x="7999926" y="2629973"/>
              <a:ext cx="3307725" cy="1598053"/>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5A3A06"/>
                </a:solidFill>
              </a:endParaRPr>
            </a:p>
          </p:txBody>
        </p:sp>
        <p:cxnSp>
          <p:nvCxnSpPr>
            <p:cNvPr id="42" name="Straight Connector 41">
              <a:extLst>
                <a:ext uri="{FF2B5EF4-FFF2-40B4-BE49-F238E27FC236}">
                  <a16:creationId xmlns:a16="http://schemas.microsoft.com/office/drawing/2014/main" id="{CAEC647A-9E52-55C5-9844-D8315A7645C3}"/>
                </a:ext>
              </a:extLst>
            </p:cNvPr>
            <p:cNvCxnSpPr>
              <a:cxnSpLocks/>
              <a:endCxn id="41" idx="2"/>
            </p:cNvCxnSpPr>
            <p:nvPr/>
          </p:nvCxnSpPr>
          <p:spPr>
            <a:xfrm>
              <a:off x="7999925" y="2629973"/>
              <a:ext cx="1653864" cy="1598053"/>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43" name="Straight Connector 42">
              <a:extLst>
                <a:ext uri="{FF2B5EF4-FFF2-40B4-BE49-F238E27FC236}">
                  <a16:creationId xmlns:a16="http://schemas.microsoft.com/office/drawing/2014/main" id="{65138C8E-9585-CD22-9929-49F0E5559B4B}"/>
                </a:ext>
              </a:extLst>
            </p:cNvPr>
            <p:cNvCxnSpPr>
              <a:cxnSpLocks/>
              <a:endCxn id="41" idx="2"/>
            </p:cNvCxnSpPr>
            <p:nvPr/>
          </p:nvCxnSpPr>
          <p:spPr>
            <a:xfrm flipH="1">
              <a:off x="9653789" y="2629973"/>
              <a:ext cx="1653862" cy="1598053"/>
            </a:xfrm>
            <a:prstGeom prst="line">
              <a:avLst/>
            </a:prstGeom>
            <a:ln>
              <a:prstDash val="dash"/>
            </a:ln>
          </p:spPr>
          <p:style>
            <a:lnRef idx="2">
              <a:schemeClr val="dk1"/>
            </a:lnRef>
            <a:fillRef idx="0">
              <a:schemeClr val="dk1"/>
            </a:fillRef>
            <a:effectRef idx="1">
              <a:schemeClr val="dk1"/>
            </a:effectRef>
            <a:fontRef idx="minor">
              <a:schemeClr val="tx1"/>
            </a:fontRef>
          </p:style>
        </p:cxnSp>
      </p:grpSp>
      <p:sp>
        <p:nvSpPr>
          <p:cNvPr id="44" name="TextBox 43">
            <a:extLst>
              <a:ext uri="{FF2B5EF4-FFF2-40B4-BE49-F238E27FC236}">
                <a16:creationId xmlns:a16="http://schemas.microsoft.com/office/drawing/2014/main" id="{18F7D175-E133-2915-6BDA-E894DC17917A}"/>
              </a:ext>
            </a:extLst>
          </p:cNvPr>
          <p:cNvSpPr txBox="1"/>
          <p:nvPr/>
        </p:nvSpPr>
        <p:spPr>
          <a:xfrm>
            <a:off x="174732" y="5915377"/>
            <a:ext cx="1971117" cy="369332"/>
          </a:xfrm>
          <a:prstGeom prst="rect">
            <a:avLst/>
          </a:prstGeom>
          <a:noFill/>
        </p:spPr>
        <p:txBody>
          <a:bodyPr wrap="none" rtlCol="0">
            <a:spAutoFit/>
          </a:bodyPr>
          <a:lstStyle/>
          <a:p>
            <a:r>
              <a:rPr lang="en-GB" dirty="0">
                <a:solidFill>
                  <a:srgbClr val="5A3A06"/>
                </a:solidFill>
              </a:rPr>
              <a:t>Side Hung Window</a:t>
            </a:r>
          </a:p>
        </p:txBody>
      </p:sp>
      <p:sp>
        <p:nvSpPr>
          <p:cNvPr id="46" name="TextBox 45">
            <a:extLst>
              <a:ext uri="{FF2B5EF4-FFF2-40B4-BE49-F238E27FC236}">
                <a16:creationId xmlns:a16="http://schemas.microsoft.com/office/drawing/2014/main" id="{B6B444F9-BAD0-3856-E217-4E70D5A27021}"/>
              </a:ext>
            </a:extLst>
          </p:cNvPr>
          <p:cNvSpPr txBox="1"/>
          <p:nvPr/>
        </p:nvSpPr>
        <p:spPr>
          <a:xfrm>
            <a:off x="2708657" y="5644785"/>
            <a:ext cx="1964127" cy="369332"/>
          </a:xfrm>
          <a:prstGeom prst="rect">
            <a:avLst/>
          </a:prstGeom>
          <a:noFill/>
        </p:spPr>
        <p:txBody>
          <a:bodyPr wrap="none" rtlCol="0">
            <a:spAutoFit/>
          </a:bodyPr>
          <a:lstStyle/>
          <a:p>
            <a:r>
              <a:rPr lang="en-GB" dirty="0">
                <a:solidFill>
                  <a:srgbClr val="5A3A06"/>
                </a:solidFill>
              </a:rPr>
              <a:t>Top Hung Window</a:t>
            </a:r>
          </a:p>
        </p:txBody>
      </p:sp>
      <p:sp>
        <p:nvSpPr>
          <p:cNvPr id="47" name="TextBox 46">
            <a:extLst>
              <a:ext uri="{FF2B5EF4-FFF2-40B4-BE49-F238E27FC236}">
                <a16:creationId xmlns:a16="http://schemas.microsoft.com/office/drawing/2014/main" id="{19341979-8ED3-1727-11AB-69174E674CCC}"/>
              </a:ext>
            </a:extLst>
          </p:cNvPr>
          <p:cNvSpPr txBox="1"/>
          <p:nvPr/>
        </p:nvSpPr>
        <p:spPr>
          <a:xfrm>
            <a:off x="5173148" y="5234170"/>
            <a:ext cx="2354940" cy="369332"/>
          </a:xfrm>
          <a:prstGeom prst="rect">
            <a:avLst/>
          </a:prstGeom>
          <a:noFill/>
        </p:spPr>
        <p:txBody>
          <a:bodyPr wrap="none" rtlCol="0">
            <a:spAutoFit/>
          </a:bodyPr>
          <a:lstStyle/>
          <a:p>
            <a:r>
              <a:rPr lang="en-GB" dirty="0">
                <a:solidFill>
                  <a:srgbClr val="5A3A06"/>
                </a:solidFill>
              </a:rPr>
              <a:t>Bottom Hung Window</a:t>
            </a:r>
          </a:p>
        </p:txBody>
      </p:sp>
    </p:spTree>
    <p:extLst>
      <p:ext uri="{BB962C8B-B14F-4D97-AF65-F5344CB8AC3E}">
        <p14:creationId xmlns:p14="http://schemas.microsoft.com/office/powerpoint/2010/main" val="279328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F9EEB08-F29A-4D4A-331E-26B98ED8CB30}"/>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F3413624-FDBC-03EF-0746-133C315D6B44}"/>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E61FD605-12B3-3E85-0982-3DB419B4BAD4}"/>
              </a:ext>
            </a:extLst>
          </p:cNvPr>
          <p:cNvSpPr/>
          <p:nvPr/>
        </p:nvSpPr>
        <p:spPr>
          <a:xfrm>
            <a:off x="0" y="212272"/>
            <a:ext cx="6223000" cy="584775"/>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Abbreviations.</a:t>
            </a:r>
          </a:p>
        </p:txBody>
      </p:sp>
      <p:pic>
        <p:nvPicPr>
          <p:cNvPr id="2" name="Picture 1">
            <a:extLst>
              <a:ext uri="{FF2B5EF4-FFF2-40B4-BE49-F238E27FC236}">
                <a16:creationId xmlns:a16="http://schemas.microsoft.com/office/drawing/2014/main" id="{E592B431-6F07-071B-D1C8-94FD3C38AA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sp>
        <p:nvSpPr>
          <p:cNvPr id="3" name="TextBox 2">
            <a:extLst>
              <a:ext uri="{FF2B5EF4-FFF2-40B4-BE49-F238E27FC236}">
                <a16:creationId xmlns:a16="http://schemas.microsoft.com/office/drawing/2014/main" id="{CEF0EEFB-F55D-B958-7A5B-8079F6FBF00D}"/>
              </a:ext>
            </a:extLst>
          </p:cNvPr>
          <p:cNvSpPr txBox="1"/>
          <p:nvPr/>
        </p:nvSpPr>
        <p:spPr>
          <a:xfrm>
            <a:off x="323491" y="1684953"/>
            <a:ext cx="10724071" cy="4893647"/>
          </a:xfrm>
          <a:prstGeom prst="rect">
            <a:avLst/>
          </a:prstGeom>
          <a:noFill/>
        </p:spPr>
        <p:txBody>
          <a:bodyPr wrap="square">
            <a:spAutoFit/>
          </a:bodyPr>
          <a:lstStyle/>
          <a:p>
            <a:r>
              <a:rPr lang="en-GB" sz="2400" b="0" i="0" dirty="0">
                <a:solidFill>
                  <a:srgbClr val="5A3A06"/>
                </a:solidFill>
                <a:effectLst/>
                <a:latin typeface="-apple-system"/>
              </a:rPr>
              <a:t>Abbreviations in construction drawings are shortened forms of words or phrases used to convey complex information quickly and efficiently. They are essential for making drawings more concise and easier to read, especially given the limited space available on blueprints. </a:t>
            </a:r>
          </a:p>
          <a:p>
            <a:endParaRPr lang="en-GB" sz="2400" dirty="0">
              <a:solidFill>
                <a:srgbClr val="5A3A06"/>
              </a:solidFill>
              <a:latin typeface="-apple-system"/>
            </a:endParaRPr>
          </a:p>
          <a:p>
            <a:r>
              <a:rPr lang="en-GB" sz="2400" b="0" i="0" dirty="0">
                <a:solidFill>
                  <a:srgbClr val="5A3A06"/>
                </a:solidFill>
                <a:effectLst/>
                <a:latin typeface="-apple-system"/>
              </a:rPr>
              <a:t>By using abbreviations, architects and engineers can communicate detailed instructions about materials, measurements, and construction techniques without cluttering the drawings. </a:t>
            </a:r>
          </a:p>
          <a:p>
            <a:endParaRPr lang="en-GB" sz="2400" dirty="0">
              <a:solidFill>
                <a:srgbClr val="5A3A06"/>
              </a:solidFill>
              <a:latin typeface="-apple-system"/>
            </a:endParaRPr>
          </a:p>
          <a:p>
            <a:r>
              <a:rPr lang="en-GB" sz="2400" b="0" i="0" dirty="0">
                <a:solidFill>
                  <a:srgbClr val="5A3A06"/>
                </a:solidFill>
                <a:effectLst/>
                <a:latin typeface="-apple-system"/>
              </a:rPr>
              <a:t>This practice helps streamline communication, reduce the risk of misinterpretation, and ensure that all stakeholders have a clear understanding of the project requirements</a:t>
            </a:r>
            <a:r>
              <a:rPr lang="en-GB" sz="2400" baseline="30000" dirty="0">
                <a:solidFill>
                  <a:srgbClr val="5A3A06"/>
                </a:solidFill>
                <a:latin typeface="-apple-system"/>
              </a:rPr>
              <a:t>.</a:t>
            </a:r>
            <a:r>
              <a:rPr lang="en-GB" sz="2400" b="0" i="0" dirty="0">
                <a:solidFill>
                  <a:srgbClr val="5A3A06"/>
                </a:solidFill>
                <a:effectLst/>
                <a:latin typeface="-apple-system"/>
              </a:rPr>
              <a:t> Common examples include “A/C” for air conditioning, “HVAC” for heating, ventilation, and air conditioning, and “CAD” for computer-aided design.</a:t>
            </a:r>
            <a:endParaRPr lang="en-GB" sz="2400" dirty="0">
              <a:solidFill>
                <a:srgbClr val="5A3A06"/>
              </a:solidFill>
            </a:endParaRPr>
          </a:p>
        </p:txBody>
      </p:sp>
    </p:spTree>
    <p:extLst>
      <p:ext uri="{BB962C8B-B14F-4D97-AF65-F5344CB8AC3E}">
        <p14:creationId xmlns:p14="http://schemas.microsoft.com/office/powerpoint/2010/main" val="21036193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7D28B34-7D25-1874-DD2E-08B2D7B15408}"/>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3FD9BDA4-4C7D-B1FF-6859-B55EA379D366}"/>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EF7DFE04-A604-4BB9-64B5-EF8092AA8961}"/>
              </a:ext>
            </a:extLst>
          </p:cNvPr>
          <p:cNvSpPr/>
          <p:nvPr/>
        </p:nvSpPr>
        <p:spPr>
          <a:xfrm>
            <a:off x="0" y="212272"/>
            <a:ext cx="6223000" cy="584775"/>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Abbreviations.</a:t>
            </a:r>
          </a:p>
        </p:txBody>
      </p:sp>
      <p:pic>
        <p:nvPicPr>
          <p:cNvPr id="2" name="Picture 1">
            <a:extLst>
              <a:ext uri="{FF2B5EF4-FFF2-40B4-BE49-F238E27FC236}">
                <a16:creationId xmlns:a16="http://schemas.microsoft.com/office/drawing/2014/main" id="{AAD81CAA-37B1-25DF-580E-BC539DE831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graphicFrame>
        <p:nvGraphicFramePr>
          <p:cNvPr id="3" name="Table 2">
            <a:extLst>
              <a:ext uri="{FF2B5EF4-FFF2-40B4-BE49-F238E27FC236}">
                <a16:creationId xmlns:a16="http://schemas.microsoft.com/office/drawing/2014/main" id="{07A817DA-CFA5-5288-09A2-A9110E677838}"/>
              </a:ext>
            </a:extLst>
          </p:cNvPr>
          <p:cNvGraphicFramePr>
            <a:graphicFrameLocks noGrp="1"/>
          </p:cNvGraphicFramePr>
          <p:nvPr>
            <p:extLst>
              <p:ext uri="{D42A27DB-BD31-4B8C-83A1-F6EECF244321}">
                <p14:modId xmlns:p14="http://schemas.microsoft.com/office/powerpoint/2010/main" val="1677141582"/>
              </p:ext>
            </p:extLst>
          </p:nvPr>
        </p:nvGraphicFramePr>
        <p:xfrm>
          <a:off x="508239" y="1780619"/>
          <a:ext cx="5122174" cy="4820920"/>
        </p:xfrm>
        <a:graphic>
          <a:graphicData uri="http://schemas.openxmlformats.org/drawingml/2006/table">
            <a:tbl>
              <a:tblPr firstRow="1" bandRow="1">
                <a:tableStyleId>{5C22544A-7EE6-4342-B048-85BDC9FD1C3A}</a:tableStyleId>
              </a:tblPr>
              <a:tblGrid>
                <a:gridCol w="2561087">
                  <a:extLst>
                    <a:ext uri="{9D8B030D-6E8A-4147-A177-3AD203B41FA5}">
                      <a16:colId xmlns:a16="http://schemas.microsoft.com/office/drawing/2014/main" val="2231742507"/>
                    </a:ext>
                  </a:extLst>
                </a:gridCol>
                <a:gridCol w="2561087">
                  <a:extLst>
                    <a:ext uri="{9D8B030D-6E8A-4147-A177-3AD203B41FA5}">
                      <a16:colId xmlns:a16="http://schemas.microsoft.com/office/drawing/2014/main" val="3193993911"/>
                    </a:ext>
                  </a:extLst>
                </a:gridCol>
              </a:tblGrid>
              <a:tr h="370840">
                <a:tc>
                  <a:txBody>
                    <a:bodyPr/>
                    <a:lstStyle/>
                    <a:p>
                      <a:r>
                        <a:rPr lang="en-GB" dirty="0">
                          <a:solidFill>
                            <a:srgbClr val="5A3A06"/>
                          </a:solidFill>
                        </a:rPr>
                        <a:t>Word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solidFill>
                            <a:srgbClr val="5A3A06"/>
                          </a:solidFill>
                        </a:rPr>
                        <a:t>Abbreviation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4272131"/>
                  </a:ext>
                </a:extLst>
              </a:tr>
              <a:tr h="370840">
                <a:tc>
                  <a:txBody>
                    <a:bodyPr/>
                    <a:lstStyle/>
                    <a:p>
                      <a:r>
                        <a:rPr lang="en-GB" dirty="0">
                          <a:solidFill>
                            <a:srgbClr val="5A3A06"/>
                          </a:solidFill>
                        </a:rPr>
                        <a:t>Aggregate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err="1">
                          <a:solidFill>
                            <a:srgbClr val="5A3A06"/>
                          </a:solidFill>
                        </a:rPr>
                        <a:t>agg</a:t>
                      </a:r>
                      <a:endParaRPr lang="en-GB" dirty="0">
                        <a:solidFill>
                          <a:srgbClr val="5A3A0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291053"/>
                  </a:ext>
                </a:extLst>
              </a:tr>
              <a:tr h="370840">
                <a:tc>
                  <a:txBody>
                    <a:bodyPr/>
                    <a:lstStyle/>
                    <a:p>
                      <a:r>
                        <a:rPr lang="en-GB" dirty="0">
                          <a:solidFill>
                            <a:srgbClr val="5A3A06"/>
                          </a:solidFill>
                        </a:rPr>
                        <a:t>Air Brick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solidFill>
                            <a:srgbClr val="5A3A06"/>
                          </a:solidFill>
                        </a:rPr>
                        <a:t>Ab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9067455"/>
                  </a:ext>
                </a:extLst>
              </a:tr>
              <a:tr h="370840">
                <a:tc>
                  <a:txBody>
                    <a:bodyPr/>
                    <a:lstStyle/>
                    <a:p>
                      <a:r>
                        <a:rPr lang="en-GB" dirty="0">
                          <a:solidFill>
                            <a:srgbClr val="5A3A06"/>
                          </a:solidFill>
                        </a:rPr>
                        <a:t>Aluminium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solidFill>
                            <a:srgbClr val="5A3A06"/>
                          </a:solidFill>
                        </a:rPr>
                        <a: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8918286"/>
                  </a:ext>
                </a:extLst>
              </a:tr>
              <a:tr h="370840">
                <a:tc>
                  <a:txBody>
                    <a:bodyPr/>
                    <a:lstStyle/>
                    <a:p>
                      <a:r>
                        <a:rPr lang="en-GB" dirty="0">
                          <a:solidFill>
                            <a:srgbClr val="5A3A06"/>
                          </a:solidFill>
                        </a:rPr>
                        <a:t>Bitumen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solidFill>
                            <a:srgbClr val="5A3A06"/>
                          </a:solidFill>
                        </a:rPr>
                        <a:t>Bit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7591395"/>
                  </a:ext>
                </a:extLst>
              </a:tr>
              <a:tr h="370840">
                <a:tc>
                  <a:txBody>
                    <a:bodyPr/>
                    <a:lstStyle/>
                    <a:p>
                      <a:r>
                        <a:rPr lang="en-GB" dirty="0">
                          <a:solidFill>
                            <a:srgbClr val="5A3A06"/>
                          </a:solidFill>
                        </a:rPr>
                        <a:t>Boarding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err="1">
                          <a:solidFill>
                            <a:srgbClr val="5A3A06"/>
                          </a:solidFill>
                        </a:rPr>
                        <a:t>Bdg</a:t>
                      </a:r>
                      <a:endParaRPr lang="en-GB" dirty="0">
                        <a:solidFill>
                          <a:srgbClr val="5A3A0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4468462"/>
                  </a:ext>
                </a:extLst>
              </a:tr>
              <a:tr h="370840">
                <a:tc>
                  <a:txBody>
                    <a:bodyPr/>
                    <a:lstStyle/>
                    <a:p>
                      <a:r>
                        <a:rPr lang="en-GB" dirty="0">
                          <a:solidFill>
                            <a:srgbClr val="5A3A06"/>
                          </a:solidFill>
                        </a:rPr>
                        <a:t>BS Beam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solidFill>
                            <a:srgbClr val="5A3A06"/>
                          </a:solidFill>
                        </a:rPr>
                        <a:t>BSB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15783745"/>
                  </a:ext>
                </a:extLst>
              </a:tr>
              <a:tr h="370840">
                <a:tc>
                  <a:txBody>
                    <a:bodyPr/>
                    <a:lstStyle/>
                    <a:p>
                      <a:r>
                        <a:rPr lang="en-GB" dirty="0">
                          <a:solidFill>
                            <a:srgbClr val="5A3A06"/>
                          </a:solidFill>
                        </a:rPr>
                        <a:t>Building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err="1">
                          <a:solidFill>
                            <a:srgbClr val="5A3A06"/>
                          </a:solidFill>
                        </a:rPr>
                        <a:t>Bldg</a:t>
                      </a:r>
                      <a:endParaRPr lang="en-GB" dirty="0">
                        <a:solidFill>
                          <a:srgbClr val="5A3A0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1035185"/>
                  </a:ext>
                </a:extLst>
              </a:tr>
              <a:tr h="370840">
                <a:tc>
                  <a:txBody>
                    <a:bodyPr/>
                    <a:lstStyle/>
                    <a:p>
                      <a:r>
                        <a:rPr lang="en-GB" dirty="0">
                          <a:solidFill>
                            <a:srgbClr val="5A3A06"/>
                          </a:solidFill>
                        </a:rPr>
                        <a:t>Cast Iron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solidFill>
                            <a:srgbClr val="5A3A06"/>
                          </a:solidFill>
                        </a:rPr>
                        <a:t>Ci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5890431"/>
                  </a:ext>
                </a:extLst>
              </a:tr>
              <a:tr h="370840">
                <a:tc>
                  <a:txBody>
                    <a:bodyPr/>
                    <a:lstStyle/>
                    <a:p>
                      <a:r>
                        <a:rPr lang="en-GB" dirty="0">
                          <a:solidFill>
                            <a:srgbClr val="5A3A06"/>
                          </a:solidFill>
                        </a:rPr>
                        <a:t>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solidFill>
                            <a:srgbClr val="5A3A06"/>
                          </a:solidFill>
                        </a:rPr>
                        <a:t>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5630604"/>
                  </a:ext>
                </a:extLst>
              </a:tr>
              <a:tr h="370840">
                <a:tc>
                  <a:txBody>
                    <a:bodyPr/>
                    <a:lstStyle/>
                    <a:p>
                      <a:r>
                        <a:rPr lang="en-GB" dirty="0">
                          <a:solidFill>
                            <a:srgbClr val="5A3A06"/>
                          </a:solidFill>
                        </a:rPr>
                        <a:t>Column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solidFill>
                            <a:srgbClr val="5A3A06"/>
                          </a:solidFill>
                        </a:rPr>
                        <a:t>Col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8465104"/>
                  </a:ext>
                </a:extLst>
              </a:tr>
              <a:tr h="370840">
                <a:tc>
                  <a:txBody>
                    <a:bodyPr/>
                    <a:lstStyle/>
                    <a:p>
                      <a:r>
                        <a:rPr lang="en-GB" dirty="0">
                          <a:solidFill>
                            <a:srgbClr val="5A3A06"/>
                          </a:solidFill>
                        </a:rPr>
                        <a:t>Concrete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err="1">
                          <a:solidFill>
                            <a:srgbClr val="5A3A06"/>
                          </a:solidFill>
                        </a:rPr>
                        <a:t>Conc</a:t>
                      </a:r>
                      <a:endParaRPr lang="en-GB" dirty="0">
                        <a:solidFill>
                          <a:srgbClr val="5A3A0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3384264"/>
                  </a:ext>
                </a:extLst>
              </a:tr>
              <a:tr h="370840">
                <a:tc>
                  <a:txBody>
                    <a:bodyPr/>
                    <a:lstStyle/>
                    <a:p>
                      <a:r>
                        <a:rPr lang="en-GB" dirty="0">
                          <a:solidFill>
                            <a:srgbClr val="5A3A06"/>
                          </a:solidFill>
                        </a:rPr>
                        <a:t>Copper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solidFill>
                            <a:srgbClr val="5A3A06"/>
                          </a:solidFill>
                        </a:rPr>
                        <a:t>Cu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2346247"/>
                  </a:ext>
                </a:extLst>
              </a:tr>
            </a:tbl>
          </a:graphicData>
        </a:graphic>
      </p:graphicFrame>
      <p:graphicFrame>
        <p:nvGraphicFramePr>
          <p:cNvPr id="5" name="Table 4">
            <a:extLst>
              <a:ext uri="{FF2B5EF4-FFF2-40B4-BE49-F238E27FC236}">
                <a16:creationId xmlns:a16="http://schemas.microsoft.com/office/drawing/2014/main" id="{F3BC3AFD-7446-DDE5-135E-CFC7B992104A}"/>
              </a:ext>
            </a:extLst>
          </p:cNvPr>
          <p:cNvGraphicFramePr>
            <a:graphicFrameLocks noGrp="1"/>
          </p:cNvGraphicFramePr>
          <p:nvPr>
            <p:extLst>
              <p:ext uri="{D42A27DB-BD31-4B8C-83A1-F6EECF244321}">
                <p14:modId xmlns:p14="http://schemas.microsoft.com/office/powerpoint/2010/main" val="509580195"/>
              </p:ext>
            </p:extLst>
          </p:nvPr>
        </p:nvGraphicFramePr>
        <p:xfrm>
          <a:off x="6561587" y="1409779"/>
          <a:ext cx="5122174" cy="5191760"/>
        </p:xfrm>
        <a:graphic>
          <a:graphicData uri="http://schemas.openxmlformats.org/drawingml/2006/table">
            <a:tbl>
              <a:tblPr firstRow="1" bandRow="1">
                <a:tableStyleId>{5C22544A-7EE6-4342-B048-85BDC9FD1C3A}</a:tableStyleId>
              </a:tblPr>
              <a:tblGrid>
                <a:gridCol w="2561087">
                  <a:extLst>
                    <a:ext uri="{9D8B030D-6E8A-4147-A177-3AD203B41FA5}">
                      <a16:colId xmlns:a16="http://schemas.microsoft.com/office/drawing/2014/main" val="2231742507"/>
                    </a:ext>
                  </a:extLst>
                </a:gridCol>
                <a:gridCol w="2561087">
                  <a:extLst>
                    <a:ext uri="{9D8B030D-6E8A-4147-A177-3AD203B41FA5}">
                      <a16:colId xmlns:a16="http://schemas.microsoft.com/office/drawing/2014/main" val="3193993911"/>
                    </a:ext>
                  </a:extLst>
                </a:gridCol>
              </a:tblGrid>
              <a:tr h="370840">
                <a:tc>
                  <a:txBody>
                    <a:bodyPr/>
                    <a:lstStyle/>
                    <a:p>
                      <a:r>
                        <a:rPr lang="en-GB" dirty="0">
                          <a:solidFill>
                            <a:srgbClr val="5A3A06"/>
                          </a:solidFill>
                        </a:rPr>
                        <a:t>Word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solidFill>
                            <a:srgbClr val="5A3A06"/>
                          </a:solidFill>
                        </a:rPr>
                        <a:t>Abbreviation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4272131"/>
                  </a:ext>
                </a:extLst>
              </a:tr>
              <a:tr h="370840">
                <a:tc>
                  <a:txBody>
                    <a:bodyPr/>
                    <a:lstStyle/>
                    <a:p>
                      <a:r>
                        <a:rPr lang="en-GB" dirty="0">
                          <a:solidFill>
                            <a:srgbClr val="5A3A06"/>
                          </a:solidFill>
                        </a:rPr>
                        <a:t>Damp Proof Course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err="1">
                          <a:solidFill>
                            <a:srgbClr val="5A3A06"/>
                          </a:solidFill>
                        </a:rPr>
                        <a:t>dpc</a:t>
                      </a:r>
                      <a:endParaRPr lang="en-GB" dirty="0">
                        <a:solidFill>
                          <a:srgbClr val="5A3A0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291053"/>
                  </a:ext>
                </a:extLst>
              </a:tr>
              <a:tr h="370840">
                <a:tc>
                  <a:txBody>
                    <a:bodyPr/>
                    <a:lstStyle/>
                    <a:p>
                      <a:r>
                        <a:rPr lang="en-GB" dirty="0">
                          <a:solidFill>
                            <a:srgbClr val="5A3A06"/>
                          </a:solidFill>
                        </a:rPr>
                        <a:t>Discharge Pipe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solidFill>
                            <a:srgbClr val="5A3A06"/>
                          </a:solidFill>
                        </a:rPr>
                        <a:t>DP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9067455"/>
                  </a:ext>
                </a:extLst>
              </a:tr>
              <a:tr h="370840">
                <a:tc>
                  <a:txBody>
                    <a:bodyPr/>
                    <a:lstStyle/>
                    <a:p>
                      <a:r>
                        <a:rPr lang="en-GB" dirty="0">
                          <a:solidFill>
                            <a:srgbClr val="5A3A06"/>
                          </a:solidFill>
                        </a:rPr>
                        <a:t>Foundation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err="1">
                          <a:solidFill>
                            <a:srgbClr val="5A3A06"/>
                          </a:solidFill>
                        </a:rPr>
                        <a:t>fdn</a:t>
                      </a:r>
                      <a:endParaRPr lang="en-GB" dirty="0">
                        <a:solidFill>
                          <a:srgbClr val="5A3A0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8918286"/>
                  </a:ext>
                </a:extLst>
              </a:tr>
              <a:tr h="370840">
                <a:tc>
                  <a:txBody>
                    <a:bodyPr/>
                    <a:lstStyle/>
                    <a:p>
                      <a:r>
                        <a:rPr lang="en-GB" dirty="0">
                          <a:solidFill>
                            <a:srgbClr val="5A3A06"/>
                          </a:solidFill>
                        </a:rPr>
                        <a:t>Hardcore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err="1">
                          <a:solidFill>
                            <a:srgbClr val="5A3A06"/>
                          </a:solidFill>
                        </a:rPr>
                        <a:t>hc</a:t>
                      </a:r>
                      <a:endParaRPr lang="en-GB" dirty="0">
                        <a:solidFill>
                          <a:srgbClr val="5A3A0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7591395"/>
                  </a:ext>
                </a:extLst>
              </a:tr>
              <a:tr h="370840">
                <a:tc>
                  <a:txBody>
                    <a:bodyPr/>
                    <a:lstStyle/>
                    <a:p>
                      <a:r>
                        <a:rPr lang="en-GB" dirty="0">
                          <a:solidFill>
                            <a:srgbClr val="5A3A06"/>
                          </a:solidFill>
                        </a:rPr>
                        <a:t>Hardboard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err="1">
                          <a:solidFill>
                            <a:srgbClr val="5A3A06"/>
                          </a:solidFill>
                        </a:rPr>
                        <a:t>hdbd</a:t>
                      </a:r>
                      <a:endParaRPr lang="en-GB" dirty="0">
                        <a:solidFill>
                          <a:srgbClr val="5A3A0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4468462"/>
                  </a:ext>
                </a:extLst>
              </a:tr>
              <a:tr h="370840">
                <a:tc>
                  <a:txBody>
                    <a:bodyPr/>
                    <a:lstStyle/>
                    <a:p>
                      <a:r>
                        <a:rPr lang="en-GB" dirty="0">
                          <a:solidFill>
                            <a:srgbClr val="5A3A06"/>
                          </a:solidFill>
                        </a:rPr>
                        <a:t>Hardwood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err="1">
                          <a:solidFill>
                            <a:srgbClr val="5A3A06"/>
                          </a:solidFill>
                        </a:rPr>
                        <a:t>hwd</a:t>
                      </a:r>
                      <a:endParaRPr lang="en-GB" dirty="0">
                        <a:solidFill>
                          <a:srgbClr val="5A3A0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15783745"/>
                  </a:ext>
                </a:extLst>
              </a:tr>
              <a:tr h="370840">
                <a:tc>
                  <a:txBody>
                    <a:bodyPr/>
                    <a:lstStyle/>
                    <a:p>
                      <a:r>
                        <a:rPr lang="en-GB" dirty="0">
                          <a:solidFill>
                            <a:srgbClr val="5A3A06"/>
                          </a:solidFill>
                        </a:rPr>
                        <a:t>Inspection Chamber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solidFill>
                            <a:srgbClr val="5A3A06"/>
                          </a:solidFill>
                        </a:rPr>
                        <a:t>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1035185"/>
                  </a:ext>
                </a:extLst>
              </a:tr>
              <a:tr h="370840">
                <a:tc>
                  <a:txBody>
                    <a:bodyPr/>
                    <a:lstStyle/>
                    <a:p>
                      <a:r>
                        <a:rPr lang="en-GB" dirty="0">
                          <a:solidFill>
                            <a:srgbClr val="5A3A06"/>
                          </a:solidFill>
                        </a:rPr>
                        <a:t>Insulation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err="1">
                          <a:solidFill>
                            <a:srgbClr val="5A3A06"/>
                          </a:solidFill>
                        </a:rPr>
                        <a:t>insul</a:t>
                      </a:r>
                      <a:endParaRPr lang="en-GB" dirty="0">
                        <a:solidFill>
                          <a:srgbClr val="5A3A0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5890431"/>
                  </a:ext>
                </a:extLst>
              </a:tr>
              <a:tr h="370840">
                <a:tc>
                  <a:txBody>
                    <a:bodyPr/>
                    <a:lstStyle/>
                    <a:p>
                      <a:r>
                        <a:rPr lang="en-GB" dirty="0">
                          <a:solidFill>
                            <a:srgbClr val="5A3A06"/>
                          </a:solidFill>
                        </a:rPr>
                        <a:t>Tongue &amp; Grooved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err="1">
                          <a:solidFill>
                            <a:srgbClr val="5A3A06"/>
                          </a:solidFill>
                        </a:rPr>
                        <a:t>t&amp;g</a:t>
                      </a:r>
                      <a:endParaRPr lang="en-GB" dirty="0">
                        <a:solidFill>
                          <a:srgbClr val="5A3A0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5630604"/>
                  </a:ext>
                </a:extLst>
              </a:tr>
              <a:tr h="370840">
                <a:tc>
                  <a:txBody>
                    <a:bodyPr/>
                    <a:lstStyle/>
                    <a:p>
                      <a:r>
                        <a:rPr lang="en-GB" dirty="0">
                          <a:solidFill>
                            <a:srgbClr val="5A3A06"/>
                          </a:solidFill>
                        </a:rPr>
                        <a:t>Joist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err="1">
                          <a:solidFill>
                            <a:srgbClr val="5A3A06"/>
                          </a:solidFill>
                        </a:rPr>
                        <a:t>jst</a:t>
                      </a:r>
                      <a:endParaRPr lang="en-GB" dirty="0">
                        <a:solidFill>
                          <a:srgbClr val="5A3A0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8465104"/>
                  </a:ext>
                </a:extLst>
              </a:tr>
              <a:tr h="370840">
                <a:tc>
                  <a:txBody>
                    <a:bodyPr/>
                    <a:lstStyle/>
                    <a:p>
                      <a:r>
                        <a:rPr lang="en-GB" dirty="0">
                          <a:solidFill>
                            <a:srgbClr val="5A3A06"/>
                          </a:solidFill>
                        </a:rPr>
                        <a:t>Plasterboard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err="1">
                          <a:solidFill>
                            <a:srgbClr val="5A3A06"/>
                          </a:solidFill>
                        </a:rPr>
                        <a:t>pbd</a:t>
                      </a:r>
                      <a:endParaRPr lang="en-GB" dirty="0">
                        <a:solidFill>
                          <a:srgbClr val="5A3A0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3384264"/>
                  </a:ext>
                </a:extLst>
              </a:tr>
              <a:tr h="370840">
                <a:tc>
                  <a:txBody>
                    <a:bodyPr/>
                    <a:lstStyle/>
                    <a:p>
                      <a:r>
                        <a:rPr lang="en-GB" dirty="0">
                          <a:solidFill>
                            <a:srgbClr val="5A3A06"/>
                          </a:solidFill>
                        </a:rPr>
                        <a:t>Reinforced Concrete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solidFill>
                            <a:srgbClr val="5A3A06"/>
                          </a:solidFill>
                        </a:rPr>
                        <a:t>RC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2346247"/>
                  </a:ext>
                </a:extLst>
              </a:tr>
              <a:tr h="370840">
                <a:tc>
                  <a:txBody>
                    <a:bodyPr/>
                    <a:lstStyle/>
                    <a:p>
                      <a:r>
                        <a:rPr lang="en-GB" dirty="0">
                          <a:solidFill>
                            <a:srgbClr val="5A3A06"/>
                          </a:solidFill>
                        </a:rPr>
                        <a:t>Rainwater Pipe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solidFill>
                            <a:srgbClr val="5A3A06"/>
                          </a:solidFill>
                        </a:rPr>
                        <a:t>RWP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7274201"/>
                  </a:ext>
                </a:extLst>
              </a:tr>
            </a:tbl>
          </a:graphicData>
        </a:graphic>
      </p:graphicFrame>
    </p:spTree>
    <p:extLst>
      <p:ext uri="{BB962C8B-B14F-4D97-AF65-F5344CB8AC3E}">
        <p14:creationId xmlns:p14="http://schemas.microsoft.com/office/powerpoint/2010/main" val="29049916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Top Corners Snipped 6">
            <a:extLst>
              <a:ext uri="{FF2B5EF4-FFF2-40B4-BE49-F238E27FC236}">
                <a16:creationId xmlns:a16="http://schemas.microsoft.com/office/drawing/2014/main" id="{D13E64DD-F64C-4A7E-9CDE-7565F9488B96}"/>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2E8922C6-9F9D-44BC-B083-B31729A7EDC2}"/>
              </a:ext>
            </a:extLst>
          </p:cNvPr>
          <p:cNvSpPr/>
          <p:nvPr/>
        </p:nvSpPr>
        <p:spPr>
          <a:xfrm>
            <a:off x="0" y="212272"/>
            <a:ext cx="2051844" cy="923330"/>
          </a:xfrm>
          <a:prstGeom prst="rect">
            <a:avLst/>
          </a:prstGeom>
          <a:noFill/>
        </p:spPr>
        <p:txBody>
          <a:bodyPr wrap="none" lIns="91440" tIns="45720" rIns="91440" bIns="45720">
            <a:spAutoFit/>
          </a:bodyPr>
          <a:lstStyle/>
          <a:p>
            <a:r>
              <a:rPr lang="en-US" sz="5400" b="0" cap="none" spc="0" dirty="0">
                <a:ln w="0"/>
                <a:solidFill>
                  <a:schemeClr val="bg1"/>
                </a:solidFill>
                <a:effectLst>
                  <a:outerShdw blurRad="38100" dist="19050" dir="2700000" algn="tl" rotWithShape="0">
                    <a:schemeClr val="dk1">
                      <a:alpha val="40000"/>
                    </a:schemeClr>
                  </a:outerShdw>
                </a:effectLst>
              </a:rPr>
              <a:t>Recap.</a:t>
            </a:r>
          </a:p>
        </p:txBody>
      </p:sp>
      <p:pic>
        <p:nvPicPr>
          <p:cNvPr id="6" name="Picture 5" descr="A close up of a logo&#10;&#10;Description automatically generated">
            <a:extLst>
              <a:ext uri="{FF2B5EF4-FFF2-40B4-BE49-F238E27FC236}">
                <a16:creationId xmlns:a16="http://schemas.microsoft.com/office/drawing/2014/main" id="{B805D266-D5C4-41D9-A876-7FD86DCE46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8409" y="44994"/>
            <a:ext cx="1204328" cy="1204328"/>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713B1A05-F36B-4ACA-BB8A-0F4696AA2A30}"/>
              </a:ext>
            </a:extLst>
          </p:cNvPr>
          <p:cNvSpPr/>
          <p:nvPr/>
        </p:nvSpPr>
        <p:spPr>
          <a:xfrm>
            <a:off x="667392" y="1826512"/>
            <a:ext cx="3263714" cy="923330"/>
          </a:xfrm>
          <a:prstGeom prst="rect">
            <a:avLst/>
          </a:prstGeom>
          <a:noFill/>
        </p:spPr>
        <p:txBody>
          <a:bodyPr wrap="none" lIns="91440" tIns="45720" rIns="91440" bIns="45720">
            <a:spAutoFit/>
          </a:bodyPr>
          <a:lstStyle/>
          <a:p>
            <a:pPr algn="ctr"/>
            <a:r>
              <a:rPr lang="en-US" sz="5400" b="0" cap="none" spc="0" dirty="0">
                <a:ln w="0"/>
                <a:solidFill>
                  <a:srgbClr val="5A3A06"/>
                </a:solidFill>
                <a:effectLst>
                  <a:outerShdw blurRad="38100" dist="19050" dir="2700000" algn="tl" rotWithShape="0">
                    <a:schemeClr val="dk1">
                      <a:alpha val="40000"/>
                    </a:schemeClr>
                  </a:outerShdw>
                </a:effectLst>
              </a:rPr>
              <a:t>We have….</a:t>
            </a:r>
          </a:p>
        </p:txBody>
      </p:sp>
      <p:pic>
        <p:nvPicPr>
          <p:cNvPr id="2" name="Picture 1">
            <a:extLst>
              <a:ext uri="{FF2B5EF4-FFF2-40B4-BE49-F238E27FC236}">
                <a16:creationId xmlns:a16="http://schemas.microsoft.com/office/drawing/2014/main" id="{5D66A55F-BE3F-A70D-0BBA-5993B84C66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sp>
        <p:nvSpPr>
          <p:cNvPr id="3" name="Rectangle 2">
            <a:extLst>
              <a:ext uri="{FF2B5EF4-FFF2-40B4-BE49-F238E27FC236}">
                <a16:creationId xmlns:a16="http://schemas.microsoft.com/office/drawing/2014/main" id="{C240BB65-1EBD-824C-19EB-D778ECEA3430}"/>
              </a:ext>
            </a:extLst>
          </p:cNvPr>
          <p:cNvSpPr/>
          <p:nvPr/>
        </p:nvSpPr>
        <p:spPr>
          <a:xfrm>
            <a:off x="2179886" y="3471575"/>
            <a:ext cx="6921500" cy="1754326"/>
          </a:xfrm>
          <a:prstGeom prst="rect">
            <a:avLst/>
          </a:prstGeom>
        </p:spPr>
        <p:txBody>
          <a:bodyPr wrap="square">
            <a:spAutoFit/>
          </a:bodyPr>
          <a:lstStyle/>
          <a:p>
            <a:pPr marL="285750" indent="-285750">
              <a:buFont typeface="Arial" panose="020B0604020202020204" pitchFamily="34" charset="0"/>
              <a:buChar char="•"/>
            </a:pPr>
            <a:r>
              <a:rPr lang="en-US" b="1" dirty="0">
                <a:solidFill>
                  <a:srgbClr val="5A3A06"/>
                </a:solidFill>
                <a:latin typeface="Calibri" panose="020F0502020204030204" pitchFamily="34" charset="0"/>
                <a:ea typeface="Calibri" panose="020F0502020204030204" pitchFamily="34" charset="0"/>
                <a:cs typeface="Times New Roman" panose="02020603050405020304" pitchFamily="18" charset="0"/>
              </a:rPr>
              <a:t>Identified Drawing Tools &amp; Equipment</a:t>
            </a:r>
          </a:p>
          <a:p>
            <a:pPr marL="285750" indent="-285750">
              <a:buFont typeface="Arial" panose="020B0604020202020204" pitchFamily="34" charset="0"/>
              <a:buChar char="•"/>
            </a:pPr>
            <a:r>
              <a:rPr lang="en-US" b="1" dirty="0">
                <a:solidFill>
                  <a:srgbClr val="5A3A06"/>
                </a:solidFill>
                <a:latin typeface="Calibri" panose="020F0502020204030204" pitchFamily="34" charset="0"/>
                <a:ea typeface="Calibri" panose="020F0502020204030204" pitchFamily="34" charset="0"/>
                <a:cs typeface="Times New Roman" panose="02020603050405020304" pitchFamily="18" charset="0"/>
              </a:rPr>
              <a:t>Identified BS1192 Standards</a:t>
            </a:r>
            <a:endParaRPr lang="en-US" b="1" dirty="0">
              <a:solidFill>
                <a:srgbClr val="5A3A06"/>
              </a:solidFill>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b="1" dirty="0">
                <a:solidFill>
                  <a:srgbClr val="5A3A06"/>
                </a:solidFill>
                <a:latin typeface="Calibri" panose="020F0502020204030204" pitchFamily="34" charset="0"/>
                <a:cs typeface="Times New Roman" panose="02020603050405020304" pitchFamily="18" charset="0"/>
              </a:rPr>
              <a:t>Identified Drawing Projections</a:t>
            </a:r>
          </a:p>
          <a:p>
            <a:pPr marL="285750" indent="-285750">
              <a:buFont typeface="Arial" panose="020B0604020202020204" pitchFamily="34" charset="0"/>
              <a:buChar char="•"/>
            </a:pPr>
            <a:r>
              <a:rPr lang="en-US" b="1" dirty="0">
                <a:solidFill>
                  <a:srgbClr val="5A3A06"/>
                </a:solidFill>
                <a:latin typeface="Calibri" panose="020F0502020204030204" pitchFamily="34" charset="0"/>
                <a:cs typeface="Times New Roman" panose="02020603050405020304" pitchFamily="18" charset="0"/>
              </a:rPr>
              <a:t>Identified Hatches, Symbols &amp; Abbreviations</a:t>
            </a:r>
          </a:p>
          <a:p>
            <a:pPr marL="285750" indent="-285750">
              <a:buFont typeface="Arial" panose="020B0604020202020204" pitchFamily="34" charset="0"/>
              <a:buChar char="•"/>
            </a:pPr>
            <a:r>
              <a:rPr lang="en-US" b="1" dirty="0">
                <a:solidFill>
                  <a:srgbClr val="5A3A06"/>
                </a:solidFill>
                <a:latin typeface="Calibri" panose="020F0502020204030204" pitchFamily="34" charset="0"/>
                <a:cs typeface="Times New Roman" panose="02020603050405020304" pitchFamily="18" charset="0"/>
              </a:rPr>
              <a:t>Identified Scales &amp; Measurements</a:t>
            </a:r>
          </a:p>
          <a:p>
            <a:endParaRPr lang="en-US" b="1" dirty="0">
              <a:solidFill>
                <a:srgbClr val="5A3A06"/>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65253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Top Corners Snipped 11">
            <a:extLst>
              <a:ext uri="{FF2B5EF4-FFF2-40B4-BE49-F238E27FC236}">
                <a16:creationId xmlns:a16="http://schemas.microsoft.com/office/drawing/2014/main" id="{691FD5AA-D7C1-422D-9605-AD6A2E3F19F6}"/>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2E8922C6-9F9D-44BC-B083-B31729A7EDC2}"/>
              </a:ext>
            </a:extLst>
          </p:cNvPr>
          <p:cNvSpPr/>
          <p:nvPr/>
        </p:nvSpPr>
        <p:spPr>
          <a:xfrm>
            <a:off x="0" y="212272"/>
            <a:ext cx="4557914" cy="923330"/>
          </a:xfrm>
          <a:prstGeom prst="rect">
            <a:avLst/>
          </a:prstGeom>
          <a:noFill/>
        </p:spPr>
        <p:txBody>
          <a:bodyPr wrap="none" lIns="91440" tIns="45720" rIns="91440" bIns="45720">
            <a:spAutoFit/>
          </a:bodyPr>
          <a:lstStyle/>
          <a:p>
            <a:r>
              <a:rPr lang="en-US" sz="5400" b="0" cap="none" spc="0" dirty="0">
                <a:ln w="0"/>
                <a:solidFill>
                  <a:schemeClr val="bg1"/>
                </a:solidFill>
                <a:effectLst>
                  <a:outerShdw blurRad="38100" dist="19050" dir="2700000" algn="tl" rotWithShape="0">
                    <a:schemeClr val="dk1">
                      <a:alpha val="40000"/>
                    </a:schemeClr>
                  </a:outerShdw>
                </a:effectLst>
              </a:rPr>
              <a:t>Any Questions?</a:t>
            </a:r>
          </a:p>
        </p:txBody>
      </p:sp>
      <p:sp>
        <p:nvSpPr>
          <p:cNvPr id="9" name="TextBox 8">
            <a:extLst>
              <a:ext uri="{FF2B5EF4-FFF2-40B4-BE49-F238E27FC236}">
                <a16:creationId xmlns:a16="http://schemas.microsoft.com/office/drawing/2014/main" id="{96D10F3D-E420-4437-9273-E5E3E7D422A9}"/>
              </a:ext>
            </a:extLst>
          </p:cNvPr>
          <p:cNvSpPr txBox="1"/>
          <p:nvPr/>
        </p:nvSpPr>
        <p:spPr>
          <a:xfrm>
            <a:off x="317500" y="2070100"/>
            <a:ext cx="4660900" cy="2308324"/>
          </a:xfrm>
          <a:prstGeom prst="rect">
            <a:avLst/>
          </a:prstGeom>
          <a:noFill/>
        </p:spPr>
        <p:txBody>
          <a:bodyPr wrap="square" rtlCol="0">
            <a:spAutoFit/>
          </a:bodyPr>
          <a:lstStyle/>
          <a:p>
            <a:r>
              <a:rPr lang="en-GB" sz="2400" dirty="0">
                <a:solidFill>
                  <a:srgbClr val="5A3A06"/>
                </a:solidFill>
              </a:rPr>
              <a:t>If you have any questions why not try and look up the answer online using a search engine and typing in your question, if you can't find your answer then ask your tutor or email them your questions at:</a:t>
            </a:r>
          </a:p>
        </p:txBody>
      </p:sp>
      <p:pic>
        <p:nvPicPr>
          <p:cNvPr id="3" name="Picture 2" descr="A close up of a logo&#10;&#10;Description automatically generated">
            <a:extLst>
              <a:ext uri="{FF2B5EF4-FFF2-40B4-BE49-F238E27FC236}">
                <a16:creationId xmlns:a16="http://schemas.microsoft.com/office/drawing/2014/main" id="{D5ED1A10-34BB-4E6B-B72C-CBA5405085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2188" y="1709058"/>
            <a:ext cx="4356823" cy="4356823"/>
          </a:xfrm>
          <a:prstGeom prst="rect">
            <a:avLst/>
          </a:prstGeom>
          <a:ln>
            <a:noFill/>
          </a:ln>
          <a:effectLst>
            <a:outerShdw blurRad="292100" dist="139700" dir="2700000" algn="tl" rotWithShape="0">
              <a:srgbClr val="333333">
                <a:alpha val="65000"/>
              </a:srgbClr>
            </a:outerShdw>
          </a:effectLst>
        </p:spPr>
      </p:pic>
      <p:pic>
        <p:nvPicPr>
          <p:cNvPr id="11" name="Picture 10" descr="A picture containing object&#10;&#10;Description automatically generated">
            <a:extLst>
              <a:ext uri="{FF2B5EF4-FFF2-40B4-BE49-F238E27FC236}">
                <a16:creationId xmlns:a16="http://schemas.microsoft.com/office/drawing/2014/main" id="{E61D53E4-A22A-4AC6-AF79-284A191776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6830" y="317254"/>
            <a:ext cx="769749" cy="769749"/>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531184" y="4895495"/>
            <a:ext cx="3674404" cy="523220"/>
          </a:xfrm>
          <a:prstGeom prst="rect">
            <a:avLst/>
          </a:prstGeom>
        </p:spPr>
        <p:txBody>
          <a:bodyPr wrap="none">
            <a:spAutoFit/>
          </a:bodyPr>
          <a:lstStyle/>
          <a:p>
            <a:r>
              <a:rPr lang="en-GB" sz="2800" b="1" dirty="0">
                <a:solidFill>
                  <a:srgbClr val="5A3A06"/>
                </a:solidFill>
              </a:rPr>
              <a:t>Lecturer@college.ac.uk</a:t>
            </a:r>
          </a:p>
        </p:txBody>
      </p:sp>
    </p:spTree>
    <p:extLst>
      <p:ext uri="{BB962C8B-B14F-4D97-AF65-F5344CB8AC3E}">
        <p14:creationId xmlns:p14="http://schemas.microsoft.com/office/powerpoint/2010/main" val="8328159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Top Corners Snipped 12">
            <a:extLst>
              <a:ext uri="{FF2B5EF4-FFF2-40B4-BE49-F238E27FC236}">
                <a16:creationId xmlns:a16="http://schemas.microsoft.com/office/drawing/2014/main" id="{7D1C282D-B15D-41B0-93A6-B2A887A701EB}"/>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2E8922C6-9F9D-44BC-B083-B31729A7EDC2}"/>
              </a:ext>
            </a:extLst>
          </p:cNvPr>
          <p:cNvSpPr/>
          <p:nvPr/>
        </p:nvSpPr>
        <p:spPr>
          <a:xfrm>
            <a:off x="0" y="212272"/>
            <a:ext cx="3244350" cy="923330"/>
          </a:xfrm>
          <a:prstGeom prst="rect">
            <a:avLst/>
          </a:prstGeom>
          <a:noFill/>
        </p:spPr>
        <p:txBody>
          <a:bodyPr wrap="none" lIns="91440" tIns="45720" rIns="91440" bIns="45720">
            <a:spAutoFit/>
          </a:bodyPr>
          <a:lstStyle/>
          <a:p>
            <a:r>
              <a:rPr lang="en-US" sz="5400" b="0" cap="none" spc="0" dirty="0">
                <a:ln w="0"/>
                <a:solidFill>
                  <a:schemeClr val="bg1"/>
                </a:solidFill>
                <a:effectLst>
                  <a:outerShdw blurRad="38100" dist="19050" dir="2700000" algn="tl" rotWithShape="0">
                    <a:schemeClr val="dk1">
                      <a:alpha val="40000"/>
                    </a:schemeClr>
                  </a:outerShdw>
                </a:effectLst>
              </a:rPr>
              <a:t>Thank You.</a:t>
            </a:r>
          </a:p>
        </p:txBody>
      </p:sp>
      <p:sp>
        <p:nvSpPr>
          <p:cNvPr id="9" name="TextBox 8">
            <a:extLst>
              <a:ext uri="{FF2B5EF4-FFF2-40B4-BE49-F238E27FC236}">
                <a16:creationId xmlns:a16="http://schemas.microsoft.com/office/drawing/2014/main" id="{04D40EC1-1917-4325-BE40-9FA2DC502203}"/>
              </a:ext>
            </a:extLst>
          </p:cNvPr>
          <p:cNvSpPr txBox="1"/>
          <p:nvPr/>
        </p:nvSpPr>
        <p:spPr>
          <a:xfrm>
            <a:off x="241300" y="1405572"/>
            <a:ext cx="4013200" cy="2677656"/>
          </a:xfrm>
          <a:prstGeom prst="rect">
            <a:avLst/>
          </a:prstGeom>
          <a:noFill/>
        </p:spPr>
        <p:txBody>
          <a:bodyPr wrap="square" rtlCol="0">
            <a:spAutoFit/>
          </a:bodyPr>
          <a:lstStyle/>
          <a:p>
            <a:r>
              <a:rPr lang="en-GB" sz="2400" dirty="0">
                <a:solidFill>
                  <a:srgbClr val="5A3A06"/>
                </a:solidFill>
              </a:rPr>
              <a:t>We would like to take this opportunity to thank you for using this material. If you have any questions or suggestion on this or any other learning material produced by Educon please email: </a:t>
            </a:r>
          </a:p>
        </p:txBody>
      </p:sp>
      <p:pic>
        <p:nvPicPr>
          <p:cNvPr id="3" name="Picture 2" descr="A close up of a logo&#10;&#10;Description automatically generated">
            <a:extLst>
              <a:ext uri="{FF2B5EF4-FFF2-40B4-BE49-F238E27FC236}">
                <a16:creationId xmlns:a16="http://schemas.microsoft.com/office/drawing/2014/main" id="{4C4DDDE9-C551-415D-A06E-D122B6FFB4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0465" y="1622056"/>
            <a:ext cx="4320000" cy="4320000"/>
          </a:xfrm>
          <a:prstGeom prst="rect">
            <a:avLst/>
          </a:prstGeom>
          <a:ln>
            <a:noFill/>
          </a:ln>
          <a:effectLst>
            <a:outerShdw blurRad="292100" dist="139700" dir="2700000" algn="tl" rotWithShape="0">
              <a:srgbClr val="333333">
                <a:alpha val="65000"/>
              </a:srgbClr>
            </a:outerShdw>
          </a:effectLst>
        </p:spPr>
      </p:pic>
      <p:pic>
        <p:nvPicPr>
          <p:cNvPr id="12" name="Picture 11" descr="A picture containing object&#10;&#10;Description automatically generated">
            <a:extLst>
              <a:ext uri="{FF2B5EF4-FFF2-40B4-BE49-F238E27FC236}">
                <a16:creationId xmlns:a16="http://schemas.microsoft.com/office/drawing/2014/main" id="{25880AED-1E6F-4325-919A-819DEF0E4D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6830" y="317254"/>
            <a:ext cx="769749" cy="769749"/>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146958" y="4454500"/>
            <a:ext cx="3617593" cy="523220"/>
          </a:xfrm>
          <a:prstGeom prst="rect">
            <a:avLst/>
          </a:prstGeom>
        </p:spPr>
        <p:txBody>
          <a:bodyPr wrap="none">
            <a:spAutoFit/>
          </a:bodyPr>
          <a:lstStyle/>
          <a:p>
            <a:r>
              <a:rPr lang="en-GB" sz="2800" b="1" dirty="0">
                <a:solidFill>
                  <a:srgbClr val="5A3A06"/>
                </a:solidFill>
              </a:rPr>
              <a:t>Educon.rix@gmail.com</a:t>
            </a:r>
          </a:p>
        </p:txBody>
      </p:sp>
      <p:pic>
        <p:nvPicPr>
          <p:cNvPr id="2" name="Picture 1">
            <a:extLst>
              <a:ext uri="{FF2B5EF4-FFF2-40B4-BE49-F238E27FC236}">
                <a16:creationId xmlns:a16="http://schemas.microsoft.com/office/drawing/2014/main" id="{20850B62-215A-B62E-C534-3BFD4E9FFC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453" y="5951667"/>
            <a:ext cx="720354" cy="720000"/>
          </a:xfrm>
          <a:prstGeom prst="rect">
            <a:avLst/>
          </a:prstGeom>
        </p:spPr>
      </p:pic>
      <p:pic>
        <p:nvPicPr>
          <p:cNvPr id="6" name="Picture 5">
            <a:extLst>
              <a:ext uri="{FF2B5EF4-FFF2-40B4-BE49-F238E27FC236}">
                <a16:creationId xmlns:a16="http://schemas.microsoft.com/office/drawing/2014/main" id="{D8A9AAC3-C5E6-AC61-F7EC-4190CC0B8D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865" y="5951667"/>
            <a:ext cx="2144234" cy="720000"/>
          </a:xfrm>
          <a:prstGeom prst="rect">
            <a:avLst/>
          </a:prstGeom>
        </p:spPr>
      </p:pic>
      <p:sp>
        <p:nvSpPr>
          <p:cNvPr id="7" name="TextBox 6">
            <a:extLst>
              <a:ext uri="{FF2B5EF4-FFF2-40B4-BE49-F238E27FC236}">
                <a16:creationId xmlns:a16="http://schemas.microsoft.com/office/drawing/2014/main" id="{2804031C-F4C5-A636-2BA7-D3E2E103586A}"/>
              </a:ext>
            </a:extLst>
          </p:cNvPr>
          <p:cNvSpPr txBox="1"/>
          <p:nvPr/>
        </p:nvSpPr>
        <p:spPr>
          <a:xfrm>
            <a:off x="10158990" y="6400801"/>
            <a:ext cx="2170973" cy="369332"/>
          </a:xfrm>
          <a:prstGeom prst="rect">
            <a:avLst/>
          </a:prstGeom>
          <a:noFill/>
        </p:spPr>
        <p:txBody>
          <a:bodyPr wrap="square" rtlCol="0">
            <a:spAutoFit/>
          </a:bodyPr>
          <a:lstStyle/>
          <a:p>
            <a:r>
              <a:rPr lang="en-GB" b="1" dirty="0">
                <a:solidFill>
                  <a:schemeClr val="bg1"/>
                </a:solidFill>
              </a:rPr>
              <a:t>Lecturer: James Rix</a:t>
            </a:r>
          </a:p>
        </p:txBody>
      </p:sp>
    </p:spTree>
    <p:extLst>
      <p:ext uri="{BB962C8B-B14F-4D97-AF65-F5344CB8AC3E}">
        <p14:creationId xmlns:p14="http://schemas.microsoft.com/office/powerpoint/2010/main" val="4014241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9CE7419-D433-14E9-CB92-1F781BD0A634}"/>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D7BA982F-6109-9537-8041-1B56FC4EC13D}"/>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9674B29-6BB1-34B0-C5A7-DF880DDB5373}"/>
              </a:ext>
            </a:extLst>
          </p:cNvPr>
          <p:cNvSpPr/>
          <p:nvPr/>
        </p:nvSpPr>
        <p:spPr>
          <a:xfrm>
            <a:off x="0" y="163520"/>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Drawing Tools &amp; Equipment</a:t>
            </a:r>
          </a:p>
          <a:p>
            <a:r>
              <a:rPr lang="en-US" sz="3200" dirty="0">
                <a:ln w="0"/>
                <a:solidFill>
                  <a:schemeClr val="bg1"/>
                </a:solidFill>
                <a:effectLst>
                  <a:outerShdw blurRad="38100" dist="19050" dir="2700000" algn="tl" rotWithShape="0">
                    <a:schemeClr val="dk1">
                      <a:alpha val="40000"/>
                    </a:schemeClr>
                  </a:outerShdw>
                </a:effectLst>
              </a:rPr>
              <a:t>Drawing Board.</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2" name="Picture 1">
            <a:extLst>
              <a:ext uri="{FF2B5EF4-FFF2-40B4-BE49-F238E27FC236}">
                <a16:creationId xmlns:a16="http://schemas.microsoft.com/office/drawing/2014/main" id="{3866F9B0-5697-DE16-861A-7ECBDA3485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pic>
        <p:nvPicPr>
          <p:cNvPr id="3" name="Picture 2" descr="A close up of a device&#10;&#10;Description automatically generated">
            <a:extLst>
              <a:ext uri="{FF2B5EF4-FFF2-40B4-BE49-F238E27FC236}">
                <a16:creationId xmlns:a16="http://schemas.microsoft.com/office/drawing/2014/main" id="{21613D1B-8ECA-7580-E01B-1602201DB2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356406" y="1286903"/>
            <a:ext cx="5318794" cy="5318794"/>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D7BA64DF-F3B7-E1DB-5BD4-C778EFB69ED0}"/>
              </a:ext>
            </a:extLst>
          </p:cNvPr>
          <p:cNvSpPr txBox="1"/>
          <p:nvPr/>
        </p:nvSpPr>
        <p:spPr>
          <a:xfrm>
            <a:off x="365637" y="4666705"/>
            <a:ext cx="6793588" cy="1938992"/>
          </a:xfrm>
          <a:prstGeom prst="rect">
            <a:avLst/>
          </a:prstGeom>
          <a:noFill/>
        </p:spPr>
        <p:txBody>
          <a:bodyPr wrap="square" rtlCol="0">
            <a:spAutoFit/>
          </a:bodyPr>
          <a:lstStyle/>
          <a:p>
            <a:r>
              <a:rPr lang="en-US" sz="2400" dirty="0">
                <a:solidFill>
                  <a:srgbClr val="5A3A06"/>
                </a:solidFill>
                <a:cs typeface="Times New Roman" panose="02020603050405020304" pitchFamily="18" charset="0"/>
              </a:rPr>
              <a:t>A drawing board is used for producing technical drawings or illustrations such as engineering drawings or architectural drawings. Modern drawing boards come with a vertical moveable rule instead of the traditional T-Square.</a:t>
            </a:r>
            <a:endParaRPr lang="en-GB" sz="2400" dirty="0">
              <a:solidFill>
                <a:srgbClr val="5A3A06"/>
              </a:solidFill>
              <a:cs typeface="Times New Roman" panose="02020603050405020304" pitchFamily="18" charset="0"/>
            </a:endParaRPr>
          </a:p>
        </p:txBody>
      </p:sp>
      <p:pic>
        <p:nvPicPr>
          <p:cNvPr id="6" name="Picture 5" descr="A picture containing knife&#10;&#10;Description automatically generated">
            <a:extLst>
              <a:ext uri="{FF2B5EF4-FFF2-40B4-BE49-F238E27FC236}">
                <a16:creationId xmlns:a16="http://schemas.microsoft.com/office/drawing/2014/main" id="{37FEE3D0-2A39-5EFB-FAD9-C602E28528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8087" y="1730577"/>
            <a:ext cx="2718523" cy="27185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0418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9A7B85B-26CB-CFBA-3587-50979D1F1B60}"/>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AAF82C3D-294C-8DEC-EA01-32399B9BF4D6}"/>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220407E-3E71-12C8-58FB-491B4F01BF72}"/>
              </a:ext>
            </a:extLst>
          </p:cNvPr>
          <p:cNvSpPr/>
          <p:nvPr/>
        </p:nvSpPr>
        <p:spPr>
          <a:xfrm>
            <a:off x="0" y="163520"/>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Drawing Tools &amp; Equipment</a:t>
            </a:r>
          </a:p>
          <a:p>
            <a:r>
              <a:rPr lang="en-US" sz="3200" dirty="0">
                <a:ln w="0"/>
                <a:solidFill>
                  <a:schemeClr val="bg1"/>
                </a:solidFill>
                <a:effectLst>
                  <a:outerShdw blurRad="38100" dist="19050" dir="2700000" algn="tl" rotWithShape="0">
                    <a:schemeClr val="dk1">
                      <a:alpha val="40000"/>
                    </a:schemeClr>
                  </a:outerShdw>
                </a:effectLst>
              </a:rPr>
              <a:t>Ruler.</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2" name="Picture 1">
            <a:extLst>
              <a:ext uri="{FF2B5EF4-FFF2-40B4-BE49-F238E27FC236}">
                <a16:creationId xmlns:a16="http://schemas.microsoft.com/office/drawing/2014/main" id="{E55B66A8-4333-5E4F-8FCD-C64C7E044A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pic>
        <p:nvPicPr>
          <p:cNvPr id="3" name="Picture 2" descr="A close up of a logo&#10;&#10;Description automatically generated">
            <a:extLst>
              <a:ext uri="{FF2B5EF4-FFF2-40B4-BE49-F238E27FC236}">
                <a16:creationId xmlns:a16="http://schemas.microsoft.com/office/drawing/2014/main" id="{94A2DDE7-C9B1-E4FC-B990-4D181FDA88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61126">
            <a:off x="7973959" y="1780403"/>
            <a:ext cx="4606350" cy="4606350"/>
          </a:xfrm>
          <a:prstGeom prst="rect">
            <a:avLst/>
          </a:prstGeom>
          <a:ln>
            <a:noFill/>
          </a:ln>
          <a:effectLst>
            <a:outerShdw blurRad="292100" dist="139700" dir="2700000" algn="tl" rotWithShape="0">
              <a:srgbClr val="333333">
                <a:alpha val="65000"/>
              </a:srgbClr>
            </a:outerShdw>
          </a:effectLst>
        </p:spPr>
      </p:pic>
      <p:pic>
        <p:nvPicPr>
          <p:cNvPr id="5" name="Picture 4" descr="A close up of a black keyboard&#10;&#10;Description automatically generated">
            <a:extLst>
              <a:ext uri="{FF2B5EF4-FFF2-40B4-BE49-F238E27FC236}">
                <a16:creationId xmlns:a16="http://schemas.microsoft.com/office/drawing/2014/main" id="{0DE16CBE-8CCD-4B18-1769-D7E768225D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61126">
            <a:off x="7670556" y="3000572"/>
            <a:ext cx="2396413" cy="2396413"/>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7AB31971-1E47-C06B-C758-7F88CB26C29D}"/>
              </a:ext>
            </a:extLst>
          </p:cNvPr>
          <p:cNvSpPr/>
          <p:nvPr/>
        </p:nvSpPr>
        <p:spPr>
          <a:xfrm>
            <a:off x="7655869" y="5710906"/>
            <a:ext cx="2618024" cy="523220"/>
          </a:xfrm>
          <a:prstGeom prst="rect">
            <a:avLst/>
          </a:prstGeom>
          <a:noFill/>
        </p:spPr>
        <p:txBody>
          <a:bodyPr wrap="none" lIns="91440" tIns="45720" rIns="91440" bIns="45720">
            <a:spAutoFit/>
          </a:bodyPr>
          <a:lstStyle/>
          <a:p>
            <a:pPr algn="ctr"/>
            <a:r>
              <a:rPr lang="en-US" sz="2800" b="0" cap="none" spc="0" dirty="0">
                <a:ln w="0"/>
                <a:solidFill>
                  <a:srgbClr val="5A3A06"/>
                </a:solidFill>
                <a:effectLst>
                  <a:outerShdw blurRad="38100" dist="19050" dir="2700000" algn="tl" rotWithShape="0">
                    <a:schemeClr val="dk1">
                      <a:alpha val="40000"/>
                    </a:schemeClr>
                  </a:outerShdw>
                </a:effectLst>
              </a:rPr>
              <a:t>1 inch = 25.4mm</a:t>
            </a:r>
          </a:p>
        </p:txBody>
      </p:sp>
      <p:sp>
        <p:nvSpPr>
          <p:cNvPr id="7" name="TextBox 6">
            <a:extLst>
              <a:ext uri="{FF2B5EF4-FFF2-40B4-BE49-F238E27FC236}">
                <a16:creationId xmlns:a16="http://schemas.microsoft.com/office/drawing/2014/main" id="{6C61DBB1-5720-E83A-B0BE-C48EDDB0D535}"/>
              </a:ext>
            </a:extLst>
          </p:cNvPr>
          <p:cNvSpPr txBox="1"/>
          <p:nvPr/>
        </p:nvSpPr>
        <p:spPr>
          <a:xfrm>
            <a:off x="245350" y="2273711"/>
            <a:ext cx="4451547" cy="3046988"/>
          </a:xfrm>
          <a:prstGeom prst="rect">
            <a:avLst/>
          </a:prstGeom>
          <a:noFill/>
        </p:spPr>
        <p:txBody>
          <a:bodyPr wrap="square" rtlCol="0">
            <a:spAutoFit/>
          </a:bodyPr>
          <a:lstStyle/>
          <a:p>
            <a:r>
              <a:rPr lang="en-US" sz="2400" dirty="0">
                <a:solidFill>
                  <a:srgbClr val="5A3A06"/>
                </a:solidFill>
                <a:latin typeface="Times New Roman" panose="02020603050405020304" pitchFamily="18" charset="0"/>
                <a:cs typeface="Times New Roman" panose="02020603050405020304" pitchFamily="18" charset="0"/>
              </a:rPr>
              <a:t>Rulers come in various sizes but mainly 15cm (6”) or 30cm (12”) sizes. Used for measuring or drawing straight lines to lengths. They can be shatterproof plastics or more traditionally wooden. They show both imperial and metric measurements.</a:t>
            </a:r>
            <a:endParaRPr lang="en-GB" sz="2400" dirty="0">
              <a:solidFill>
                <a:srgbClr val="5A3A06"/>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2701A59A-D593-8176-2E02-328BF51DE394}"/>
              </a:ext>
            </a:extLst>
          </p:cNvPr>
          <p:cNvSpPr/>
          <p:nvPr/>
        </p:nvSpPr>
        <p:spPr>
          <a:xfrm>
            <a:off x="4894053" y="1456154"/>
            <a:ext cx="2120900" cy="5401846"/>
          </a:xfrm>
          <a:prstGeom prst="rect">
            <a:avLst/>
          </a:prstGeom>
          <a:solidFill>
            <a:srgbClr val="F9D393"/>
          </a:solidFill>
          <a:ln w="38100">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C87512E-1F68-8FE8-3454-9C82A50F3547}"/>
              </a:ext>
            </a:extLst>
          </p:cNvPr>
          <p:cNvSpPr/>
          <p:nvPr/>
        </p:nvSpPr>
        <p:spPr>
          <a:xfrm>
            <a:off x="4894053" y="1456154"/>
            <a:ext cx="2120900" cy="5401846"/>
          </a:xfrm>
          <a:prstGeom prst="rect">
            <a:avLst/>
          </a:prstGeom>
          <a:solidFill>
            <a:srgbClr val="F9D393"/>
          </a:solidFill>
          <a:ln w="38100">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16132A2-5CFB-F82F-DFC1-7E1BEDB4EE20}"/>
              </a:ext>
            </a:extLst>
          </p:cNvPr>
          <p:cNvSpPr/>
          <p:nvPr/>
        </p:nvSpPr>
        <p:spPr>
          <a:xfrm>
            <a:off x="4894053" y="1456154"/>
            <a:ext cx="2120900" cy="5401846"/>
          </a:xfrm>
          <a:prstGeom prst="rect">
            <a:avLst/>
          </a:prstGeom>
          <a:solidFill>
            <a:srgbClr val="F9D393"/>
          </a:solidFill>
          <a:ln w="38100">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C3E1E969-17A2-31C7-CB0D-936BD945CB27}"/>
              </a:ext>
            </a:extLst>
          </p:cNvPr>
          <p:cNvGrpSpPr/>
          <p:nvPr/>
        </p:nvGrpSpPr>
        <p:grpSpPr>
          <a:xfrm>
            <a:off x="6664094" y="1790439"/>
            <a:ext cx="350859" cy="1485900"/>
            <a:chOff x="2887641" y="3251200"/>
            <a:chExt cx="540000" cy="2630312"/>
          </a:xfrm>
        </p:grpSpPr>
        <p:cxnSp>
          <p:nvCxnSpPr>
            <p:cNvPr id="13" name="Straight Connector 12">
              <a:extLst>
                <a:ext uri="{FF2B5EF4-FFF2-40B4-BE49-F238E27FC236}">
                  <a16:creationId xmlns:a16="http://schemas.microsoft.com/office/drawing/2014/main" id="{1B83BCBF-4A77-B223-CB73-F834983C06CD}"/>
                </a:ext>
              </a:extLst>
            </p:cNvPr>
            <p:cNvCxnSpPr>
              <a:cxnSpLocks/>
            </p:cNvCxnSpPr>
            <p:nvPr/>
          </p:nvCxnSpPr>
          <p:spPr>
            <a:xfrm flipH="1">
              <a:off x="2887641" y="3251200"/>
              <a:ext cx="540000"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2AD35B-A859-694A-307D-F6F329EBAC57}"/>
                </a:ext>
              </a:extLst>
            </p:cNvPr>
            <p:cNvCxnSpPr/>
            <p:nvPr/>
          </p:nvCxnSpPr>
          <p:spPr>
            <a:xfrm flipH="1">
              <a:off x="3118288" y="3579989"/>
              <a:ext cx="309353"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1B7B9FA-EAB4-7389-0C9A-4A649A90AA4E}"/>
                </a:ext>
              </a:extLst>
            </p:cNvPr>
            <p:cNvCxnSpPr/>
            <p:nvPr/>
          </p:nvCxnSpPr>
          <p:spPr>
            <a:xfrm flipH="1">
              <a:off x="3118288" y="3908778"/>
              <a:ext cx="309353"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F20AE7C-F889-DDE7-2F4D-3034A118907C}"/>
                </a:ext>
              </a:extLst>
            </p:cNvPr>
            <p:cNvCxnSpPr/>
            <p:nvPr/>
          </p:nvCxnSpPr>
          <p:spPr>
            <a:xfrm flipH="1">
              <a:off x="3118288" y="4237567"/>
              <a:ext cx="309353"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9F028A3-FE73-F4B6-89F8-14997767BCBA}"/>
                </a:ext>
              </a:extLst>
            </p:cNvPr>
            <p:cNvCxnSpPr/>
            <p:nvPr/>
          </p:nvCxnSpPr>
          <p:spPr>
            <a:xfrm flipH="1">
              <a:off x="2995641" y="4566356"/>
              <a:ext cx="432000"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F10E17A-854E-EA6D-F95B-3FD2D6158A27}"/>
                </a:ext>
              </a:extLst>
            </p:cNvPr>
            <p:cNvCxnSpPr/>
            <p:nvPr/>
          </p:nvCxnSpPr>
          <p:spPr>
            <a:xfrm flipH="1">
              <a:off x="3118288" y="4895145"/>
              <a:ext cx="309353"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73CC248-BD96-71EE-585D-21D6FADE6A84}"/>
                </a:ext>
              </a:extLst>
            </p:cNvPr>
            <p:cNvCxnSpPr/>
            <p:nvPr/>
          </p:nvCxnSpPr>
          <p:spPr>
            <a:xfrm flipH="1">
              <a:off x="3118288" y="5223934"/>
              <a:ext cx="309353"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3875C69-5961-11A3-4157-2CDD956B4800}"/>
                </a:ext>
              </a:extLst>
            </p:cNvPr>
            <p:cNvCxnSpPr/>
            <p:nvPr/>
          </p:nvCxnSpPr>
          <p:spPr>
            <a:xfrm flipH="1">
              <a:off x="3118288" y="5552723"/>
              <a:ext cx="309353"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33C5488-AE3D-1A2F-2094-F9EAFDCEA733}"/>
                </a:ext>
              </a:extLst>
            </p:cNvPr>
            <p:cNvCxnSpPr/>
            <p:nvPr/>
          </p:nvCxnSpPr>
          <p:spPr>
            <a:xfrm flipH="1">
              <a:off x="3118288" y="5881512"/>
              <a:ext cx="309353"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36412959-D61A-C7AB-A0D9-941393D805BB}"/>
              </a:ext>
            </a:extLst>
          </p:cNvPr>
          <p:cNvGrpSpPr/>
          <p:nvPr/>
        </p:nvGrpSpPr>
        <p:grpSpPr>
          <a:xfrm>
            <a:off x="6681400" y="3462076"/>
            <a:ext cx="350859" cy="1485900"/>
            <a:chOff x="2887641" y="3251200"/>
            <a:chExt cx="540000" cy="2630312"/>
          </a:xfrm>
        </p:grpSpPr>
        <p:cxnSp>
          <p:nvCxnSpPr>
            <p:cNvPr id="23" name="Straight Connector 22">
              <a:extLst>
                <a:ext uri="{FF2B5EF4-FFF2-40B4-BE49-F238E27FC236}">
                  <a16:creationId xmlns:a16="http://schemas.microsoft.com/office/drawing/2014/main" id="{9A358F29-572B-6BF2-6141-FDF2C7307410}"/>
                </a:ext>
              </a:extLst>
            </p:cNvPr>
            <p:cNvCxnSpPr>
              <a:cxnSpLocks/>
            </p:cNvCxnSpPr>
            <p:nvPr/>
          </p:nvCxnSpPr>
          <p:spPr>
            <a:xfrm flipH="1">
              <a:off x="2887641" y="3251200"/>
              <a:ext cx="540000"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9F5BCA2-103E-7E4B-E304-8844C6CACC9F}"/>
                </a:ext>
              </a:extLst>
            </p:cNvPr>
            <p:cNvCxnSpPr/>
            <p:nvPr/>
          </p:nvCxnSpPr>
          <p:spPr>
            <a:xfrm flipH="1">
              <a:off x="3118288" y="3579989"/>
              <a:ext cx="309353"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4D277A2-C8B5-FA65-9017-01903DC4E39E}"/>
                </a:ext>
              </a:extLst>
            </p:cNvPr>
            <p:cNvCxnSpPr/>
            <p:nvPr/>
          </p:nvCxnSpPr>
          <p:spPr>
            <a:xfrm flipH="1">
              <a:off x="3118288" y="3908778"/>
              <a:ext cx="309353"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C83563D-89B4-4242-7ADD-97CEC02810C6}"/>
                </a:ext>
              </a:extLst>
            </p:cNvPr>
            <p:cNvCxnSpPr/>
            <p:nvPr/>
          </p:nvCxnSpPr>
          <p:spPr>
            <a:xfrm flipH="1">
              <a:off x="3118288" y="4237567"/>
              <a:ext cx="309353"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0D7B360-947B-073D-4C4B-2009559BF938}"/>
                </a:ext>
              </a:extLst>
            </p:cNvPr>
            <p:cNvCxnSpPr/>
            <p:nvPr/>
          </p:nvCxnSpPr>
          <p:spPr>
            <a:xfrm flipH="1">
              <a:off x="2995641" y="4566356"/>
              <a:ext cx="432000"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ECCAFAD-8EDB-C193-5D59-331FFD58EA0C}"/>
                </a:ext>
              </a:extLst>
            </p:cNvPr>
            <p:cNvCxnSpPr/>
            <p:nvPr/>
          </p:nvCxnSpPr>
          <p:spPr>
            <a:xfrm flipH="1">
              <a:off x="3118288" y="4895145"/>
              <a:ext cx="309353"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AF5E6EB-FD4C-B672-3860-1E7BD0E483BA}"/>
                </a:ext>
              </a:extLst>
            </p:cNvPr>
            <p:cNvCxnSpPr/>
            <p:nvPr/>
          </p:nvCxnSpPr>
          <p:spPr>
            <a:xfrm flipH="1">
              <a:off x="3118288" y="5223934"/>
              <a:ext cx="309353"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6928094-AAFE-E2C0-5E8D-54A279568BEF}"/>
                </a:ext>
              </a:extLst>
            </p:cNvPr>
            <p:cNvCxnSpPr/>
            <p:nvPr/>
          </p:nvCxnSpPr>
          <p:spPr>
            <a:xfrm flipH="1">
              <a:off x="3118288" y="5552723"/>
              <a:ext cx="309353"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2B5B3C0-3D92-97BF-CE0C-23DBFA9BDF7F}"/>
                </a:ext>
              </a:extLst>
            </p:cNvPr>
            <p:cNvCxnSpPr/>
            <p:nvPr/>
          </p:nvCxnSpPr>
          <p:spPr>
            <a:xfrm flipH="1">
              <a:off x="3118288" y="5881512"/>
              <a:ext cx="309353"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10A1851A-FC87-63B2-560F-767831A1EFE0}"/>
              </a:ext>
            </a:extLst>
          </p:cNvPr>
          <p:cNvGrpSpPr/>
          <p:nvPr/>
        </p:nvGrpSpPr>
        <p:grpSpPr>
          <a:xfrm>
            <a:off x="6638524" y="5174954"/>
            <a:ext cx="350859" cy="1485900"/>
            <a:chOff x="2887641" y="3251200"/>
            <a:chExt cx="540000" cy="2630312"/>
          </a:xfrm>
        </p:grpSpPr>
        <p:cxnSp>
          <p:nvCxnSpPr>
            <p:cNvPr id="33" name="Straight Connector 32">
              <a:extLst>
                <a:ext uri="{FF2B5EF4-FFF2-40B4-BE49-F238E27FC236}">
                  <a16:creationId xmlns:a16="http://schemas.microsoft.com/office/drawing/2014/main" id="{C5B1A220-7E44-80ED-0E15-DFC34650AC79}"/>
                </a:ext>
              </a:extLst>
            </p:cNvPr>
            <p:cNvCxnSpPr>
              <a:cxnSpLocks/>
            </p:cNvCxnSpPr>
            <p:nvPr/>
          </p:nvCxnSpPr>
          <p:spPr>
            <a:xfrm flipH="1">
              <a:off x="2887641" y="3251200"/>
              <a:ext cx="540000"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79E2916-C5D6-2820-3EA6-E09405E1E211}"/>
                </a:ext>
              </a:extLst>
            </p:cNvPr>
            <p:cNvCxnSpPr/>
            <p:nvPr/>
          </p:nvCxnSpPr>
          <p:spPr>
            <a:xfrm flipH="1">
              <a:off x="3118288" y="3579989"/>
              <a:ext cx="309353"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FAF39AD-F614-3CE8-30C6-4F6D048282CE}"/>
                </a:ext>
              </a:extLst>
            </p:cNvPr>
            <p:cNvCxnSpPr/>
            <p:nvPr/>
          </p:nvCxnSpPr>
          <p:spPr>
            <a:xfrm flipH="1">
              <a:off x="3118288" y="3908778"/>
              <a:ext cx="309353"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B1C3A85-D951-92C8-1030-DEB1243EB180}"/>
                </a:ext>
              </a:extLst>
            </p:cNvPr>
            <p:cNvCxnSpPr/>
            <p:nvPr/>
          </p:nvCxnSpPr>
          <p:spPr>
            <a:xfrm flipH="1">
              <a:off x="3118288" y="4237567"/>
              <a:ext cx="309353"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858CC7A-BF1E-B090-0434-53B8256322CA}"/>
                </a:ext>
              </a:extLst>
            </p:cNvPr>
            <p:cNvCxnSpPr/>
            <p:nvPr/>
          </p:nvCxnSpPr>
          <p:spPr>
            <a:xfrm flipH="1">
              <a:off x="2995641" y="4566356"/>
              <a:ext cx="432000"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CB0BCD0-8237-ED18-FD3A-3B4B6BE45D71}"/>
                </a:ext>
              </a:extLst>
            </p:cNvPr>
            <p:cNvCxnSpPr/>
            <p:nvPr/>
          </p:nvCxnSpPr>
          <p:spPr>
            <a:xfrm flipH="1">
              <a:off x="3118288" y="4895145"/>
              <a:ext cx="309353"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A0EF091-EF32-50BF-CF25-E1928FBB3B59}"/>
                </a:ext>
              </a:extLst>
            </p:cNvPr>
            <p:cNvCxnSpPr/>
            <p:nvPr/>
          </p:nvCxnSpPr>
          <p:spPr>
            <a:xfrm flipH="1">
              <a:off x="3118288" y="5223934"/>
              <a:ext cx="309353"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305F012-7999-E845-440D-CD318DADDF0F}"/>
                </a:ext>
              </a:extLst>
            </p:cNvPr>
            <p:cNvCxnSpPr/>
            <p:nvPr/>
          </p:nvCxnSpPr>
          <p:spPr>
            <a:xfrm flipH="1">
              <a:off x="3118288" y="5552723"/>
              <a:ext cx="309353"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1B12CB8-1D19-D04B-D251-ECFEF44701C5}"/>
                </a:ext>
              </a:extLst>
            </p:cNvPr>
            <p:cNvCxnSpPr/>
            <p:nvPr/>
          </p:nvCxnSpPr>
          <p:spPr>
            <a:xfrm flipH="1">
              <a:off x="3118288" y="5881512"/>
              <a:ext cx="309353"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grpSp>
      <p:cxnSp>
        <p:nvCxnSpPr>
          <p:cNvPr id="42" name="Straight Connector 41">
            <a:extLst>
              <a:ext uri="{FF2B5EF4-FFF2-40B4-BE49-F238E27FC236}">
                <a16:creationId xmlns:a16="http://schemas.microsoft.com/office/drawing/2014/main" id="{F732939D-1951-1BAF-C5B7-DB1603DA52D1}"/>
              </a:ext>
            </a:extLst>
          </p:cNvPr>
          <p:cNvCxnSpPr>
            <a:cxnSpLocks/>
          </p:cNvCxnSpPr>
          <p:nvPr/>
        </p:nvCxnSpPr>
        <p:spPr>
          <a:xfrm>
            <a:off x="4894051" y="1790439"/>
            <a:ext cx="612000"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4761D1E-2F1C-8F91-1454-098A7C7BFDBE}"/>
              </a:ext>
            </a:extLst>
          </p:cNvPr>
          <p:cNvCxnSpPr/>
          <p:nvPr/>
        </p:nvCxnSpPr>
        <p:spPr>
          <a:xfrm>
            <a:off x="4894052" y="2579874"/>
            <a:ext cx="376447"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D998ABB-C728-059C-D30A-3D16B1103E56}"/>
              </a:ext>
            </a:extLst>
          </p:cNvPr>
          <p:cNvCxnSpPr/>
          <p:nvPr/>
        </p:nvCxnSpPr>
        <p:spPr>
          <a:xfrm>
            <a:off x="4894052" y="3106164"/>
            <a:ext cx="376447"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1B8BAE6-84B6-6CA3-C51F-AF2B2E9ADFF9}"/>
              </a:ext>
            </a:extLst>
          </p:cNvPr>
          <p:cNvCxnSpPr/>
          <p:nvPr/>
        </p:nvCxnSpPr>
        <p:spPr>
          <a:xfrm>
            <a:off x="4894052" y="3632454"/>
            <a:ext cx="376447"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C52F364-3B46-9361-E6CE-5C30A3176051}"/>
              </a:ext>
            </a:extLst>
          </p:cNvPr>
          <p:cNvCxnSpPr/>
          <p:nvPr/>
        </p:nvCxnSpPr>
        <p:spPr>
          <a:xfrm>
            <a:off x="4894052" y="4158744"/>
            <a:ext cx="376447"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C70CA4C-B013-0F4D-66CE-A98DCE3BCAC2}"/>
              </a:ext>
            </a:extLst>
          </p:cNvPr>
          <p:cNvCxnSpPr>
            <a:cxnSpLocks/>
          </p:cNvCxnSpPr>
          <p:nvPr/>
        </p:nvCxnSpPr>
        <p:spPr>
          <a:xfrm>
            <a:off x="4894052" y="4421889"/>
            <a:ext cx="432000"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634148D-8BDA-CE35-720C-F8AC9B9D2963}"/>
              </a:ext>
            </a:extLst>
          </p:cNvPr>
          <p:cNvCxnSpPr/>
          <p:nvPr/>
        </p:nvCxnSpPr>
        <p:spPr>
          <a:xfrm>
            <a:off x="4894052" y="4685034"/>
            <a:ext cx="376447"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166D0F8-2BCF-06A2-BE11-1F66140971B6}"/>
              </a:ext>
            </a:extLst>
          </p:cNvPr>
          <p:cNvCxnSpPr>
            <a:cxnSpLocks/>
          </p:cNvCxnSpPr>
          <p:nvPr/>
        </p:nvCxnSpPr>
        <p:spPr>
          <a:xfrm>
            <a:off x="4894052" y="4948179"/>
            <a:ext cx="432000"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806D48E-03DA-A75E-FB47-91061A3ABB63}"/>
              </a:ext>
            </a:extLst>
          </p:cNvPr>
          <p:cNvCxnSpPr/>
          <p:nvPr/>
        </p:nvCxnSpPr>
        <p:spPr>
          <a:xfrm>
            <a:off x="4894052" y="5211324"/>
            <a:ext cx="376447"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FA1388D-7E1E-F13E-9629-B039391F4423}"/>
              </a:ext>
            </a:extLst>
          </p:cNvPr>
          <p:cNvCxnSpPr>
            <a:cxnSpLocks/>
          </p:cNvCxnSpPr>
          <p:nvPr/>
        </p:nvCxnSpPr>
        <p:spPr>
          <a:xfrm>
            <a:off x="4894052" y="2316729"/>
            <a:ext cx="432000"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D1F02E9-2F0E-5CD3-F92F-BE32B3064637}"/>
              </a:ext>
            </a:extLst>
          </p:cNvPr>
          <p:cNvCxnSpPr>
            <a:cxnSpLocks/>
          </p:cNvCxnSpPr>
          <p:nvPr/>
        </p:nvCxnSpPr>
        <p:spPr>
          <a:xfrm>
            <a:off x="4894052" y="2843019"/>
            <a:ext cx="432000"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36D204A-97D4-CFA4-8DFC-D11996CC07D6}"/>
              </a:ext>
            </a:extLst>
          </p:cNvPr>
          <p:cNvCxnSpPr>
            <a:cxnSpLocks/>
          </p:cNvCxnSpPr>
          <p:nvPr/>
        </p:nvCxnSpPr>
        <p:spPr>
          <a:xfrm>
            <a:off x="4894052" y="3369309"/>
            <a:ext cx="432000"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0284A37-8813-CDB0-164A-40C494A21FD4}"/>
              </a:ext>
            </a:extLst>
          </p:cNvPr>
          <p:cNvCxnSpPr>
            <a:cxnSpLocks/>
          </p:cNvCxnSpPr>
          <p:nvPr/>
        </p:nvCxnSpPr>
        <p:spPr>
          <a:xfrm>
            <a:off x="4894052" y="3895599"/>
            <a:ext cx="432000"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D93A5F5-19E6-0603-BBFD-4D1E03EDE66C}"/>
              </a:ext>
            </a:extLst>
          </p:cNvPr>
          <p:cNvCxnSpPr>
            <a:cxnSpLocks/>
          </p:cNvCxnSpPr>
          <p:nvPr/>
        </p:nvCxnSpPr>
        <p:spPr>
          <a:xfrm>
            <a:off x="4894051" y="6000755"/>
            <a:ext cx="612000"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BB2DBD2-A974-A42C-9FC7-8117E74AC545}"/>
              </a:ext>
            </a:extLst>
          </p:cNvPr>
          <p:cNvCxnSpPr>
            <a:cxnSpLocks/>
          </p:cNvCxnSpPr>
          <p:nvPr/>
        </p:nvCxnSpPr>
        <p:spPr>
          <a:xfrm>
            <a:off x="4894052" y="5474469"/>
            <a:ext cx="432000"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B4C0F4A-1A03-1F79-026E-96FE8192417A}"/>
              </a:ext>
            </a:extLst>
          </p:cNvPr>
          <p:cNvCxnSpPr/>
          <p:nvPr/>
        </p:nvCxnSpPr>
        <p:spPr>
          <a:xfrm>
            <a:off x="4894052" y="5737614"/>
            <a:ext cx="376447"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DFF59B2-C92C-76A2-F0BE-43881D0CF917}"/>
              </a:ext>
            </a:extLst>
          </p:cNvPr>
          <p:cNvCxnSpPr/>
          <p:nvPr/>
        </p:nvCxnSpPr>
        <p:spPr>
          <a:xfrm>
            <a:off x="4894052" y="2053584"/>
            <a:ext cx="376447"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DD94D7DC-4DA5-CC45-8038-5F453CBD6D74}"/>
              </a:ext>
            </a:extLst>
          </p:cNvPr>
          <p:cNvSpPr/>
          <p:nvPr/>
        </p:nvSpPr>
        <p:spPr>
          <a:xfrm>
            <a:off x="5419799" y="5586693"/>
            <a:ext cx="367408" cy="523220"/>
          </a:xfrm>
          <a:prstGeom prst="rect">
            <a:avLst/>
          </a:prstGeom>
          <a:noFill/>
        </p:spPr>
        <p:txBody>
          <a:bodyPr wrap="none" lIns="91440" tIns="45720" rIns="91440" bIns="45720">
            <a:spAutoFit/>
          </a:bodyPr>
          <a:lstStyle/>
          <a:p>
            <a:pPr algn="ctr"/>
            <a:r>
              <a:rPr lang="en-US" sz="2800" b="0" cap="none" spc="0" dirty="0">
                <a:ln w="0"/>
                <a:solidFill>
                  <a:srgbClr val="5A3A06"/>
                </a:solidFill>
                <a:effectLst>
                  <a:outerShdw blurRad="38100" dist="19050" dir="2700000" algn="tl" rotWithShape="0">
                    <a:schemeClr val="dk1">
                      <a:alpha val="40000"/>
                    </a:schemeClr>
                  </a:outerShdw>
                </a:effectLst>
              </a:rPr>
              <a:t>1</a:t>
            </a:r>
          </a:p>
        </p:txBody>
      </p:sp>
      <p:sp>
        <p:nvSpPr>
          <p:cNvPr id="61" name="Rectangle 60">
            <a:extLst>
              <a:ext uri="{FF2B5EF4-FFF2-40B4-BE49-F238E27FC236}">
                <a16:creationId xmlns:a16="http://schemas.microsoft.com/office/drawing/2014/main" id="{CD7C82CA-B234-AD29-8CD9-CB77CD3FE036}"/>
              </a:ext>
            </a:extLst>
          </p:cNvPr>
          <p:cNvSpPr/>
          <p:nvPr/>
        </p:nvSpPr>
        <p:spPr>
          <a:xfrm>
            <a:off x="6296686" y="3200466"/>
            <a:ext cx="367408" cy="523220"/>
          </a:xfrm>
          <a:prstGeom prst="rect">
            <a:avLst/>
          </a:prstGeom>
          <a:noFill/>
        </p:spPr>
        <p:txBody>
          <a:bodyPr wrap="none" lIns="91440" tIns="45720" rIns="91440" bIns="45720">
            <a:spAutoFit/>
          </a:bodyPr>
          <a:lstStyle/>
          <a:p>
            <a:pPr algn="ctr"/>
            <a:r>
              <a:rPr lang="en-US" sz="2800" b="0" cap="none" spc="0" dirty="0">
                <a:ln w="0"/>
                <a:solidFill>
                  <a:srgbClr val="5A3A06"/>
                </a:solidFill>
                <a:effectLst>
                  <a:outerShdw blurRad="38100" dist="19050" dir="2700000" algn="tl" rotWithShape="0">
                    <a:schemeClr val="dk1">
                      <a:alpha val="40000"/>
                    </a:schemeClr>
                  </a:outerShdw>
                </a:effectLst>
              </a:rPr>
              <a:t>1</a:t>
            </a:r>
          </a:p>
        </p:txBody>
      </p:sp>
      <p:sp>
        <p:nvSpPr>
          <p:cNvPr id="62" name="Rectangle 61">
            <a:extLst>
              <a:ext uri="{FF2B5EF4-FFF2-40B4-BE49-F238E27FC236}">
                <a16:creationId xmlns:a16="http://schemas.microsoft.com/office/drawing/2014/main" id="{6C3FE423-BB69-7FF2-6C4B-8487A1336301}"/>
              </a:ext>
            </a:extLst>
          </p:cNvPr>
          <p:cNvSpPr/>
          <p:nvPr/>
        </p:nvSpPr>
        <p:spPr>
          <a:xfrm>
            <a:off x="6312058" y="4913344"/>
            <a:ext cx="367408" cy="523220"/>
          </a:xfrm>
          <a:prstGeom prst="rect">
            <a:avLst/>
          </a:prstGeom>
          <a:noFill/>
        </p:spPr>
        <p:txBody>
          <a:bodyPr wrap="none" lIns="91440" tIns="45720" rIns="91440" bIns="45720">
            <a:spAutoFit/>
          </a:bodyPr>
          <a:lstStyle/>
          <a:p>
            <a:pPr algn="ctr"/>
            <a:r>
              <a:rPr lang="en-US" sz="2800" dirty="0">
                <a:ln w="0"/>
                <a:solidFill>
                  <a:srgbClr val="5A3A06"/>
                </a:solidFill>
                <a:effectLst>
                  <a:outerShdw blurRad="38100" dist="19050" dir="2700000" algn="tl" rotWithShape="0">
                    <a:schemeClr val="dk1">
                      <a:alpha val="40000"/>
                    </a:schemeClr>
                  </a:outerShdw>
                </a:effectLst>
              </a:rPr>
              <a:t>2</a:t>
            </a:r>
            <a:endParaRPr lang="en-US" sz="2800" b="0" cap="none" spc="0" dirty="0">
              <a:ln w="0"/>
              <a:solidFill>
                <a:srgbClr val="5A3A06"/>
              </a:solidFill>
              <a:effectLst>
                <a:outerShdw blurRad="38100" dist="19050" dir="2700000" algn="tl" rotWithShape="0">
                  <a:schemeClr val="dk1">
                    <a:alpha val="40000"/>
                  </a:schemeClr>
                </a:outerShdw>
              </a:effectLst>
            </a:endParaRPr>
          </a:p>
        </p:txBody>
      </p:sp>
      <p:sp>
        <p:nvSpPr>
          <p:cNvPr id="63" name="Rectangle 62">
            <a:extLst>
              <a:ext uri="{FF2B5EF4-FFF2-40B4-BE49-F238E27FC236}">
                <a16:creationId xmlns:a16="http://schemas.microsoft.com/office/drawing/2014/main" id="{7652764A-A7AC-7745-F75E-4ABACE1B8CE0}"/>
              </a:ext>
            </a:extLst>
          </p:cNvPr>
          <p:cNvSpPr/>
          <p:nvPr/>
        </p:nvSpPr>
        <p:spPr>
          <a:xfrm>
            <a:off x="6296685" y="1525205"/>
            <a:ext cx="367408" cy="523220"/>
          </a:xfrm>
          <a:prstGeom prst="rect">
            <a:avLst/>
          </a:prstGeom>
          <a:noFill/>
        </p:spPr>
        <p:txBody>
          <a:bodyPr wrap="none" lIns="91440" tIns="45720" rIns="91440" bIns="45720">
            <a:spAutoFit/>
          </a:bodyPr>
          <a:lstStyle/>
          <a:p>
            <a:pPr algn="ctr"/>
            <a:r>
              <a:rPr lang="en-US" sz="2800" dirty="0">
                <a:ln w="0"/>
                <a:solidFill>
                  <a:srgbClr val="5A3A06"/>
                </a:solidFill>
                <a:effectLst>
                  <a:outerShdw blurRad="38100" dist="19050" dir="2700000" algn="tl" rotWithShape="0">
                    <a:schemeClr val="dk1">
                      <a:alpha val="40000"/>
                    </a:schemeClr>
                  </a:outerShdw>
                </a:effectLst>
              </a:rPr>
              <a:t>0</a:t>
            </a:r>
            <a:endParaRPr lang="en-US" sz="2800" b="0" cap="none" spc="0" dirty="0">
              <a:ln w="0"/>
              <a:solidFill>
                <a:srgbClr val="5A3A06"/>
              </a:solidFill>
              <a:effectLst>
                <a:outerShdw blurRad="38100" dist="19050" dir="2700000" algn="tl" rotWithShape="0">
                  <a:schemeClr val="dk1">
                    <a:alpha val="40000"/>
                  </a:schemeClr>
                </a:outerShdw>
              </a:effectLst>
            </a:endParaRPr>
          </a:p>
        </p:txBody>
      </p:sp>
      <p:sp>
        <p:nvSpPr>
          <p:cNvPr id="64" name="Rectangle 63">
            <a:extLst>
              <a:ext uri="{FF2B5EF4-FFF2-40B4-BE49-F238E27FC236}">
                <a16:creationId xmlns:a16="http://schemas.microsoft.com/office/drawing/2014/main" id="{6BD48243-E554-BCB6-E736-2EAA892E8BDC}"/>
              </a:ext>
            </a:extLst>
          </p:cNvPr>
          <p:cNvSpPr/>
          <p:nvPr/>
        </p:nvSpPr>
        <p:spPr>
          <a:xfrm>
            <a:off x="5455312" y="1509456"/>
            <a:ext cx="367408" cy="523220"/>
          </a:xfrm>
          <a:prstGeom prst="rect">
            <a:avLst/>
          </a:prstGeom>
          <a:noFill/>
        </p:spPr>
        <p:txBody>
          <a:bodyPr wrap="none" lIns="91440" tIns="45720" rIns="91440" bIns="45720">
            <a:spAutoFit/>
          </a:bodyPr>
          <a:lstStyle/>
          <a:p>
            <a:pPr algn="ctr"/>
            <a:r>
              <a:rPr lang="en-US" sz="2800" dirty="0">
                <a:ln w="0"/>
                <a:solidFill>
                  <a:srgbClr val="5A3A06"/>
                </a:solidFill>
                <a:effectLst>
                  <a:outerShdw blurRad="38100" dist="19050" dir="2700000" algn="tl" rotWithShape="0">
                    <a:schemeClr val="dk1">
                      <a:alpha val="40000"/>
                    </a:schemeClr>
                  </a:outerShdw>
                </a:effectLst>
              </a:rPr>
              <a:t>0</a:t>
            </a:r>
            <a:endParaRPr lang="en-US" sz="2800" b="0" cap="none" spc="0" dirty="0">
              <a:ln w="0"/>
              <a:solidFill>
                <a:srgbClr val="5A3A06"/>
              </a:solidFill>
              <a:effectLst>
                <a:outerShdw blurRad="38100" dist="19050" dir="2700000" algn="tl" rotWithShape="0">
                  <a:schemeClr val="dk1">
                    <a:alpha val="40000"/>
                  </a:schemeClr>
                </a:outerShdw>
              </a:effectLst>
            </a:endParaRPr>
          </a:p>
        </p:txBody>
      </p:sp>
      <p:sp>
        <p:nvSpPr>
          <p:cNvPr id="65" name="Rectangle 64">
            <a:extLst>
              <a:ext uri="{FF2B5EF4-FFF2-40B4-BE49-F238E27FC236}">
                <a16:creationId xmlns:a16="http://schemas.microsoft.com/office/drawing/2014/main" id="{1EF4BF22-7A8D-9105-A117-5D853C37F8A9}"/>
              </a:ext>
            </a:extLst>
          </p:cNvPr>
          <p:cNvSpPr/>
          <p:nvPr/>
        </p:nvSpPr>
        <p:spPr>
          <a:xfrm rot="5400000">
            <a:off x="5167251" y="3491599"/>
            <a:ext cx="1124027" cy="523220"/>
          </a:xfrm>
          <a:prstGeom prst="rect">
            <a:avLst/>
          </a:prstGeom>
          <a:noFill/>
        </p:spPr>
        <p:txBody>
          <a:bodyPr wrap="none" lIns="91440" tIns="45720" rIns="91440" bIns="45720">
            <a:spAutoFit/>
          </a:bodyPr>
          <a:lstStyle/>
          <a:p>
            <a:pPr algn="ctr"/>
            <a:r>
              <a:rPr lang="en-US" sz="2800" b="0" cap="none" spc="0" dirty="0">
                <a:ln w="0"/>
                <a:solidFill>
                  <a:srgbClr val="5A3A06"/>
                </a:solidFill>
                <a:effectLst>
                  <a:outerShdw blurRad="38100" dist="19050" dir="2700000" algn="tl" rotWithShape="0">
                    <a:schemeClr val="dk1">
                      <a:alpha val="40000"/>
                    </a:schemeClr>
                  </a:outerShdw>
                </a:effectLst>
              </a:rPr>
              <a:t>Inches</a:t>
            </a:r>
          </a:p>
        </p:txBody>
      </p:sp>
      <p:sp>
        <p:nvSpPr>
          <p:cNvPr id="66" name="Rectangle 65">
            <a:extLst>
              <a:ext uri="{FF2B5EF4-FFF2-40B4-BE49-F238E27FC236}">
                <a16:creationId xmlns:a16="http://schemas.microsoft.com/office/drawing/2014/main" id="{68F12DA1-065B-81EB-980E-C6319F8EF961}"/>
              </a:ext>
            </a:extLst>
          </p:cNvPr>
          <p:cNvSpPr/>
          <p:nvPr/>
        </p:nvSpPr>
        <p:spPr>
          <a:xfrm rot="16200000">
            <a:off x="5266776" y="3535595"/>
            <a:ext cx="1958357" cy="523220"/>
          </a:xfrm>
          <a:prstGeom prst="rect">
            <a:avLst/>
          </a:prstGeom>
          <a:noFill/>
        </p:spPr>
        <p:txBody>
          <a:bodyPr wrap="none" lIns="91440" tIns="45720" rIns="91440" bIns="45720">
            <a:spAutoFit/>
          </a:bodyPr>
          <a:lstStyle/>
          <a:p>
            <a:pPr algn="ctr"/>
            <a:r>
              <a:rPr lang="en-US" sz="2800" dirty="0">
                <a:ln w="0"/>
                <a:solidFill>
                  <a:srgbClr val="5A3A06"/>
                </a:solidFill>
                <a:effectLst>
                  <a:outerShdw blurRad="38100" dist="19050" dir="2700000" algn="tl" rotWithShape="0">
                    <a:schemeClr val="dk1">
                      <a:alpha val="40000"/>
                    </a:schemeClr>
                  </a:outerShdw>
                </a:effectLst>
              </a:rPr>
              <a:t>Centimeters</a:t>
            </a:r>
            <a:endParaRPr lang="en-US" sz="2800" b="0" cap="none" spc="0" dirty="0">
              <a:ln w="0"/>
              <a:solidFill>
                <a:srgbClr val="5A3A06"/>
              </a:solidFill>
              <a:effectLst>
                <a:outerShdw blurRad="38100" dist="19050" dir="2700000" algn="tl" rotWithShape="0">
                  <a:schemeClr val="dk1">
                    <a:alpha val="40000"/>
                  </a:schemeClr>
                </a:outerShdw>
              </a:effectLst>
            </a:endParaRPr>
          </a:p>
        </p:txBody>
      </p:sp>
      <p:cxnSp>
        <p:nvCxnSpPr>
          <p:cNvPr id="67" name="Straight Connector 66">
            <a:extLst>
              <a:ext uri="{FF2B5EF4-FFF2-40B4-BE49-F238E27FC236}">
                <a16:creationId xmlns:a16="http://schemas.microsoft.com/office/drawing/2014/main" id="{0D8AD2ED-C65E-46D2-7477-12734B9499FA}"/>
              </a:ext>
            </a:extLst>
          </p:cNvPr>
          <p:cNvCxnSpPr/>
          <p:nvPr/>
        </p:nvCxnSpPr>
        <p:spPr>
          <a:xfrm>
            <a:off x="4894052" y="6813813"/>
            <a:ext cx="376447"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9D9CC67-8DFE-06CD-532E-DD2491676AF2}"/>
              </a:ext>
            </a:extLst>
          </p:cNvPr>
          <p:cNvCxnSpPr>
            <a:cxnSpLocks/>
          </p:cNvCxnSpPr>
          <p:nvPr/>
        </p:nvCxnSpPr>
        <p:spPr>
          <a:xfrm>
            <a:off x="4894052" y="6548271"/>
            <a:ext cx="432000"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0735C2D-F2A6-FE61-0DD1-8303C90A9E61}"/>
              </a:ext>
            </a:extLst>
          </p:cNvPr>
          <p:cNvCxnSpPr/>
          <p:nvPr/>
        </p:nvCxnSpPr>
        <p:spPr>
          <a:xfrm>
            <a:off x="4894052" y="6282729"/>
            <a:ext cx="376447" cy="0"/>
          </a:xfrm>
          <a:prstGeom prst="line">
            <a:avLst/>
          </a:prstGeom>
          <a:ln w="38100">
            <a:solidFill>
              <a:srgbClr val="5A3A0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76D7AC5-B7E4-3800-AD1B-265BB8BBAA42}"/>
              </a:ext>
            </a:extLst>
          </p:cNvPr>
          <p:cNvCxnSpPr>
            <a:cxnSpLocks/>
          </p:cNvCxnSpPr>
          <p:nvPr/>
        </p:nvCxnSpPr>
        <p:spPr>
          <a:xfrm flipV="1">
            <a:off x="4341670" y="5991541"/>
            <a:ext cx="3225666" cy="1137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1321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ECA80B2-E4A6-46BF-60A9-7F3B681F8504}"/>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799BB616-E1F6-DCA7-67A0-D8A8C2F15C9C}"/>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81AF623-A67A-CD56-7801-3A2D5949B2E3}"/>
              </a:ext>
            </a:extLst>
          </p:cNvPr>
          <p:cNvSpPr/>
          <p:nvPr/>
        </p:nvSpPr>
        <p:spPr>
          <a:xfrm>
            <a:off x="0" y="163520"/>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Drawing Tools &amp; Equipment</a:t>
            </a:r>
          </a:p>
          <a:p>
            <a:r>
              <a:rPr lang="en-US" sz="3200" dirty="0">
                <a:ln w="0"/>
                <a:solidFill>
                  <a:schemeClr val="bg1"/>
                </a:solidFill>
                <a:effectLst>
                  <a:outerShdw blurRad="38100" dist="19050" dir="2700000" algn="tl" rotWithShape="0">
                    <a:schemeClr val="dk1">
                      <a:alpha val="40000"/>
                    </a:schemeClr>
                  </a:outerShdw>
                </a:effectLst>
              </a:rPr>
              <a:t>Scale Rule.</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2" name="Picture 1">
            <a:extLst>
              <a:ext uri="{FF2B5EF4-FFF2-40B4-BE49-F238E27FC236}">
                <a16:creationId xmlns:a16="http://schemas.microsoft.com/office/drawing/2014/main" id="{9DCB80C9-FB0F-8D68-5F47-56D40BDD1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pic>
        <p:nvPicPr>
          <p:cNvPr id="3" name="Picture 2" descr="A close up of a device&#10;&#10;Description automatically generated">
            <a:extLst>
              <a:ext uri="{FF2B5EF4-FFF2-40B4-BE49-F238E27FC236}">
                <a16:creationId xmlns:a16="http://schemas.microsoft.com/office/drawing/2014/main" id="{5EFC80C9-3002-659D-775A-2EEF58938CFA}"/>
              </a:ext>
            </a:extLst>
          </p:cNvPr>
          <p:cNvPicPr>
            <a:picLocks noChangeAspect="1"/>
          </p:cNvPicPr>
          <p:nvPr/>
        </p:nvPicPr>
        <p:blipFill rotWithShape="1">
          <a:blip r:embed="rId4">
            <a:extLst>
              <a:ext uri="{28A0092B-C50C-407E-A947-70E740481C1C}">
                <a14:useLocalDpi xmlns:a14="http://schemas.microsoft.com/office/drawing/2010/main" val="0"/>
              </a:ext>
            </a:extLst>
          </a:blip>
          <a:srcRect l="1" t="30779" r="53775" b="11309"/>
          <a:stretch/>
        </p:blipFill>
        <p:spPr>
          <a:xfrm>
            <a:off x="9256088" y="1130826"/>
            <a:ext cx="2935912" cy="3678271"/>
          </a:xfrm>
          <a:prstGeom prst="rect">
            <a:avLst/>
          </a:prstGeom>
          <a:ln>
            <a:noFill/>
          </a:ln>
          <a:effectLst>
            <a:outerShdw blurRad="292100" dist="139700" dir="2700000" algn="tl" rotWithShape="0">
              <a:srgbClr val="333333">
                <a:alpha val="65000"/>
              </a:srgbClr>
            </a:outerShdw>
          </a:effectLst>
        </p:spPr>
      </p:pic>
      <p:pic>
        <p:nvPicPr>
          <p:cNvPr id="5" name="Picture 4" descr="A picture containing device&#10;&#10;Description automatically generated">
            <a:extLst>
              <a:ext uri="{FF2B5EF4-FFF2-40B4-BE49-F238E27FC236}">
                <a16:creationId xmlns:a16="http://schemas.microsoft.com/office/drawing/2014/main" id="{6053834E-A6D9-81D1-CB3B-7D3FF15DD0C8}"/>
              </a:ext>
            </a:extLst>
          </p:cNvPr>
          <p:cNvPicPr>
            <a:picLocks noChangeAspect="1"/>
          </p:cNvPicPr>
          <p:nvPr/>
        </p:nvPicPr>
        <p:blipFill rotWithShape="1">
          <a:blip r:embed="rId5">
            <a:extLst>
              <a:ext uri="{28A0092B-C50C-407E-A947-70E740481C1C}">
                <a14:useLocalDpi xmlns:a14="http://schemas.microsoft.com/office/drawing/2010/main" val="0"/>
              </a:ext>
            </a:extLst>
          </a:blip>
          <a:srcRect t="14847" b="19876"/>
          <a:stretch/>
        </p:blipFill>
        <p:spPr>
          <a:xfrm>
            <a:off x="2461638" y="3054057"/>
            <a:ext cx="4961119" cy="3238501"/>
          </a:xfrm>
          <a:prstGeom prst="rect">
            <a:avLst/>
          </a:prstGeom>
        </p:spPr>
      </p:pic>
      <p:sp>
        <p:nvSpPr>
          <p:cNvPr id="6" name="TextBox 5">
            <a:extLst>
              <a:ext uri="{FF2B5EF4-FFF2-40B4-BE49-F238E27FC236}">
                <a16:creationId xmlns:a16="http://schemas.microsoft.com/office/drawing/2014/main" id="{33A94757-2460-F0A4-D3DD-99D58FD0B685}"/>
              </a:ext>
            </a:extLst>
          </p:cNvPr>
          <p:cNvSpPr txBox="1"/>
          <p:nvPr/>
        </p:nvSpPr>
        <p:spPr>
          <a:xfrm>
            <a:off x="203641" y="3164681"/>
            <a:ext cx="952500" cy="3693319"/>
          </a:xfrm>
          <a:prstGeom prst="rect">
            <a:avLst/>
          </a:prstGeom>
          <a:noFill/>
        </p:spPr>
        <p:txBody>
          <a:bodyPr wrap="square" rtlCol="0">
            <a:spAutoFit/>
          </a:bodyPr>
          <a:lstStyle/>
          <a:p>
            <a:r>
              <a:rPr lang="en-US" dirty="0">
                <a:solidFill>
                  <a:srgbClr val="5A3A06"/>
                </a:solidFill>
              </a:rPr>
              <a:t>1:1</a:t>
            </a:r>
          </a:p>
          <a:p>
            <a:r>
              <a:rPr lang="en-US" dirty="0">
                <a:solidFill>
                  <a:srgbClr val="5A3A06"/>
                </a:solidFill>
              </a:rPr>
              <a:t>1:2</a:t>
            </a:r>
          </a:p>
          <a:p>
            <a:r>
              <a:rPr lang="en-US" dirty="0">
                <a:solidFill>
                  <a:srgbClr val="5A3A06"/>
                </a:solidFill>
              </a:rPr>
              <a:t>1:5</a:t>
            </a:r>
          </a:p>
          <a:p>
            <a:r>
              <a:rPr lang="en-US" dirty="0">
                <a:solidFill>
                  <a:srgbClr val="5A3A06"/>
                </a:solidFill>
              </a:rPr>
              <a:t>1:10</a:t>
            </a:r>
          </a:p>
          <a:p>
            <a:r>
              <a:rPr lang="en-US" dirty="0">
                <a:solidFill>
                  <a:srgbClr val="5A3A06"/>
                </a:solidFill>
              </a:rPr>
              <a:t>1:20</a:t>
            </a:r>
          </a:p>
          <a:p>
            <a:r>
              <a:rPr lang="en-US" dirty="0">
                <a:solidFill>
                  <a:srgbClr val="5A3A06"/>
                </a:solidFill>
              </a:rPr>
              <a:t>1:50</a:t>
            </a:r>
          </a:p>
          <a:p>
            <a:r>
              <a:rPr lang="en-US" dirty="0">
                <a:solidFill>
                  <a:srgbClr val="5A3A06"/>
                </a:solidFill>
              </a:rPr>
              <a:t>1:75</a:t>
            </a:r>
          </a:p>
          <a:p>
            <a:r>
              <a:rPr lang="en-US" dirty="0">
                <a:solidFill>
                  <a:srgbClr val="5A3A06"/>
                </a:solidFill>
              </a:rPr>
              <a:t>1:100</a:t>
            </a:r>
          </a:p>
          <a:p>
            <a:r>
              <a:rPr lang="en-US" dirty="0">
                <a:solidFill>
                  <a:srgbClr val="5A3A06"/>
                </a:solidFill>
              </a:rPr>
              <a:t>1:200</a:t>
            </a:r>
          </a:p>
          <a:p>
            <a:r>
              <a:rPr lang="en-US" dirty="0">
                <a:solidFill>
                  <a:srgbClr val="5A3A06"/>
                </a:solidFill>
              </a:rPr>
              <a:t>1:500</a:t>
            </a:r>
          </a:p>
          <a:p>
            <a:r>
              <a:rPr lang="en-US" dirty="0">
                <a:solidFill>
                  <a:srgbClr val="5A3A06"/>
                </a:solidFill>
              </a:rPr>
              <a:t>1:1000</a:t>
            </a:r>
          </a:p>
          <a:p>
            <a:r>
              <a:rPr lang="en-US" dirty="0">
                <a:solidFill>
                  <a:srgbClr val="5A3A06"/>
                </a:solidFill>
              </a:rPr>
              <a:t>1:1250</a:t>
            </a:r>
          </a:p>
          <a:p>
            <a:r>
              <a:rPr lang="en-US" dirty="0">
                <a:solidFill>
                  <a:srgbClr val="5A3A06"/>
                </a:solidFill>
              </a:rPr>
              <a:t>1:2500</a:t>
            </a:r>
            <a:endParaRPr lang="en-GB" dirty="0">
              <a:solidFill>
                <a:srgbClr val="5A3A06"/>
              </a:solidFill>
            </a:endParaRPr>
          </a:p>
        </p:txBody>
      </p:sp>
      <p:sp>
        <p:nvSpPr>
          <p:cNvPr id="7" name="TextBox 6">
            <a:extLst>
              <a:ext uri="{FF2B5EF4-FFF2-40B4-BE49-F238E27FC236}">
                <a16:creationId xmlns:a16="http://schemas.microsoft.com/office/drawing/2014/main" id="{7C907798-5CB0-9E79-6162-8C6EF31AAE35}"/>
              </a:ext>
            </a:extLst>
          </p:cNvPr>
          <p:cNvSpPr txBox="1"/>
          <p:nvPr/>
        </p:nvSpPr>
        <p:spPr>
          <a:xfrm>
            <a:off x="1451964" y="1749701"/>
            <a:ext cx="3746501" cy="1569660"/>
          </a:xfrm>
          <a:prstGeom prst="rect">
            <a:avLst/>
          </a:prstGeom>
          <a:noFill/>
        </p:spPr>
        <p:txBody>
          <a:bodyPr wrap="square" rtlCol="0">
            <a:spAutoFit/>
          </a:bodyPr>
          <a:lstStyle/>
          <a:p>
            <a:r>
              <a:rPr lang="en-US" sz="2400" dirty="0">
                <a:solidFill>
                  <a:srgbClr val="5A3A06"/>
                </a:solidFill>
                <a:cs typeface="Times New Roman" panose="02020603050405020304" pitchFamily="18" charset="0"/>
              </a:rPr>
              <a:t>A scale rule is a tool used for measuring lengths and transferring measurements at a fixed ratio of length.</a:t>
            </a:r>
            <a:endParaRPr lang="en-GB" sz="2400" dirty="0">
              <a:solidFill>
                <a:srgbClr val="5A3A06"/>
              </a:solidFill>
              <a:cs typeface="Times New Roman" panose="02020603050405020304" pitchFamily="18" charset="0"/>
            </a:endParaRPr>
          </a:p>
        </p:txBody>
      </p:sp>
      <p:sp>
        <p:nvSpPr>
          <p:cNvPr id="8" name="TextBox 7">
            <a:extLst>
              <a:ext uri="{FF2B5EF4-FFF2-40B4-BE49-F238E27FC236}">
                <a16:creationId xmlns:a16="http://schemas.microsoft.com/office/drawing/2014/main" id="{1C4F8E59-19C1-E9A9-95F5-FB64D65ABCBA}"/>
              </a:ext>
            </a:extLst>
          </p:cNvPr>
          <p:cNvSpPr txBox="1"/>
          <p:nvPr/>
        </p:nvSpPr>
        <p:spPr>
          <a:xfrm>
            <a:off x="5948778" y="5011340"/>
            <a:ext cx="6057900" cy="1384995"/>
          </a:xfrm>
          <a:prstGeom prst="rect">
            <a:avLst/>
          </a:prstGeom>
          <a:noFill/>
        </p:spPr>
        <p:txBody>
          <a:bodyPr wrap="square" rtlCol="0">
            <a:spAutoFit/>
          </a:bodyPr>
          <a:lstStyle/>
          <a:p>
            <a:r>
              <a:rPr lang="en-US" sz="2800" dirty="0">
                <a:solidFill>
                  <a:srgbClr val="5A3A06"/>
                </a:solidFill>
              </a:rPr>
              <a:t>Using a scale of 1:50</a:t>
            </a:r>
          </a:p>
          <a:p>
            <a:endParaRPr lang="en-US" sz="2800" dirty="0">
              <a:solidFill>
                <a:srgbClr val="5A3A06"/>
              </a:solidFill>
            </a:endParaRPr>
          </a:p>
          <a:p>
            <a:r>
              <a:rPr lang="en-US" sz="2800" dirty="0">
                <a:solidFill>
                  <a:srgbClr val="5A3A06"/>
                </a:solidFill>
              </a:rPr>
              <a:t>1cm on the drawing = 50cm in real life</a:t>
            </a:r>
          </a:p>
        </p:txBody>
      </p:sp>
    </p:spTree>
    <p:extLst>
      <p:ext uri="{BB962C8B-B14F-4D97-AF65-F5344CB8AC3E}">
        <p14:creationId xmlns:p14="http://schemas.microsoft.com/office/powerpoint/2010/main" val="2821353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5CE13F0-5578-5C94-43A4-5D2ABFE4C0A1}"/>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23FC203D-49A4-359B-45CD-05837C1BCCB1}"/>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6E059AC-4C49-07D9-08BC-B6279B2F7E88}"/>
              </a:ext>
            </a:extLst>
          </p:cNvPr>
          <p:cNvSpPr/>
          <p:nvPr/>
        </p:nvSpPr>
        <p:spPr>
          <a:xfrm>
            <a:off x="0" y="163520"/>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Drawing Tools &amp; Equipment</a:t>
            </a:r>
          </a:p>
          <a:p>
            <a:r>
              <a:rPr lang="en-US" sz="3200" dirty="0">
                <a:ln w="0"/>
                <a:solidFill>
                  <a:schemeClr val="bg1"/>
                </a:solidFill>
                <a:effectLst>
                  <a:outerShdw blurRad="38100" dist="19050" dir="2700000" algn="tl" rotWithShape="0">
                    <a:schemeClr val="dk1">
                      <a:alpha val="40000"/>
                    </a:schemeClr>
                  </a:outerShdw>
                </a:effectLst>
              </a:rPr>
              <a:t>Templates.</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2" name="Picture 1">
            <a:extLst>
              <a:ext uri="{FF2B5EF4-FFF2-40B4-BE49-F238E27FC236}">
                <a16:creationId xmlns:a16="http://schemas.microsoft.com/office/drawing/2014/main" id="{0B225370-CD4A-FA21-F63B-B60031925A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pic>
        <p:nvPicPr>
          <p:cNvPr id="3" name="Picture 2" descr="A close up of a logo&#10;&#10;Description automatically generated">
            <a:extLst>
              <a:ext uri="{FF2B5EF4-FFF2-40B4-BE49-F238E27FC236}">
                <a16:creationId xmlns:a16="http://schemas.microsoft.com/office/drawing/2014/main" id="{5307F290-1A7F-81BE-6EFA-3A16F3826CE8}"/>
              </a:ext>
            </a:extLst>
          </p:cNvPr>
          <p:cNvPicPr>
            <a:picLocks noChangeAspect="1"/>
          </p:cNvPicPr>
          <p:nvPr/>
        </p:nvPicPr>
        <p:blipFill rotWithShape="1">
          <a:blip r:embed="rId4">
            <a:extLst>
              <a:ext uri="{28A0092B-C50C-407E-A947-70E740481C1C}">
                <a14:useLocalDpi xmlns:a14="http://schemas.microsoft.com/office/drawing/2010/main" val="0"/>
              </a:ext>
            </a:extLst>
          </a:blip>
          <a:srcRect t="3968" b="15774"/>
          <a:stretch/>
        </p:blipFill>
        <p:spPr>
          <a:xfrm>
            <a:off x="7833667" y="2023134"/>
            <a:ext cx="3986771" cy="3199662"/>
          </a:xfrm>
          <a:prstGeom prst="rect">
            <a:avLst/>
          </a:prstGeom>
          <a:ln>
            <a:noFill/>
          </a:ln>
          <a:effectLst>
            <a:outerShdw blurRad="292100" dist="139700" dir="2700000" algn="tl" rotWithShape="0">
              <a:srgbClr val="333333">
                <a:alpha val="65000"/>
              </a:srgbClr>
            </a:outerShdw>
          </a:effectLst>
        </p:spPr>
      </p:pic>
      <p:pic>
        <p:nvPicPr>
          <p:cNvPr id="5" name="Picture 4" descr="A close up of a logo&#10;&#10;Description automatically generated">
            <a:extLst>
              <a:ext uri="{FF2B5EF4-FFF2-40B4-BE49-F238E27FC236}">
                <a16:creationId xmlns:a16="http://schemas.microsoft.com/office/drawing/2014/main" id="{308578CF-A85F-4940-B1F4-05FEF945802B}"/>
              </a:ext>
            </a:extLst>
          </p:cNvPr>
          <p:cNvPicPr>
            <a:picLocks noChangeAspect="1"/>
          </p:cNvPicPr>
          <p:nvPr/>
        </p:nvPicPr>
        <p:blipFill rotWithShape="1">
          <a:blip r:embed="rId5">
            <a:extLst>
              <a:ext uri="{28A0092B-C50C-407E-A947-70E740481C1C}">
                <a14:useLocalDpi xmlns:a14="http://schemas.microsoft.com/office/drawing/2010/main" val="0"/>
              </a:ext>
            </a:extLst>
          </a:blip>
          <a:srcRect t="15459" b="17513"/>
          <a:stretch/>
        </p:blipFill>
        <p:spPr>
          <a:xfrm>
            <a:off x="3430137" y="4116930"/>
            <a:ext cx="3832092" cy="2568565"/>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DD3DDC59-C0E4-8B39-3B04-679B3B0E0149}"/>
              </a:ext>
            </a:extLst>
          </p:cNvPr>
          <p:cNvSpPr txBox="1"/>
          <p:nvPr/>
        </p:nvSpPr>
        <p:spPr>
          <a:xfrm>
            <a:off x="371562" y="2115426"/>
            <a:ext cx="5156200" cy="1569660"/>
          </a:xfrm>
          <a:prstGeom prst="rect">
            <a:avLst/>
          </a:prstGeom>
          <a:noFill/>
        </p:spPr>
        <p:txBody>
          <a:bodyPr wrap="square" rtlCol="0">
            <a:spAutoFit/>
          </a:bodyPr>
          <a:lstStyle/>
          <a:p>
            <a:r>
              <a:rPr lang="en-US" sz="2400" dirty="0">
                <a:solidFill>
                  <a:srgbClr val="5A3A06"/>
                </a:solidFill>
                <a:cs typeface="Times New Roman" panose="02020603050405020304" pitchFamily="18" charset="0"/>
              </a:rPr>
              <a:t>There are various types of templates with shapes and lines on them. The two shown are probably the most common templates being circle and oval/eclipse.</a:t>
            </a:r>
            <a:endParaRPr lang="en-GB" sz="2400" dirty="0">
              <a:solidFill>
                <a:srgbClr val="5A3A06"/>
              </a:solidFill>
              <a:cs typeface="Times New Roman" panose="02020603050405020304" pitchFamily="18" charset="0"/>
            </a:endParaRPr>
          </a:p>
        </p:txBody>
      </p:sp>
    </p:spTree>
    <p:extLst>
      <p:ext uri="{BB962C8B-B14F-4D97-AF65-F5344CB8AC3E}">
        <p14:creationId xmlns:p14="http://schemas.microsoft.com/office/powerpoint/2010/main" val="1305766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BA54DD1-19EC-8AAF-EA51-3B09C7781F10}"/>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9139BF52-9236-A588-0F54-9BFA182F6218}"/>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9A6C124D-C081-C1E1-C35D-C9A9B8EC5346}"/>
              </a:ext>
            </a:extLst>
          </p:cNvPr>
          <p:cNvSpPr/>
          <p:nvPr/>
        </p:nvSpPr>
        <p:spPr>
          <a:xfrm>
            <a:off x="0" y="163520"/>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Drawing Tools &amp; Equipment</a:t>
            </a:r>
          </a:p>
          <a:p>
            <a:r>
              <a:rPr lang="en-US" sz="3200" dirty="0">
                <a:ln w="0"/>
                <a:solidFill>
                  <a:schemeClr val="bg1"/>
                </a:solidFill>
                <a:effectLst>
                  <a:outerShdw blurRad="38100" dist="19050" dir="2700000" algn="tl" rotWithShape="0">
                    <a:schemeClr val="dk1">
                      <a:alpha val="40000"/>
                    </a:schemeClr>
                  </a:outerShdw>
                </a:effectLst>
              </a:rPr>
              <a:t>French Curves.</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2" name="Picture 1">
            <a:extLst>
              <a:ext uri="{FF2B5EF4-FFF2-40B4-BE49-F238E27FC236}">
                <a16:creationId xmlns:a16="http://schemas.microsoft.com/office/drawing/2014/main" id="{F1FB9964-684D-8114-C61F-C4C59E086D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638" y="169765"/>
            <a:ext cx="972776" cy="972776"/>
          </a:xfrm>
          <a:prstGeom prst="rect">
            <a:avLst/>
          </a:prstGeom>
        </p:spPr>
      </p:pic>
      <p:pic>
        <p:nvPicPr>
          <p:cNvPr id="3" name="Picture 2" descr="A close up of a logo&#10;&#10;Description automatically generated">
            <a:extLst>
              <a:ext uri="{FF2B5EF4-FFF2-40B4-BE49-F238E27FC236}">
                <a16:creationId xmlns:a16="http://schemas.microsoft.com/office/drawing/2014/main" id="{4F20685C-83E3-48A2-4FCB-3F79D0CAC3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4728" y="2109823"/>
            <a:ext cx="4864824" cy="4864824"/>
          </a:xfrm>
          <a:prstGeom prst="rect">
            <a:avLst/>
          </a:prstGeom>
          <a:ln>
            <a:noFill/>
          </a:ln>
          <a:effectLst>
            <a:outerShdw blurRad="292100" dist="139700" dir="2700000" algn="tl" rotWithShape="0">
              <a:srgbClr val="333333">
                <a:alpha val="65000"/>
              </a:srgbClr>
            </a:outerShdw>
          </a:effectLst>
        </p:spPr>
      </p:pic>
      <p:pic>
        <p:nvPicPr>
          <p:cNvPr id="5" name="Picture 4" descr="A picture containing drawing&#10;&#10;Description automatically generated">
            <a:extLst>
              <a:ext uri="{FF2B5EF4-FFF2-40B4-BE49-F238E27FC236}">
                <a16:creationId xmlns:a16="http://schemas.microsoft.com/office/drawing/2014/main" id="{5B4A2842-69CF-28B3-63FB-F61B9AA5A6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6251" y="1551504"/>
            <a:ext cx="3600000" cy="3600000"/>
          </a:xfrm>
          <a:prstGeom prst="rect">
            <a:avLst/>
          </a:prstGeom>
          <a:ln>
            <a:noFill/>
          </a:ln>
          <a:effectLst>
            <a:outerShdw blurRad="292100" dist="139700" dir="2700000" algn="tl" rotWithShape="0">
              <a:srgbClr val="333333">
                <a:alpha val="65000"/>
              </a:srgbClr>
            </a:outerShdw>
          </a:effectLst>
        </p:spPr>
      </p:pic>
      <p:pic>
        <p:nvPicPr>
          <p:cNvPr id="6" name="Picture 5" descr="A picture containing drawing&#10;&#10;Description automatically generated">
            <a:extLst>
              <a:ext uri="{FF2B5EF4-FFF2-40B4-BE49-F238E27FC236}">
                <a16:creationId xmlns:a16="http://schemas.microsoft.com/office/drawing/2014/main" id="{8A9FE0EA-3CC8-8F7D-5A12-D556683424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4862" y="3184500"/>
            <a:ext cx="3600000" cy="360000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2B40AA3C-316A-B305-4F70-536402B7D1F7}"/>
              </a:ext>
            </a:extLst>
          </p:cNvPr>
          <p:cNvSpPr txBox="1"/>
          <p:nvPr/>
        </p:nvSpPr>
        <p:spPr>
          <a:xfrm>
            <a:off x="398154" y="2109823"/>
            <a:ext cx="4925976" cy="954107"/>
          </a:xfrm>
          <a:prstGeom prst="rect">
            <a:avLst/>
          </a:prstGeom>
          <a:noFill/>
        </p:spPr>
        <p:txBody>
          <a:bodyPr wrap="square" rtlCol="0">
            <a:spAutoFit/>
          </a:bodyPr>
          <a:lstStyle/>
          <a:p>
            <a:r>
              <a:rPr lang="en-US" sz="2800" dirty="0">
                <a:solidFill>
                  <a:srgbClr val="5A3A06"/>
                </a:solidFill>
                <a:cs typeface="Times New Roman" panose="02020603050405020304" pitchFamily="18" charset="0"/>
              </a:rPr>
              <a:t>A French curve is a template composed of many curves. </a:t>
            </a:r>
            <a:endParaRPr lang="en-GB" sz="2800" dirty="0">
              <a:solidFill>
                <a:srgbClr val="5A3A06"/>
              </a:solidFill>
              <a:cs typeface="Times New Roman" panose="02020603050405020304" pitchFamily="18" charset="0"/>
            </a:endParaRPr>
          </a:p>
        </p:txBody>
      </p:sp>
    </p:spTree>
    <p:extLst>
      <p:ext uri="{BB962C8B-B14F-4D97-AF65-F5344CB8AC3E}">
        <p14:creationId xmlns:p14="http://schemas.microsoft.com/office/powerpoint/2010/main" val="19140436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A7727AD88E6946832B9591B713209C" ma:contentTypeVersion="10" ma:contentTypeDescription="Create a new document." ma:contentTypeScope="" ma:versionID="27f19edc706293b5188884a8804730d7">
  <xsd:schema xmlns:xsd="http://www.w3.org/2001/XMLSchema" xmlns:xs="http://www.w3.org/2001/XMLSchema" xmlns:p="http://schemas.microsoft.com/office/2006/metadata/properties" xmlns:ns3="ad3c1c15-cd87-4632-9b0a-b5f8b3b18f8a" targetNamespace="http://schemas.microsoft.com/office/2006/metadata/properties" ma:root="true" ma:fieldsID="d27bc0b1ca650841e2f72b7fbdeff166" ns3:_="">
    <xsd:import namespace="ad3c1c15-cd87-4632-9b0a-b5f8b3b18f8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3c1c15-cd87-4632-9b0a-b5f8b3b18f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DA19B04-BFE0-4714-8631-8B75B0B141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3c1c15-cd87-4632-9b0a-b5f8b3b18f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5F83E56-F7EA-4241-AFF1-5CE30CBAE4B5}">
  <ds:schemaRefs>
    <ds:schemaRef ds:uri="http://schemas.microsoft.com/sharepoint/v3/contenttype/forms"/>
  </ds:schemaRefs>
</ds:datastoreItem>
</file>

<file path=customXml/itemProps3.xml><?xml version="1.0" encoding="utf-8"?>
<ds:datastoreItem xmlns:ds="http://schemas.openxmlformats.org/officeDocument/2006/customXml" ds:itemID="{9AE185DE-35C1-4E3B-9142-9663B76DC50F}">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ad3c1c15-cd87-4632-9b0a-b5f8b3b18f8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3285</TotalTime>
  <Words>2405</Words>
  <Application>Microsoft Office PowerPoint</Application>
  <PresentationFormat>Widescreen</PresentationFormat>
  <Paragraphs>473</Paragraphs>
  <Slides>45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-apple-system</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Rix</dc:creator>
  <cp:lastModifiedBy>James Rix</cp:lastModifiedBy>
  <cp:revision>35</cp:revision>
  <dcterms:created xsi:type="dcterms:W3CDTF">2019-07-27T04:11:20Z</dcterms:created>
  <dcterms:modified xsi:type="dcterms:W3CDTF">2026-06-03T00:25:53Z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0x0101008EA7727AD88E6946832B9591B713209C</vt:lpwstr>
  </property>
</Properties>
</file>