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257" r:id="rId6"/>
    <p:sldId id="321" r:id="rId7"/>
    <p:sldId id="346" r:id="rId8"/>
    <p:sldId id="299" r:id="rId9"/>
    <p:sldId id="347" r:id="rId10"/>
    <p:sldId id="348" r:id="rId11"/>
    <p:sldId id="349" r:id="rId12"/>
    <p:sldId id="350" r:id="rId13"/>
    <p:sldId id="351" r:id="rId14"/>
    <p:sldId id="353" r:id="rId15"/>
    <p:sldId id="352" r:id="rId16"/>
    <p:sldId id="358" r:id="rId17"/>
    <p:sldId id="359" r:id="rId18"/>
    <p:sldId id="360" r:id="rId19"/>
    <p:sldId id="367" r:id="rId20"/>
    <p:sldId id="354" r:id="rId21"/>
    <p:sldId id="355" r:id="rId22"/>
    <p:sldId id="361" r:id="rId23"/>
    <p:sldId id="362" r:id="rId24"/>
    <p:sldId id="363" r:id="rId25"/>
    <p:sldId id="368" r:id="rId26"/>
    <p:sldId id="356" r:id="rId27"/>
    <p:sldId id="357" r:id="rId28"/>
    <p:sldId id="364" r:id="rId29"/>
    <p:sldId id="365" r:id="rId30"/>
    <p:sldId id="366" r:id="rId31"/>
    <p:sldId id="380" r:id="rId32"/>
    <p:sldId id="369" r:id="rId33"/>
    <p:sldId id="370" r:id="rId34"/>
    <p:sldId id="371" r:id="rId35"/>
    <p:sldId id="381" r:id="rId36"/>
    <p:sldId id="382" r:id="rId37"/>
    <p:sldId id="383" r:id="rId38"/>
    <p:sldId id="372" r:id="rId39"/>
    <p:sldId id="378" r:id="rId40"/>
    <p:sldId id="379" r:id="rId41"/>
    <p:sldId id="384" r:id="rId42"/>
    <p:sldId id="385" r:id="rId43"/>
    <p:sldId id="386" r:id="rId44"/>
    <p:sldId id="387" r:id="rId45"/>
    <p:sldId id="388" r:id="rId46"/>
    <p:sldId id="263" r:id="rId47"/>
    <p:sldId id="260" r:id="rId48"/>
    <p:sldId id="26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3A06"/>
    <a:srgbClr val="FBE3BD"/>
    <a:srgbClr val="FCE303"/>
    <a:srgbClr val="006600"/>
    <a:srgbClr val="80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9A11CF-9E28-4C34-A28F-43559AEBAC6E}" v="1" dt="2024-07-23T11:46:01.0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68" d="100"/>
          <a:sy n="68" d="100"/>
        </p:scale>
        <p:origin x="75" y="4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Rix" userId="cb545cd9-4117-4a28-ae57-51585a740fdd" providerId="ADAL" clId="{A964C443-6137-44A3-93CC-53583AD0B1F9}"/>
    <pc:docChg chg="undo custSel modSld">
      <pc:chgData name="James Rix" userId="cb545cd9-4117-4a28-ae57-51585a740fdd" providerId="ADAL" clId="{A964C443-6137-44A3-93CC-53583AD0B1F9}" dt="2019-10-13T05:54:40.200" v="1676" actId="20577"/>
      <pc:docMkLst>
        <pc:docMk/>
      </pc:docMkLst>
      <pc:sldChg chg="addSp delSp modSp">
        <pc:chgData name="James Rix" userId="cb545cd9-4117-4a28-ae57-51585a740fdd" providerId="ADAL" clId="{A964C443-6137-44A3-93CC-53583AD0B1F9}" dt="2019-10-13T05:45:42.226" v="1675" actId="14100"/>
        <pc:sldMkLst>
          <pc:docMk/>
          <pc:sldMk cId="463290805" sldId="265"/>
        </pc:sldMkLst>
        <pc:spChg chg="add del mod">
          <ac:chgData name="James Rix" userId="cb545cd9-4117-4a28-ae57-51585a740fdd" providerId="ADAL" clId="{A964C443-6137-44A3-93CC-53583AD0B1F9}" dt="2019-10-13T05:34:16.308" v="1510" actId="478"/>
          <ac:spMkLst>
            <pc:docMk/>
            <pc:sldMk cId="463290805" sldId="265"/>
            <ac:spMk id="2" creationId="{7B438ABE-EEFF-4424-BD0A-0A4ABE306A9C}"/>
          </ac:spMkLst>
        </pc:spChg>
        <pc:spChg chg="add del mod">
          <ac:chgData name="James Rix" userId="cb545cd9-4117-4a28-ae57-51585a740fdd" providerId="ADAL" clId="{A964C443-6137-44A3-93CC-53583AD0B1F9}" dt="2019-10-13T05:33:33.208" v="1504" actId="478"/>
          <ac:spMkLst>
            <pc:docMk/>
            <pc:sldMk cId="463290805" sldId="265"/>
            <ac:spMk id="7" creationId="{B9F028DA-CF38-4AB4-9E47-28DEBAAA1528}"/>
          </ac:spMkLst>
        </pc:spChg>
        <pc:spChg chg="add mod">
          <ac:chgData name="James Rix" userId="cb545cd9-4117-4a28-ae57-51585a740fdd" providerId="ADAL" clId="{A964C443-6137-44A3-93CC-53583AD0B1F9}" dt="2019-10-13T05:45:42.226" v="1675" actId="14100"/>
          <ac:spMkLst>
            <pc:docMk/>
            <pc:sldMk cId="463290805" sldId="265"/>
            <ac:spMk id="16" creationId="{275D2F65-6333-4A90-A6DE-0A123DCBC972}"/>
          </ac:spMkLst>
        </pc:spChg>
        <pc:spChg chg="add mod">
          <ac:chgData name="James Rix" userId="cb545cd9-4117-4a28-ae57-51585a740fdd" providerId="ADAL" clId="{A964C443-6137-44A3-93CC-53583AD0B1F9}" dt="2019-10-13T05:36:40.686" v="1665" actId="33524"/>
          <ac:spMkLst>
            <pc:docMk/>
            <pc:sldMk cId="463290805" sldId="265"/>
            <ac:spMk id="22" creationId="{2F425C98-85EF-4891-8DC9-E8A9F9A33BC0}"/>
          </ac:spMkLst>
        </pc:spChg>
        <pc:spChg chg="add mod">
          <ac:chgData name="James Rix" userId="cb545cd9-4117-4a28-ae57-51585a740fdd" providerId="ADAL" clId="{A964C443-6137-44A3-93CC-53583AD0B1F9}" dt="2019-10-13T05:37:08.651" v="1674" actId="1076"/>
          <ac:spMkLst>
            <pc:docMk/>
            <pc:sldMk cId="463290805" sldId="265"/>
            <ac:spMk id="24" creationId="{FB878191-758F-4F0E-B4BC-8234E7DDC895}"/>
          </ac:spMkLst>
        </pc:spChg>
        <pc:grpChg chg="add del mod">
          <ac:chgData name="James Rix" userId="cb545cd9-4117-4a28-ae57-51585a740fdd" providerId="ADAL" clId="{A964C443-6137-44A3-93CC-53583AD0B1F9}" dt="2019-10-13T05:35:18.415" v="1519" actId="478"/>
          <ac:grpSpMkLst>
            <pc:docMk/>
            <pc:sldMk cId="463290805" sldId="265"/>
            <ac:grpSpMk id="15" creationId="{619938BC-6B9C-44D2-95D0-BE5836583CA3}"/>
          </ac:grpSpMkLst>
        </pc:grpChg>
        <pc:grpChg chg="add del mod">
          <ac:chgData name="James Rix" userId="cb545cd9-4117-4a28-ae57-51585a740fdd" providerId="ADAL" clId="{A964C443-6137-44A3-93CC-53583AD0B1F9}" dt="2019-10-13T05:35:17.418" v="1518" actId="478"/>
          <ac:grpSpMkLst>
            <pc:docMk/>
            <pc:sldMk cId="463290805" sldId="265"/>
            <ac:grpSpMk id="17" creationId="{7777A5CF-5330-4B44-BBA8-B779550B5B0C}"/>
          </ac:grpSpMkLst>
        </pc:grpChg>
        <pc:cxnChg chg="add mod">
          <ac:chgData name="James Rix" userId="cb545cd9-4117-4a28-ae57-51585a740fdd" providerId="ADAL" clId="{A964C443-6137-44A3-93CC-53583AD0B1F9}" dt="2019-10-13T05:35:09.830" v="1517" actId="208"/>
          <ac:cxnSpMkLst>
            <pc:docMk/>
            <pc:sldMk cId="463290805" sldId="265"/>
            <ac:cxnSpMk id="6" creationId="{76FAA112-5037-43DA-A906-1811251771F4}"/>
          </ac:cxnSpMkLst>
        </pc:cxnChg>
        <pc:cxnChg chg="add mod">
          <ac:chgData name="James Rix" userId="cb545cd9-4117-4a28-ae57-51585a740fdd" providerId="ADAL" clId="{A964C443-6137-44A3-93CC-53583AD0B1F9}" dt="2019-10-13T05:35:09.830" v="1517" actId="208"/>
          <ac:cxnSpMkLst>
            <pc:docMk/>
            <pc:sldMk cId="463290805" sldId="265"/>
            <ac:cxnSpMk id="8" creationId="{1E04DEDC-3B5A-45C8-BF85-6476F2290ACC}"/>
          </ac:cxnSpMkLst>
        </pc:cxnChg>
        <pc:cxnChg chg="add mod">
          <ac:chgData name="James Rix" userId="cb545cd9-4117-4a28-ae57-51585a740fdd" providerId="ADAL" clId="{A964C443-6137-44A3-93CC-53583AD0B1F9}" dt="2019-10-13T05:35:09.830" v="1517" actId="208"/>
          <ac:cxnSpMkLst>
            <pc:docMk/>
            <pc:sldMk cId="463290805" sldId="265"/>
            <ac:cxnSpMk id="10" creationId="{568F7D22-8A77-4A52-8469-BC85E0DE5AA7}"/>
          </ac:cxnSpMkLst>
        </pc:cxnChg>
        <pc:cxnChg chg="add mod">
          <ac:chgData name="James Rix" userId="cb545cd9-4117-4a28-ae57-51585a740fdd" providerId="ADAL" clId="{A964C443-6137-44A3-93CC-53583AD0B1F9}" dt="2019-10-13T05:35:09.830" v="1517" actId="208"/>
          <ac:cxnSpMkLst>
            <pc:docMk/>
            <pc:sldMk cId="463290805" sldId="265"/>
            <ac:cxnSpMk id="14" creationId="{8DF71CC7-8C27-4E31-A1D7-463D834799E6}"/>
          </ac:cxnSpMkLst>
        </pc:cxnChg>
        <pc:cxnChg chg="mod">
          <ac:chgData name="James Rix" userId="cb545cd9-4117-4a28-ae57-51585a740fdd" providerId="ADAL" clId="{A964C443-6137-44A3-93CC-53583AD0B1F9}" dt="2019-10-13T05:35:07.219" v="1516" actId="208"/>
          <ac:cxnSpMkLst>
            <pc:docMk/>
            <pc:sldMk cId="463290805" sldId="265"/>
            <ac:cxnSpMk id="18" creationId="{0272668F-E396-4C19-AA24-69AC3A7EB2E6}"/>
          </ac:cxnSpMkLst>
        </pc:cxnChg>
        <pc:cxnChg chg="mod">
          <ac:chgData name="James Rix" userId="cb545cd9-4117-4a28-ae57-51585a740fdd" providerId="ADAL" clId="{A964C443-6137-44A3-93CC-53583AD0B1F9}" dt="2019-10-13T05:35:07.219" v="1516" actId="208"/>
          <ac:cxnSpMkLst>
            <pc:docMk/>
            <pc:sldMk cId="463290805" sldId="265"/>
            <ac:cxnSpMk id="19" creationId="{9AA79243-0EFB-4232-8526-83F57B2117A4}"/>
          </ac:cxnSpMkLst>
        </pc:cxnChg>
        <pc:cxnChg chg="mod">
          <ac:chgData name="James Rix" userId="cb545cd9-4117-4a28-ae57-51585a740fdd" providerId="ADAL" clId="{A964C443-6137-44A3-93CC-53583AD0B1F9}" dt="2019-10-13T05:35:07.219" v="1516" actId="208"/>
          <ac:cxnSpMkLst>
            <pc:docMk/>
            <pc:sldMk cId="463290805" sldId="265"/>
            <ac:cxnSpMk id="20" creationId="{24ABB185-DC31-4648-8FE9-1EC8919855FA}"/>
          </ac:cxnSpMkLst>
        </pc:cxnChg>
        <pc:cxnChg chg="mod">
          <ac:chgData name="James Rix" userId="cb545cd9-4117-4a28-ae57-51585a740fdd" providerId="ADAL" clId="{A964C443-6137-44A3-93CC-53583AD0B1F9}" dt="2019-10-13T05:35:07.219" v="1516" actId="208"/>
          <ac:cxnSpMkLst>
            <pc:docMk/>
            <pc:sldMk cId="463290805" sldId="265"/>
            <ac:cxnSpMk id="21" creationId="{C79F2906-BE99-41C4-98B6-9DDF5A1F4261}"/>
          </ac:cxnSpMkLst>
        </pc:cxnChg>
      </pc:sldChg>
      <pc:sldChg chg="addSp modSp">
        <pc:chgData name="James Rix" userId="cb545cd9-4117-4a28-ae57-51585a740fdd" providerId="ADAL" clId="{A964C443-6137-44A3-93CC-53583AD0B1F9}" dt="2019-10-13T05:30:32.858" v="1382" actId="1076"/>
        <pc:sldMkLst>
          <pc:docMk/>
          <pc:sldMk cId="4196152284" sldId="266"/>
        </pc:sldMkLst>
        <pc:spChg chg="add mod">
          <ac:chgData name="James Rix" userId="cb545cd9-4117-4a28-ae57-51585a740fdd" providerId="ADAL" clId="{A964C443-6137-44A3-93CC-53583AD0B1F9}" dt="2019-10-13T05:19:47.842" v="1370" actId="1076"/>
          <ac:spMkLst>
            <pc:docMk/>
            <pc:sldMk cId="4196152284" sldId="266"/>
            <ac:spMk id="2" creationId="{E0B727D1-93FD-4FAD-A9A7-AA84A01C9E35}"/>
          </ac:spMkLst>
        </pc:spChg>
        <pc:spChg chg="add mod">
          <ac:chgData name="James Rix" userId="cb545cd9-4117-4a28-ae57-51585a740fdd" providerId="ADAL" clId="{A964C443-6137-44A3-93CC-53583AD0B1F9}" dt="2019-10-13T05:19:47.842" v="1370" actId="1076"/>
          <ac:spMkLst>
            <pc:docMk/>
            <pc:sldMk cId="4196152284" sldId="266"/>
            <ac:spMk id="3" creationId="{FDC48C63-732A-4199-9ED0-7C542E211499}"/>
          </ac:spMkLst>
        </pc:spChg>
        <pc:spChg chg="add mod">
          <ac:chgData name="James Rix" userId="cb545cd9-4117-4a28-ae57-51585a740fdd" providerId="ADAL" clId="{A964C443-6137-44A3-93CC-53583AD0B1F9}" dt="2019-10-13T05:19:47.842" v="1370" actId="1076"/>
          <ac:spMkLst>
            <pc:docMk/>
            <pc:sldMk cId="4196152284" sldId="266"/>
            <ac:spMk id="6" creationId="{B4529106-9E34-4D2F-A4A0-B30F5DE33083}"/>
          </ac:spMkLst>
        </pc:spChg>
        <pc:spChg chg="add mod">
          <ac:chgData name="James Rix" userId="cb545cd9-4117-4a28-ae57-51585a740fdd" providerId="ADAL" clId="{A964C443-6137-44A3-93CC-53583AD0B1F9}" dt="2019-10-13T05:19:47.842" v="1370" actId="1076"/>
          <ac:spMkLst>
            <pc:docMk/>
            <pc:sldMk cId="4196152284" sldId="266"/>
            <ac:spMk id="7" creationId="{7D4AFF3A-DA8B-4E44-A5D6-234C8DBB26E3}"/>
          </ac:spMkLst>
        </pc:spChg>
        <pc:spChg chg="add mod">
          <ac:chgData name="James Rix" userId="cb545cd9-4117-4a28-ae57-51585a740fdd" providerId="ADAL" clId="{A964C443-6137-44A3-93CC-53583AD0B1F9}" dt="2019-10-13T05:19:47.842" v="1370" actId="1076"/>
          <ac:spMkLst>
            <pc:docMk/>
            <pc:sldMk cId="4196152284" sldId="266"/>
            <ac:spMk id="8" creationId="{36CA3A48-548B-4834-9EEF-05A1D0CD22DF}"/>
          </ac:spMkLst>
        </pc:spChg>
        <pc:spChg chg="add mod">
          <ac:chgData name="James Rix" userId="cb545cd9-4117-4a28-ae57-51585a740fdd" providerId="ADAL" clId="{A964C443-6137-44A3-93CC-53583AD0B1F9}" dt="2019-10-13T05:19:47.842" v="1370" actId="1076"/>
          <ac:spMkLst>
            <pc:docMk/>
            <pc:sldMk cId="4196152284" sldId="266"/>
            <ac:spMk id="9" creationId="{DC86E86A-4496-4A82-A77B-CF4852941E52}"/>
          </ac:spMkLst>
        </pc:spChg>
        <pc:spChg chg="add mod">
          <ac:chgData name="James Rix" userId="cb545cd9-4117-4a28-ae57-51585a740fdd" providerId="ADAL" clId="{A964C443-6137-44A3-93CC-53583AD0B1F9}" dt="2019-10-13T05:19:47.842" v="1370" actId="1076"/>
          <ac:spMkLst>
            <pc:docMk/>
            <pc:sldMk cId="4196152284" sldId="266"/>
            <ac:spMk id="10" creationId="{42720B46-D198-49D4-9D29-C895CFECBCC2}"/>
          </ac:spMkLst>
        </pc:spChg>
        <pc:spChg chg="add mod">
          <ac:chgData name="James Rix" userId="cb545cd9-4117-4a28-ae57-51585a740fdd" providerId="ADAL" clId="{A964C443-6137-44A3-93CC-53583AD0B1F9}" dt="2019-10-13T05:19:47.842" v="1370" actId="1076"/>
          <ac:spMkLst>
            <pc:docMk/>
            <pc:sldMk cId="4196152284" sldId="266"/>
            <ac:spMk id="12" creationId="{88550D23-4179-4D26-8335-845101E00125}"/>
          </ac:spMkLst>
        </pc:spChg>
        <pc:spChg chg="add mod">
          <ac:chgData name="James Rix" userId="cb545cd9-4117-4a28-ae57-51585a740fdd" providerId="ADAL" clId="{A964C443-6137-44A3-93CC-53583AD0B1F9}" dt="2019-10-13T05:19:47.842" v="1370" actId="1076"/>
          <ac:spMkLst>
            <pc:docMk/>
            <pc:sldMk cId="4196152284" sldId="266"/>
            <ac:spMk id="13" creationId="{C3D47A37-4E11-4CBE-949F-A40413FA182D}"/>
          </ac:spMkLst>
        </pc:spChg>
        <pc:spChg chg="add mod">
          <ac:chgData name="James Rix" userId="cb545cd9-4117-4a28-ae57-51585a740fdd" providerId="ADAL" clId="{A964C443-6137-44A3-93CC-53583AD0B1F9}" dt="2019-10-13T05:19:47.842" v="1370" actId="1076"/>
          <ac:spMkLst>
            <pc:docMk/>
            <pc:sldMk cId="4196152284" sldId="266"/>
            <ac:spMk id="14" creationId="{FEA8A6EE-2953-476A-8B81-E6D36B79D753}"/>
          </ac:spMkLst>
        </pc:spChg>
        <pc:spChg chg="add mod">
          <ac:chgData name="James Rix" userId="cb545cd9-4117-4a28-ae57-51585a740fdd" providerId="ADAL" clId="{A964C443-6137-44A3-93CC-53583AD0B1F9}" dt="2019-10-13T05:19:47.842" v="1370" actId="1076"/>
          <ac:spMkLst>
            <pc:docMk/>
            <pc:sldMk cId="4196152284" sldId="266"/>
            <ac:spMk id="15" creationId="{7595A609-1993-4CE8-ACFE-B481FCC4B5B8}"/>
          </ac:spMkLst>
        </pc:spChg>
        <pc:spChg chg="add mod">
          <ac:chgData name="James Rix" userId="cb545cd9-4117-4a28-ae57-51585a740fdd" providerId="ADAL" clId="{A964C443-6137-44A3-93CC-53583AD0B1F9}" dt="2019-10-13T05:19:47.842" v="1370" actId="1076"/>
          <ac:spMkLst>
            <pc:docMk/>
            <pc:sldMk cId="4196152284" sldId="266"/>
            <ac:spMk id="16" creationId="{2D90AACF-0A19-47CB-BDB8-44012672FB85}"/>
          </ac:spMkLst>
        </pc:spChg>
        <pc:spChg chg="add mod">
          <ac:chgData name="James Rix" userId="cb545cd9-4117-4a28-ae57-51585a740fdd" providerId="ADAL" clId="{A964C443-6137-44A3-93CC-53583AD0B1F9}" dt="2019-10-13T05:19:47.842" v="1370" actId="1076"/>
          <ac:spMkLst>
            <pc:docMk/>
            <pc:sldMk cId="4196152284" sldId="266"/>
            <ac:spMk id="17" creationId="{8599923C-82A1-4740-A438-A858DE73678B}"/>
          </ac:spMkLst>
        </pc:spChg>
        <pc:spChg chg="add mod">
          <ac:chgData name="James Rix" userId="cb545cd9-4117-4a28-ae57-51585a740fdd" providerId="ADAL" clId="{A964C443-6137-44A3-93CC-53583AD0B1F9}" dt="2019-10-13T05:19:47.842" v="1370" actId="1076"/>
          <ac:spMkLst>
            <pc:docMk/>
            <pc:sldMk cId="4196152284" sldId="266"/>
            <ac:spMk id="18" creationId="{B9C8EFDA-DD55-4E46-9FC9-A30F5C2A9AEA}"/>
          </ac:spMkLst>
        </pc:spChg>
        <pc:spChg chg="add mod">
          <ac:chgData name="James Rix" userId="cb545cd9-4117-4a28-ae57-51585a740fdd" providerId="ADAL" clId="{A964C443-6137-44A3-93CC-53583AD0B1F9}" dt="2019-10-13T05:19:47.842" v="1370" actId="1076"/>
          <ac:spMkLst>
            <pc:docMk/>
            <pc:sldMk cId="4196152284" sldId="266"/>
            <ac:spMk id="19" creationId="{FC69B7E3-EE02-42AA-A5F6-EE25B95370CD}"/>
          </ac:spMkLst>
        </pc:spChg>
        <pc:spChg chg="add mod">
          <ac:chgData name="James Rix" userId="cb545cd9-4117-4a28-ae57-51585a740fdd" providerId="ADAL" clId="{A964C443-6137-44A3-93CC-53583AD0B1F9}" dt="2019-10-13T05:19:36.097" v="1369" actId="1076"/>
          <ac:spMkLst>
            <pc:docMk/>
            <pc:sldMk cId="4196152284" sldId="266"/>
            <ac:spMk id="20" creationId="{95B18334-671B-4D13-B6BF-FA776B94506F}"/>
          </ac:spMkLst>
        </pc:spChg>
        <pc:spChg chg="mod">
          <ac:chgData name="James Rix" userId="cb545cd9-4117-4a28-ae57-51585a740fdd" providerId="ADAL" clId="{A964C443-6137-44A3-93CC-53583AD0B1F9}" dt="2019-10-13T05:30:32.858" v="1382" actId="1076"/>
          <ac:spMkLst>
            <pc:docMk/>
            <pc:sldMk cId="4196152284" sldId="266"/>
            <ac:spMk id="45" creationId="{51C9B307-AEAA-4B7E-B1F7-014CA7860714}"/>
          </ac:spMkLst>
        </pc:spChg>
      </pc:sldChg>
      <pc:sldChg chg="modSp">
        <pc:chgData name="James Rix" userId="cb545cd9-4117-4a28-ae57-51585a740fdd" providerId="ADAL" clId="{A964C443-6137-44A3-93CC-53583AD0B1F9}" dt="2019-10-13T05:23:32.196" v="1380" actId="113"/>
        <pc:sldMkLst>
          <pc:docMk/>
          <pc:sldMk cId="371073699" sldId="267"/>
        </pc:sldMkLst>
        <pc:spChg chg="mod">
          <ac:chgData name="James Rix" userId="cb545cd9-4117-4a28-ae57-51585a740fdd" providerId="ADAL" clId="{A964C443-6137-44A3-93CC-53583AD0B1F9}" dt="2019-10-13T05:23:28.956" v="1379" actId="113"/>
          <ac:spMkLst>
            <pc:docMk/>
            <pc:sldMk cId="371073699" sldId="267"/>
            <ac:spMk id="6" creationId="{14FF54EB-980A-4292-AAEF-B8684CEEC5DF}"/>
          </ac:spMkLst>
        </pc:spChg>
        <pc:spChg chg="mod">
          <ac:chgData name="James Rix" userId="cb545cd9-4117-4a28-ae57-51585a740fdd" providerId="ADAL" clId="{A964C443-6137-44A3-93CC-53583AD0B1F9}" dt="2019-10-13T05:23:32.196" v="1380" actId="113"/>
          <ac:spMkLst>
            <pc:docMk/>
            <pc:sldMk cId="371073699" sldId="267"/>
            <ac:spMk id="7" creationId="{3C777B88-05E3-48CB-B678-87A13A41AC6E}"/>
          </ac:spMkLst>
        </pc:spChg>
      </pc:sldChg>
      <pc:sldChg chg="addSp delSp modSp">
        <pc:chgData name="James Rix" userId="cb545cd9-4117-4a28-ae57-51585a740fdd" providerId="ADAL" clId="{A964C443-6137-44A3-93CC-53583AD0B1F9}" dt="2019-10-13T05:31:30.693" v="1461" actId="1076"/>
        <pc:sldMkLst>
          <pc:docMk/>
          <pc:sldMk cId="23401611" sldId="268"/>
        </pc:sldMkLst>
        <pc:spChg chg="add">
          <ac:chgData name="James Rix" userId="cb545cd9-4117-4a28-ae57-51585a740fdd" providerId="ADAL" clId="{A964C443-6137-44A3-93CC-53583AD0B1F9}" dt="2019-10-13T05:30:39.259" v="1383"/>
          <ac:spMkLst>
            <pc:docMk/>
            <pc:sldMk cId="23401611" sldId="268"/>
            <ac:spMk id="6" creationId="{B493D010-254C-4CDF-84CA-77DF27035ABC}"/>
          </ac:spMkLst>
        </pc:spChg>
        <pc:spChg chg="add">
          <ac:chgData name="James Rix" userId="cb545cd9-4117-4a28-ae57-51585a740fdd" providerId="ADAL" clId="{A964C443-6137-44A3-93CC-53583AD0B1F9}" dt="2019-10-13T05:30:39.259" v="1383"/>
          <ac:spMkLst>
            <pc:docMk/>
            <pc:sldMk cId="23401611" sldId="268"/>
            <ac:spMk id="7" creationId="{03ED3845-91E7-483D-85DF-B593E0908485}"/>
          </ac:spMkLst>
        </pc:spChg>
        <pc:spChg chg="add">
          <ac:chgData name="James Rix" userId="cb545cd9-4117-4a28-ae57-51585a740fdd" providerId="ADAL" clId="{A964C443-6137-44A3-93CC-53583AD0B1F9}" dt="2019-10-13T05:30:39.259" v="1383"/>
          <ac:spMkLst>
            <pc:docMk/>
            <pc:sldMk cId="23401611" sldId="268"/>
            <ac:spMk id="8" creationId="{49940ADE-259B-489B-B22F-BE93FB7524E2}"/>
          </ac:spMkLst>
        </pc:spChg>
        <pc:spChg chg="add">
          <ac:chgData name="James Rix" userId="cb545cd9-4117-4a28-ae57-51585a740fdd" providerId="ADAL" clId="{A964C443-6137-44A3-93CC-53583AD0B1F9}" dt="2019-10-13T05:30:39.259" v="1383"/>
          <ac:spMkLst>
            <pc:docMk/>
            <pc:sldMk cId="23401611" sldId="268"/>
            <ac:spMk id="9" creationId="{33B7DDD9-DF86-4C82-A397-033B406AB007}"/>
          </ac:spMkLst>
        </pc:spChg>
        <pc:spChg chg="add">
          <ac:chgData name="James Rix" userId="cb545cd9-4117-4a28-ae57-51585a740fdd" providerId="ADAL" clId="{A964C443-6137-44A3-93CC-53583AD0B1F9}" dt="2019-10-13T05:30:39.259" v="1383"/>
          <ac:spMkLst>
            <pc:docMk/>
            <pc:sldMk cId="23401611" sldId="268"/>
            <ac:spMk id="10" creationId="{123BE24A-842F-4288-99C8-48639B6496EC}"/>
          </ac:spMkLst>
        </pc:spChg>
        <pc:spChg chg="add">
          <ac:chgData name="James Rix" userId="cb545cd9-4117-4a28-ae57-51585a740fdd" providerId="ADAL" clId="{A964C443-6137-44A3-93CC-53583AD0B1F9}" dt="2019-10-13T05:30:39.259" v="1383"/>
          <ac:spMkLst>
            <pc:docMk/>
            <pc:sldMk cId="23401611" sldId="268"/>
            <ac:spMk id="11" creationId="{54CB6C4F-1EF4-472E-A617-9CABBA7E9CC5}"/>
          </ac:spMkLst>
        </pc:spChg>
        <pc:spChg chg="add del">
          <ac:chgData name="James Rix" userId="cb545cd9-4117-4a28-ae57-51585a740fdd" providerId="ADAL" clId="{A964C443-6137-44A3-93CC-53583AD0B1F9}" dt="2019-10-13T05:30:43.599" v="1384" actId="478"/>
          <ac:spMkLst>
            <pc:docMk/>
            <pc:sldMk cId="23401611" sldId="268"/>
            <ac:spMk id="12" creationId="{E7B74069-E875-449B-88FC-CDBD95E6CDD7}"/>
          </ac:spMkLst>
        </pc:spChg>
        <pc:spChg chg="add">
          <ac:chgData name="James Rix" userId="cb545cd9-4117-4a28-ae57-51585a740fdd" providerId="ADAL" clId="{A964C443-6137-44A3-93CC-53583AD0B1F9}" dt="2019-10-13T05:30:39.259" v="1383"/>
          <ac:spMkLst>
            <pc:docMk/>
            <pc:sldMk cId="23401611" sldId="268"/>
            <ac:spMk id="13" creationId="{FF32D3F0-C970-44EF-B53E-3F63929379D7}"/>
          </ac:spMkLst>
        </pc:spChg>
        <pc:spChg chg="add del">
          <ac:chgData name="James Rix" userId="cb545cd9-4117-4a28-ae57-51585a740fdd" providerId="ADAL" clId="{A964C443-6137-44A3-93CC-53583AD0B1F9}" dt="2019-10-13T05:30:45.485" v="1385" actId="478"/>
          <ac:spMkLst>
            <pc:docMk/>
            <pc:sldMk cId="23401611" sldId="268"/>
            <ac:spMk id="14" creationId="{3D324331-C62F-4E69-8B64-2821FDEC2FBA}"/>
          </ac:spMkLst>
        </pc:spChg>
        <pc:spChg chg="add del">
          <ac:chgData name="James Rix" userId="cb545cd9-4117-4a28-ae57-51585a740fdd" providerId="ADAL" clId="{A964C443-6137-44A3-93CC-53583AD0B1F9}" dt="2019-10-13T05:30:50.166" v="1387" actId="478"/>
          <ac:spMkLst>
            <pc:docMk/>
            <pc:sldMk cId="23401611" sldId="268"/>
            <ac:spMk id="15" creationId="{7AC335FD-367F-4697-9BFD-89E888E53B48}"/>
          </ac:spMkLst>
        </pc:spChg>
        <pc:spChg chg="add">
          <ac:chgData name="James Rix" userId="cb545cd9-4117-4a28-ae57-51585a740fdd" providerId="ADAL" clId="{A964C443-6137-44A3-93CC-53583AD0B1F9}" dt="2019-10-13T05:30:39.259" v="1383"/>
          <ac:spMkLst>
            <pc:docMk/>
            <pc:sldMk cId="23401611" sldId="268"/>
            <ac:spMk id="16" creationId="{02B403D8-01AB-47AE-B964-7B849F7832E6}"/>
          </ac:spMkLst>
        </pc:spChg>
        <pc:spChg chg="add del">
          <ac:chgData name="James Rix" userId="cb545cd9-4117-4a28-ae57-51585a740fdd" providerId="ADAL" clId="{A964C443-6137-44A3-93CC-53583AD0B1F9}" dt="2019-10-13T05:30:48.656" v="1386" actId="478"/>
          <ac:spMkLst>
            <pc:docMk/>
            <pc:sldMk cId="23401611" sldId="268"/>
            <ac:spMk id="17" creationId="{DABB7701-2518-4F20-BA87-4920569ECBB6}"/>
          </ac:spMkLst>
        </pc:spChg>
        <pc:spChg chg="add">
          <ac:chgData name="James Rix" userId="cb545cd9-4117-4a28-ae57-51585a740fdd" providerId="ADAL" clId="{A964C443-6137-44A3-93CC-53583AD0B1F9}" dt="2019-10-13T05:30:39.259" v="1383"/>
          <ac:spMkLst>
            <pc:docMk/>
            <pc:sldMk cId="23401611" sldId="268"/>
            <ac:spMk id="18" creationId="{FE8D38D8-BFD8-43F6-A49E-2DF2048AA41D}"/>
          </ac:spMkLst>
        </pc:spChg>
        <pc:spChg chg="add del">
          <ac:chgData name="James Rix" userId="cb545cd9-4117-4a28-ae57-51585a740fdd" providerId="ADAL" clId="{A964C443-6137-44A3-93CC-53583AD0B1F9}" dt="2019-10-13T05:30:52.672" v="1388" actId="478"/>
          <ac:spMkLst>
            <pc:docMk/>
            <pc:sldMk cId="23401611" sldId="268"/>
            <ac:spMk id="19" creationId="{D84F1A5A-C458-4DFB-AA58-505FBE9AAE4E}"/>
          </ac:spMkLst>
        </pc:spChg>
        <pc:spChg chg="add del">
          <ac:chgData name="James Rix" userId="cb545cd9-4117-4a28-ae57-51585a740fdd" providerId="ADAL" clId="{A964C443-6137-44A3-93CC-53583AD0B1F9}" dt="2019-10-13T05:30:53.962" v="1389" actId="478"/>
          <ac:spMkLst>
            <pc:docMk/>
            <pc:sldMk cId="23401611" sldId="268"/>
            <ac:spMk id="20" creationId="{B17B21DB-8E58-424F-9FA9-1720B6F5E68B}"/>
          </ac:spMkLst>
        </pc:spChg>
        <pc:spChg chg="add mod">
          <ac:chgData name="James Rix" userId="cb545cd9-4117-4a28-ae57-51585a740fdd" providerId="ADAL" clId="{A964C443-6137-44A3-93CC-53583AD0B1F9}" dt="2019-10-13T05:31:30.693" v="1461" actId="1076"/>
          <ac:spMkLst>
            <pc:docMk/>
            <pc:sldMk cId="23401611" sldId="268"/>
            <ac:spMk id="21" creationId="{B347C976-92A4-4F3E-AA3B-F8612F7020E5}"/>
          </ac:spMkLst>
        </pc:spChg>
      </pc:sldChg>
      <pc:sldChg chg="modSp">
        <pc:chgData name="James Rix" userId="cb545cd9-4117-4a28-ae57-51585a740fdd" providerId="ADAL" clId="{A964C443-6137-44A3-93CC-53583AD0B1F9}" dt="2019-10-13T05:54:40.200" v="1676" actId="20577"/>
        <pc:sldMkLst>
          <pc:docMk/>
          <pc:sldMk cId="3146640629" sldId="274"/>
        </pc:sldMkLst>
        <pc:spChg chg="mod">
          <ac:chgData name="James Rix" userId="cb545cd9-4117-4a28-ae57-51585a740fdd" providerId="ADAL" clId="{A964C443-6137-44A3-93CC-53583AD0B1F9}" dt="2019-10-13T05:54:40.200" v="1676" actId="20577"/>
          <ac:spMkLst>
            <pc:docMk/>
            <pc:sldMk cId="3146640629" sldId="274"/>
            <ac:spMk id="8" creationId="{6D91E814-B103-4C8F-A3BE-D2BB5535890B}"/>
          </ac:spMkLst>
        </pc:spChg>
      </pc:sldChg>
      <pc:sldChg chg="modSp">
        <pc:chgData name="James Rix" userId="cb545cd9-4117-4a28-ae57-51585a740fdd" providerId="ADAL" clId="{A964C443-6137-44A3-93CC-53583AD0B1F9}" dt="2019-10-13T04:53:07.851" v="49" actId="20577"/>
        <pc:sldMkLst>
          <pc:docMk/>
          <pc:sldMk cId="2325739971" sldId="276"/>
        </pc:sldMkLst>
        <pc:spChg chg="mod">
          <ac:chgData name="James Rix" userId="cb545cd9-4117-4a28-ae57-51585a740fdd" providerId="ADAL" clId="{A964C443-6137-44A3-93CC-53583AD0B1F9}" dt="2019-10-13T04:53:07.851" v="49" actId="20577"/>
          <ac:spMkLst>
            <pc:docMk/>
            <pc:sldMk cId="2325739971" sldId="276"/>
            <ac:spMk id="13" creationId="{1BF3B391-B8E6-47DC-B39B-947B93726ABA}"/>
          </ac:spMkLst>
        </pc:spChg>
      </pc:sldChg>
      <pc:sldChg chg="addSp modSp">
        <pc:chgData name="James Rix" userId="cb545cd9-4117-4a28-ae57-51585a740fdd" providerId="ADAL" clId="{A964C443-6137-44A3-93CC-53583AD0B1F9}" dt="2019-10-13T04:56:11.422" v="268" actId="1076"/>
        <pc:sldMkLst>
          <pc:docMk/>
          <pc:sldMk cId="1851852561" sldId="277"/>
        </pc:sldMkLst>
        <pc:spChg chg="add mod">
          <ac:chgData name="James Rix" userId="cb545cd9-4117-4a28-ae57-51585a740fdd" providerId="ADAL" clId="{A964C443-6137-44A3-93CC-53583AD0B1F9}" dt="2019-10-13T04:56:11.422" v="268" actId="1076"/>
          <ac:spMkLst>
            <pc:docMk/>
            <pc:sldMk cId="1851852561" sldId="277"/>
            <ac:spMk id="13" creationId="{2204B518-D30A-4141-8881-B8FB80996A1B}"/>
          </ac:spMkLst>
        </pc:spChg>
      </pc:sldChg>
      <pc:sldChg chg="addSp modSp">
        <pc:chgData name="James Rix" userId="cb545cd9-4117-4a28-ae57-51585a740fdd" providerId="ADAL" clId="{A964C443-6137-44A3-93CC-53583AD0B1F9}" dt="2019-10-13T05:01:10.304" v="714" actId="1076"/>
        <pc:sldMkLst>
          <pc:docMk/>
          <pc:sldMk cId="965131474" sldId="278"/>
        </pc:sldMkLst>
        <pc:spChg chg="add mod">
          <ac:chgData name="James Rix" userId="cb545cd9-4117-4a28-ae57-51585a740fdd" providerId="ADAL" clId="{A964C443-6137-44A3-93CC-53583AD0B1F9}" dt="2019-10-13T05:01:10.304" v="714" actId="1076"/>
          <ac:spMkLst>
            <pc:docMk/>
            <pc:sldMk cId="965131474" sldId="278"/>
            <ac:spMk id="13" creationId="{19CC42F7-F81C-4288-B19B-7182969CA2A8}"/>
          </ac:spMkLst>
        </pc:spChg>
      </pc:sldChg>
      <pc:sldChg chg="addSp modSp">
        <pc:chgData name="James Rix" userId="cb545cd9-4117-4a28-ae57-51585a740fdd" providerId="ADAL" clId="{A964C443-6137-44A3-93CC-53583AD0B1F9}" dt="2019-10-13T05:03:50.369" v="951" actId="1076"/>
        <pc:sldMkLst>
          <pc:docMk/>
          <pc:sldMk cId="2362461280" sldId="279"/>
        </pc:sldMkLst>
        <pc:spChg chg="add mod">
          <ac:chgData name="James Rix" userId="cb545cd9-4117-4a28-ae57-51585a740fdd" providerId="ADAL" clId="{A964C443-6137-44A3-93CC-53583AD0B1F9}" dt="2019-10-13T05:03:50.369" v="951" actId="1076"/>
          <ac:spMkLst>
            <pc:docMk/>
            <pc:sldMk cId="2362461280" sldId="279"/>
            <ac:spMk id="13" creationId="{03F24712-B979-49D2-B2CB-8871006EF32F}"/>
          </ac:spMkLst>
        </pc:spChg>
      </pc:sldChg>
      <pc:sldChg chg="addSp modSp">
        <pc:chgData name="James Rix" userId="cb545cd9-4117-4a28-ae57-51585a740fdd" providerId="ADAL" clId="{A964C443-6137-44A3-93CC-53583AD0B1F9}" dt="2019-10-13T05:06:18.045" v="1260" actId="20577"/>
        <pc:sldMkLst>
          <pc:docMk/>
          <pc:sldMk cId="3072535617" sldId="280"/>
        </pc:sldMkLst>
        <pc:spChg chg="add mod">
          <ac:chgData name="James Rix" userId="cb545cd9-4117-4a28-ae57-51585a740fdd" providerId="ADAL" clId="{A964C443-6137-44A3-93CC-53583AD0B1F9}" dt="2019-10-13T05:06:18.045" v="1260" actId="20577"/>
          <ac:spMkLst>
            <pc:docMk/>
            <pc:sldMk cId="3072535617" sldId="280"/>
            <ac:spMk id="13" creationId="{CAEAF1E1-020C-498A-B57D-52A68DF58183}"/>
          </ac:spMkLst>
        </pc:spChg>
      </pc:sldChg>
    </pc:docChg>
  </pc:docChgLst>
  <pc:docChgLst>
    <pc:chgData name="James Rix" userId="cb545cd9-4117-4a28-ae57-51585a740fdd" providerId="ADAL" clId="{3590929F-8958-4FC5-88DF-F614BB807C45}"/>
    <pc:docChg chg="undo custSel addSld modSld sldOrd">
      <pc:chgData name="James Rix" userId="cb545cd9-4117-4a28-ae57-51585a740fdd" providerId="ADAL" clId="{3590929F-8958-4FC5-88DF-F614BB807C45}" dt="2019-10-12T05:05:31.673" v="1344" actId="20577"/>
      <pc:docMkLst>
        <pc:docMk/>
      </pc:docMkLst>
      <pc:sldChg chg="delSp modSp">
        <pc:chgData name="James Rix" userId="cb545cd9-4117-4a28-ae57-51585a740fdd" providerId="ADAL" clId="{3590929F-8958-4FC5-88DF-F614BB807C45}" dt="2019-10-12T04:48:48.340" v="870" actId="478"/>
        <pc:sldMkLst>
          <pc:docMk/>
          <pc:sldMk cId="439974191" sldId="256"/>
        </pc:sldMkLst>
        <pc:spChg chg="mod">
          <ac:chgData name="James Rix" userId="cb545cd9-4117-4a28-ae57-51585a740fdd" providerId="ADAL" clId="{3590929F-8958-4FC5-88DF-F614BB807C45}" dt="2019-09-23T04:07:17.539" v="84" actId="20577"/>
          <ac:spMkLst>
            <pc:docMk/>
            <pc:sldMk cId="439974191" sldId="256"/>
            <ac:spMk id="8" creationId="{559813AE-1ADC-4172-8DF3-AC89B6082393}"/>
          </ac:spMkLst>
        </pc:spChg>
        <pc:spChg chg="mod">
          <ac:chgData name="James Rix" userId="cb545cd9-4117-4a28-ae57-51585a740fdd" providerId="ADAL" clId="{3590929F-8958-4FC5-88DF-F614BB807C45}" dt="2019-09-23T04:07:09.265" v="61" actId="20577"/>
          <ac:spMkLst>
            <pc:docMk/>
            <pc:sldMk cId="439974191" sldId="256"/>
            <ac:spMk id="11" creationId="{3BD93FEA-F16C-4ECE-8122-227CAD76CBCD}"/>
          </ac:spMkLst>
        </pc:spChg>
        <pc:picChg chg="del">
          <ac:chgData name="James Rix" userId="cb545cd9-4117-4a28-ae57-51585a740fdd" providerId="ADAL" clId="{3590929F-8958-4FC5-88DF-F614BB807C45}" dt="2019-10-12T04:48:48.340" v="870" actId="478"/>
          <ac:picMkLst>
            <pc:docMk/>
            <pc:sldMk cId="439974191" sldId="256"/>
            <ac:picMk id="10" creationId="{F757741C-9D52-4174-8A8F-C0D068089053}"/>
          </ac:picMkLst>
        </pc:picChg>
        <pc:picChg chg="del">
          <ac:chgData name="James Rix" userId="cb545cd9-4117-4a28-ae57-51585a740fdd" providerId="ADAL" clId="{3590929F-8958-4FC5-88DF-F614BB807C45}" dt="2019-10-12T04:48:42.557" v="869" actId="478"/>
          <ac:picMkLst>
            <pc:docMk/>
            <pc:sldMk cId="439974191" sldId="256"/>
            <ac:picMk id="12" creationId="{5E2336A4-D846-42C3-8C9B-6B5B7E64F823}"/>
          </ac:picMkLst>
        </pc:picChg>
        <pc:picChg chg="del">
          <ac:chgData name="James Rix" userId="cb545cd9-4117-4a28-ae57-51585a740fdd" providerId="ADAL" clId="{3590929F-8958-4FC5-88DF-F614BB807C45}" dt="2019-10-12T04:48:41.671" v="868" actId="478"/>
          <ac:picMkLst>
            <pc:docMk/>
            <pc:sldMk cId="439974191" sldId="256"/>
            <ac:picMk id="13" creationId="{B6D41F4E-F085-4E84-AD97-407A607B63F9}"/>
          </ac:picMkLst>
        </pc:picChg>
      </pc:sldChg>
      <pc:sldChg chg="modSp">
        <pc:chgData name="James Rix" userId="cb545cd9-4117-4a28-ae57-51585a740fdd" providerId="ADAL" clId="{3590929F-8958-4FC5-88DF-F614BB807C45}" dt="2019-09-23T04:08:48.720" v="101" actId="1076"/>
        <pc:sldMkLst>
          <pc:docMk/>
          <pc:sldMk cId="3739796611" sldId="257"/>
        </pc:sldMkLst>
        <pc:spChg chg="mod">
          <ac:chgData name="James Rix" userId="cb545cd9-4117-4a28-ae57-51585a740fdd" providerId="ADAL" clId="{3590929F-8958-4FC5-88DF-F614BB807C45}" dt="2019-09-23T04:08:48.720" v="101" actId="1076"/>
          <ac:spMkLst>
            <pc:docMk/>
            <pc:sldMk cId="3739796611" sldId="257"/>
            <ac:spMk id="6" creationId="{CE2D540A-3B24-4667-B785-57D2CEC083BD}"/>
          </ac:spMkLst>
        </pc:spChg>
        <pc:spChg chg="mod">
          <ac:chgData name="James Rix" userId="cb545cd9-4117-4a28-ae57-51585a740fdd" providerId="ADAL" clId="{3590929F-8958-4FC5-88DF-F614BB807C45}" dt="2019-09-23T04:07:43.058" v="87" actId="113"/>
          <ac:spMkLst>
            <pc:docMk/>
            <pc:sldMk cId="3739796611" sldId="257"/>
            <ac:spMk id="7" creationId="{5641234D-9B7A-4F5C-9824-0D76FB5C9025}"/>
          </ac:spMkLst>
        </pc:spChg>
      </pc:sldChg>
      <pc:sldChg chg="addSp delSp modSp">
        <pc:chgData name="James Rix" userId="cb545cd9-4117-4a28-ae57-51585a740fdd" providerId="ADAL" clId="{3590929F-8958-4FC5-88DF-F614BB807C45}" dt="2019-10-10T02:25:26.647" v="500" actId="1076"/>
        <pc:sldMkLst>
          <pc:docMk/>
          <pc:sldMk cId="3826089465" sldId="258"/>
        </pc:sldMkLst>
        <pc:spChg chg="add mod">
          <ac:chgData name="James Rix" userId="cb545cd9-4117-4a28-ae57-51585a740fdd" providerId="ADAL" clId="{3590929F-8958-4FC5-88DF-F614BB807C45}" dt="2019-10-10T02:25:26.647" v="500" actId="1076"/>
          <ac:spMkLst>
            <pc:docMk/>
            <pc:sldMk cId="3826089465" sldId="258"/>
            <ac:spMk id="2" creationId="{274D8AA1-BDFF-44A7-A885-63B011DD540A}"/>
          </ac:spMkLst>
        </pc:spChg>
        <pc:spChg chg="mod">
          <ac:chgData name="James Rix" userId="cb545cd9-4117-4a28-ae57-51585a740fdd" providerId="ADAL" clId="{3590929F-8958-4FC5-88DF-F614BB807C45}" dt="2019-09-23T04:10:49.423" v="193" actId="6549"/>
          <ac:spMkLst>
            <pc:docMk/>
            <pc:sldMk cId="3826089465" sldId="258"/>
            <ac:spMk id="4" creationId="{2E8922C6-9F9D-44BC-B083-B31729A7EDC2}"/>
          </ac:spMkLst>
        </pc:spChg>
        <pc:spChg chg="add del">
          <ac:chgData name="James Rix" userId="cb545cd9-4117-4a28-ae57-51585a740fdd" providerId="ADAL" clId="{3590929F-8958-4FC5-88DF-F614BB807C45}" dt="2019-10-10T02:23:41.105" v="411"/>
          <ac:spMkLst>
            <pc:docMk/>
            <pc:sldMk cId="3826089465" sldId="258"/>
            <ac:spMk id="7" creationId="{22200EE3-AC11-4BA7-AEA1-274C288523F7}"/>
          </ac:spMkLst>
        </pc:spChg>
        <pc:spChg chg="add del">
          <ac:chgData name="James Rix" userId="cb545cd9-4117-4a28-ae57-51585a740fdd" providerId="ADAL" clId="{3590929F-8958-4FC5-88DF-F614BB807C45}" dt="2019-10-10T02:23:41.105" v="411"/>
          <ac:spMkLst>
            <pc:docMk/>
            <pc:sldMk cId="3826089465" sldId="258"/>
            <ac:spMk id="8" creationId="{91FC0A9A-5CA8-4727-BA31-55C88AD1BA52}"/>
          </ac:spMkLst>
        </pc:spChg>
        <pc:spChg chg="add mod">
          <ac:chgData name="James Rix" userId="cb545cd9-4117-4a28-ae57-51585a740fdd" providerId="ADAL" clId="{3590929F-8958-4FC5-88DF-F614BB807C45}" dt="2019-10-10T02:25:18.180" v="496" actId="1076"/>
          <ac:spMkLst>
            <pc:docMk/>
            <pc:sldMk cId="3826089465" sldId="258"/>
            <ac:spMk id="9" creationId="{56F3F0FA-FC62-49AD-83C4-A8A6EA45AF3C}"/>
          </ac:spMkLst>
        </pc:spChg>
        <pc:spChg chg="add mod">
          <ac:chgData name="James Rix" userId="cb545cd9-4117-4a28-ae57-51585a740fdd" providerId="ADAL" clId="{3590929F-8958-4FC5-88DF-F614BB807C45}" dt="2019-10-10T02:25:04.328" v="489" actId="1076"/>
          <ac:spMkLst>
            <pc:docMk/>
            <pc:sldMk cId="3826089465" sldId="258"/>
            <ac:spMk id="10" creationId="{E33EEA16-EBD1-4572-9736-8BC4D1986AB6}"/>
          </ac:spMkLst>
        </pc:spChg>
        <pc:spChg chg="add mod">
          <ac:chgData name="James Rix" userId="cb545cd9-4117-4a28-ae57-51585a740fdd" providerId="ADAL" clId="{3590929F-8958-4FC5-88DF-F614BB807C45}" dt="2019-10-10T02:25:21.836" v="497" actId="1076"/>
          <ac:spMkLst>
            <pc:docMk/>
            <pc:sldMk cId="3826089465" sldId="258"/>
            <ac:spMk id="11" creationId="{4DAF3678-9B72-431A-855F-2592F1F3B906}"/>
          </ac:spMkLst>
        </pc:spChg>
        <pc:spChg chg="add mod">
          <ac:chgData name="James Rix" userId="cb545cd9-4117-4a28-ae57-51585a740fdd" providerId="ADAL" clId="{3590929F-8958-4FC5-88DF-F614BB807C45}" dt="2019-10-10T02:25:10.329" v="492" actId="688"/>
          <ac:spMkLst>
            <pc:docMk/>
            <pc:sldMk cId="3826089465" sldId="258"/>
            <ac:spMk id="12" creationId="{ECD2C601-59F5-4494-B626-985D617432C2}"/>
          </ac:spMkLst>
        </pc:spChg>
        <pc:picChg chg="add del">
          <ac:chgData name="James Rix" userId="cb545cd9-4117-4a28-ae57-51585a740fdd" providerId="ADAL" clId="{3590929F-8958-4FC5-88DF-F614BB807C45}" dt="2019-10-10T02:23:41.105" v="411"/>
          <ac:picMkLst>
            <pc:docMk/>
            <pc:sldMk cId="3826089465" sldId="258"/>
            <ac:picMk id="6" creationId="{45052942-299C-4DD5-87C8-8A2DD2E610C1}"/>
          </ac:picMkLst>
        </pc:picChg>
      </pc:sldChg>
      <pc:sldChg chg="modSp">
        <pc:chgData name="James Rix" userId="cb545cd9-4117-4a28-ae57-51585a740fdd" providerId="ADAL" clId="{3590929F-8958-4FC5-88DF-F614BB807C45}" dt="2019-09-23T04:12:35.683" v="313" actId="20577"/>
        <pc:sldMkLst>
          <pc:docMk/>
          <pc:sldMk cId="832815923" sldId="260"/>
        </pc:sldMkLst>
        <pc:spChg chg="mod">
          <ac:chgData name="James Rix" userId="cb545cd9-4117-4a28-ae57-51585a740fdd" providerId="ADAL" clId="{3590929F-8958-4FC5-88DF-F614BB807C45}" dt="2019-09-23T04:12:35.683" v="313" actId="20577"/>
          <ac:spMkLst>
            <pc:docMk/>
            <pc:sldMk cId="832815923" sldId="260"/>
            <ac:spMk id="10" creationId="{FB18CF2E-59E0-4EBB-8B91-E8823E02A94E}"/>
          </ac:spMkLst>
        </pc:spChg>
      </pc:sldChg>
      <pc:sldChg chg="addSp delSp">
        <pc:chgData name="James Rix" userId="cb545cd9-4117-4a28-ae57-51585a740fdd" providerId="ADAL" clId="{3590929F-8958-4FC5-88DF-F614BB807C45}" dt="2019-09-23T04:13:31.865" v="334"/>
        <pc:sldMkLst>
          <pc:docMk/>
          <pc:sldMk cId="954916814" sldId="261"/>
        </pc:sldMkLst>
        <pc:spChg chg="del">
          <ac:chgData name="James Rix" userId="cb545cd9-4117-4a28-ae57-51585a740fdd" providerId="ADAL" clId="{3590929F-8958-4FC5-88DF-F614BB807C45}" dt="2019-09-23T04:13:26.880" v="333" actId="478"/>
          <ac:spMkLst>
            <pc:docMk/>
            <pc:sldMk cId="954916814" sldId="261"/>
            <ac:spMk id="4" creationId="{2E8922C6-9F9D-44BC-B083-B31729A7EDC2}"/>
          </ac:spMkLst>
        </pc:spChg>
        <pc:spChg chg="del">
          <ac:chgData name="James Rix" userId="cb545cd9-4117-4a28-ae57-51585a740fdd" providerId="ADAL" clId="{3590929F-8958-4FC5-88DF-F614BB807C45}" dt="2019-09-23T04:13:26.880" v="333" actId="478"/>
          <ac:spMkLst>
            <pc:docMk/>
            <pc:sldMk cId="954916814" sldId="261"/>
            <ac:spMk id="13" creationId="{3AAB50BA-2613-4CAA-AAAE-E17C8BB10684}"/>
          </ac:spMkLst>
        </pc:spChg>
        <pc:spChg chg="del">
          <ac:chgData name="James Rix" userId="cb545cd9-4117-4a28-ae57-51585a740fdd" providerId="ADAL" clId="{3590929F-8958-4FC5-88DF-F614BB807C45}" dt="2019-09-23T04:13:26.880" v="333" actId="478"/>
          <ac:spMkLst>
            <pc:docMk/>
            <pc:sldMk cId="954916814" sldId="261"/>
            <ac:spMk id="14" creationId="{ADAAC70C-5208-4BF9-B283-9967D5E1453A}"/>
          </ac:spMkLst>
        </pc:spChg>
        <pc:spChg chg="del">
          <ac:chgData name="James Rix" userId="cb545cd9-4117-4a28-ae57-51585a740fdd" providerId="ADAL" clId="{3590929F-8958-4FC5-88DF-F614BB807C45}" dt="2019-09-23T04:13:26.880" v="333" actId="478"/>
          <ac:spMkLst>
            <pc:docMk/>
            <pc:sldMk cId="954916814" sldId="261"/>
            <ac:spMk id="15" creationId="{B6231DB5-56CC-4A61-B786-CD52843DCD74}"/>
          </ac:spMkLst>
        </pc:spChg>
        <pc:spChg chg="del">
          <ac:chgData name="James Rix" userId="cb545cd9-4117-4a28-ae57-51585a740fdd" providerId="ADAL" clId="{3590929F-8958-4FC5-88DF-F614BB807C45}" dt="2019-09-23T04:13:26.880" v="333" actId="478"/>
          <ac:spMkLst>
            <pc:docMk/>
            <pc:sldMk cId="954916814" sldId="261"/>
            <ac:spMk id="16" creationId="{BEB5E9D7-F8D5-4FA9-A033-69172ECF855E}"/>
          </ac:spMkLst>
        </pc:spChg>
        <pc:spChg chg="add">
          <ac:chgData name="James Rix" userId="cb545cd9-4117-4a28-ae57-51585a740fdd" providerId="ADAL" clId="{3590929F-8958-4FC5-88DF-F614BB807C45}" dt="2019-09-23T04:13:31.865" v="334"/>
          <ac:spMkLst>
            <pc:docMk/>
            <pc:sldMk cId="954916814" sldId="261"/>
            <ac:spMk id="18" creationId="{179E6FFA-446F-4D31-A4F4-69C2DC50D4E3}"/>
          </ac:spMkLst>
        </pc:spChg>
        <pc:spChg chg="add">
          <ac:chgData name="James Rix" userId="cb545cd9-4117-4a28-ae57-51585a740fdd" providerId="ADAL" clId="{3590929F-8958-4FC5-88DF-F614BB807C45}" dt="2019-09-23T04:13:31.865" v="334"/>
          <ac:spMkLst>
            <pc:docMk/>
            <pc:sldMk cId="954916814" sldId="261"/>
            <ac:spMk id="19" creationId="{824F7914-59B8-488C-BF81-D51826132F30}"/>
          </ac:spMkLst>
        </pc:spChg>
        <pc:spChg chg="del">
          <ac:chgData name="James Rix" userId="cb545cd9-4117-4a28-ae57-51585a740fdd" providerId="ADAL" clId="{3590929F-8958-4FC5-88DF-F614BB807C45}" dt="2019-09-23T04:13:26.880" v="333" actId="478"/>
          <ac:spMkLst>
            <pc:docMk/>
            <pc:sldMk cId="954916814" sldId="261"/>
            <ac:spMk id="20" creationId="{10B19E75-2924-4979-887B-E547FEE6E48B}"/>
          </ac:spMkLst>
        </pc:spChg>
        <pc:spChg chg="add">
          <ac:chgData name="James Rix" userId="cb545cd9-4117-4a28-ae57-51585a740fdd" providerId="ADAL" clId="{3590929F-8958-4FC5-88DF-F614BB807C45}" dt="2019-09-23T04:13:31.865" v="334"/>
          <ac:spMkLst>
            <pc:docMk/>
            <pc:sldMk cId="954916814" sldId="261"/>
            <ac:spMk id="21" creationId="{1A53598E-4EA8-41EE-B322-8835267C567A}"/>
          </ac:spMkLst>
        </pc:spChg>
        <pc:spChg chg="add">
          <ac:chgData name="James Rix" userId="cb545cd9-4117-4a28-ae57-51585a740fdd" providerId="ADAL" clId="{3590929F-8958-4FC5-88DF-F614BB807C45}" dt="2019-09-23T04:13:31.865" v="334"/>
          <ac:spMkLst>
            <pc:docMk/>
            <pc:sldMk cId="954916814" sldId="261"/>
            <ac:spMk id="22" creationId="{93BE3F96-85D7-4FC7-9403-1FB581C56FA4}"/>
          </ac:spMkLst>
        </pc:spChg>
        <pc:spChg chg="add">
          <ac:chgData name="James Rix" userId="cb545cd9-4117-4a28-ae57-51585a740fdd" providerId="ADAL" clId="{3590929F-8958-4FC5-88DF-F614BB807C45}" dt="2019-09-23T04:13:31.865" v="334"/>
          <ac:spMkLst>
            <pc:docMk/>
            <pc:sldMk cId="954916814" sldId="261"/>
            <ac:spMk id="23" creationId="{116E08F5-F36F-4316-A733-7F3D16B624FA}"/>
          </ac:spMkLst>
        </pc:spChg>
        <pc:spChg chg="add">
          <ac:chgData name="James Rix" userId="cb545cd9-4117-4a28-ae57-51585a740fdd" providerId="ADAL" clId="{3590929F-8958-4FC5-88DF-F614BB807C45}" dt="2019-09-23T04:13:31.865" v="334"/>
          <ac:spMkLst>
            <pc:docMk/>
            <pc:sldMk cId="954916814" sldId="261"/>
            <ac:spMk id="24" creationId="{6C002ECF-6E98-495C-8896-11DA7CE9C3F7}"/>
          </ac:spMkLst>
        </pc:spChg>
        <pc:spChg chg="add">
          <ac:chgData name="James Rix" userId="cb545cd9-4117-4a28-ae57-51585a740fdd" providerId="ADAL" clId="{3590929F-8958-4FC5-88DF-F614BB807C45}" dt="2019-09-23T04:13:31.865" v="334"/>
          <ac:spMkLst>
            <pc:docMk/>
            <pc:sldMk cId="954916814" sldId="261"/>
            <ac:spMk id="30" creationId="{D459DA31-0510-4DC1-B856-D40C73907B5C}"/>
          </ac:spMkLst>
        </pc:spChg>
        <pc:spChg chg="add">
          <ac:chgData name="James Rix" userId="cb545cd9-4117-4a28-ae57-51585a740fdd" providerId="ADAL" clId="{3590929F-8958-4FC5-88DF-F614BB807C45}" dt="2019-09-23T04:13:31.865" v="334"/>
          <ac:spMkLst>
            <pc:docMk/>
            <pc:sldMk cId="954916814" sldId="261"/>
            <ac:spMk id="31" creationId="{9FC9D910-4975-41E7-8586-9EDF60E4842F}"/>
          </ac:spMkLst>
        </pc:spChg>
        <pc:spChg chg="add">
          <ac:chgData name="James Rix" userId="cb545cd9-4117-4a28-ae57-51585a740fdd" providerId="ADAL" clId="{3590929F-8958-4FC5-88DF-F614BB807C45}" dt="2019-09-23T04:13:31.865" v="334"/>
          <ac:spMkLst>
            <pc:docMk/>
            <pc:sldMk cId="954916814" sldId="261"/>
            <ac:spMk id="32" creationId="{05653951-1B00-4B1E-847A-237F693EBCA6}"/>
          </ac:spMkLst>
        </pc:spChg>
        <pc:spChg chg="add">
          <ac:chgData name="James Rix" userId="cb545cd9-4117-4a28-ae57-51585a740fdd" providerId="ADAL" clId="{3590929F-8958-4FC5-88DF-F614BB807C45}" dt="2019-09-23T04:13:31.865" v="334"/>
          <ac:spMkLst>
            <pc:docMk/>
            <pc:sldMk cId="954916814" sldId="261"/>
            <ac:spMk id="33" creationId="{A730E39C-725A-4D4A-B127-FCA0ADD48FE5}"/>
          </ac:spMkLst>
        </pc:spChg>
        <pc:spChg chg="add">
          <ac:chgData name="James Rix" userId="cb545cd9-4117-4a28-ae57-51585a740fdd" providerId="ADAL" clId="{3590929F-8958-4FC5-88DF-F614BB807C45}" dt="2019-09-23T04:13:31.865" v="334"/>
          <ac:spMkLst>
            <pc:docMk/>
            <pc:sldMk cId="954916814" sldId="261"/>
            <ac:spMk id="34" creationId="{6854ED67-1B03-473C-814A-92829E01D2DF}"/>
          </ac:spMkLst>
        </pc:spChg>
        <pc:spChg chg="add">
          <ac:chgData name="James Rix" userId="cb545cd9-4117-4a28-ae57-51585a740fdd" providerId="ADAL" clId="{3590929F-8958-4FC5-88DF-F614BB807C45}" dt="2019-09-23T04:13:31.865" v="334"/>
          <ac:spMkLst>
            <pc:docMk/>
            <pc:sldMk cId="954916814" sldId="261"/>
            <ac:spMk id="35" creationId="{6B91E9BD-0135-4B3D-8D5E-C1589C5C6458}"/>
          </ac:spMkLst>
        </pc:spChg>
        <pc:spChg chg="add">
          <ac:chgData name="James Rix" userId="cb545cd9-4117-4a28-ae57-51585a740fdd" providerId="ADAL" clId="{3590929F-8958-4FC5-88DF-F614BB807C45}" dt="2019-09-23T04:13:31.865" v="334"/>
          <ac:spMkLst>
            <pc:docMk/>
            <pc:sldMk cId="954916814" sldId="261"/>
            <ac:spMk id="36" creationId="{E50741E6-B52C-4A8A-B21F-9CBC9D832342}"/>
          </ac:spMkLst>
        </pc:spChg>
        <pc:spChg chg="add">
          <ac:chgData name="James Rix" userId="cb545cd9-4117-4a28-ae57-51585a740fdd" providerId="ADAL" clId="{3590929F-8958-4FC5-88DF-F614BB807C45}" dt="2019-09-23T04:13:31.865" v="334"/>
          <ac:spMkLst>
            <pc:docMk/>
            <pc:sldMk cId="954916814" sldId="261"/>
            <ac:spMk id="37" creationId="{97742A0D-39A0-44CB-B418-D9274A8F1BE7}"/>
          </ac:spMkLst>
        </pc:spChg>
        <pc:picChg chg="del">
          <ac:chgData name="James Rix" userId="cb545cd9-4117-4a28-ae57-51585a740fdd" providerId="ADAL" clId="{3590929F-8958-4FC5-88DF-F614BB807C45}" dt="2019-09-23T04:13:26.880" v="333" actId="478"/>
          <ac:picMkLst>
            <pc:docMk/>
            <pc:sldMk cId="954916814" sldId="261"/>
            <ac:picMk id="6" creationId="{5CD94A56-6F33-49C5-8DF6-2FCC6BFDB41D}"/>
          </ac:picMkLst>
        </pc:picChg>
        <pc:picChg chg="del">
          <ac:chgData name="James Rix" userId="cb545cd9-4117-4a28-ae57-51585a740fdd" providerId="ADAL" clId="{3590929F-8958-4FC5-88DF-F614BB807C45}" dt="2019-09-23T04:13:26.880" v="333" actId="478"/>
          <ac:picMkLst>
            <pc:docMk/>
            <pc:sldMk cId="954916814" sldId="261"/>
            <ac:picMk id="8" creationId="{D621F791-8648-4ABB-B653-6209E8D2689F}"/>
          </ac:picMkLst>
        </pc:picChg>
        <pc:picChg chg="del">
          <ac:chgData name="James Rix" userId="cb545cd9-4117-4a28-ae57-51585a740fdd" providerId="ADAL" clId="{3590929F-8958-4FC5-88DF-F614BB807C45}" dt="2019-09-23T04:13:26.880" v="333" actId="478"/>
          <ac:picMkLst>
            <pc:docMk/>
            <pc:sldMk cId="954916814" sldId="261"/>
            <ac:picMk id="10" creationId="{4F4C3E1A-5961-4DF3-9E43-04CE7C72F3C8}"/>
          </ac:picMkLst>
        </pc:picChg>
        <pc:picChg chg="del">
          <ac:chgData name="James Rix" userId="cb545cd9-4117-4a28-ae57-51585a740fdd" providerId="ADAL" clId="{3590929F-8958-4FC5-88DF-F614BB807C45}" dt="2019-09-23T04:13:26.880" v="333" actId="478"/>
          <ac:picMkLst>
            <pc:docMk/>
            <pc:sldMk cId="954916814" sldId="261"/>
            <ac:picMk id="12" creationId="{F172F02E-F802-47B4-9CC9-5E17F8FCD8A7}"/>
          </ac:picMkLst>
        </pc:picChg>
        <pc:picChg chg="del">
          <ac:chgData name="James Rix" userId="cb545cd9-4117-4a28-ae57-51585a740fdd" providerId="ADAL" clId="{3590929F-8958-4FC5-88DF-F614BB807C45}" dt="2019-09-23T04:13:26.880" v="333" actId="478"/>
          <ac:picMkLst>
            <pc:docMk/>
            <pc:sldMk cId="954916814" sldId="261"/>
            <ac:picMk id="17" creationId="{EF5E3B17-5018-4B88-87EF-6CDF02DDD68A}"/>
          </ac:picMkLst>
        </pc:picChg>
        <pc:picChg chg="add">
          <ac:chgData name="James Rix" userId="cb545cd9-4117-4a28-ae57-51585a740fdd" providerId="ADAL" clId="{3590929F-8958-4FC5-88DF-F614BB807C45}" dt="2019-09-23T04:13:31.865" v="334"/>
          <ac:picMkLst>
            <pc:docMk/>
            <pc:sldMk cId="954916814" sldId="261"/>
            <ac:picMk id="25" creationId="{CBCD2933-0394-44DF-A657-2097B3F98E9E}"/>
          </ac:picMkLst>
        </pc:picChg>
        <pc:picChg chg="add">
          <ac:chgData name="James Rix" userId="cb545cd9-4117-4a28-ae57-51585a740fdd" providerId="ADAL" clId="{3590929F-8958-4FC5-88DF-F614BB807C45}" dt="2019-09-23T04:13:31.865" v="334"/>
          <ac:picMkLst>
            <pc:docMk/>
            <pc:sldMk cId="954916814" sldId="261"/>
            <ac:picMk id="26" creationId="{54FA128B-A430-4D44-B0DE-DDAED4877320}"/>
          </ac:picMkLst>
        </pc:picChg>
        <pc:picChg chg="add">
          <ac:chgData name="James Rix" userId="cb545cd9-4117-4a28-ae57-51585a740fdd" providerId="ADAL" clId="{3590929F-8958-4FC5-88DF-F614BB807C45}" dt="2019-09-23T04:13:31.865" v="334"/>
          <ac:picMkLst>
            <pc:docMk/>
            <pc:sldMk cId="954916814" sldId="261"/>
            <ac:picMk id="27" creationId="{0F66D503-AAA3-45C3-A6D4-B3F0ECB156C9}"/>
          </ac:picMkLst>
        </pc:picChg>
        <pc:picChg chg="add">
          <ac:chgData name="James Rix" userId="cb545cd9-4117-4a28-ae57-51585a740fdd" providerId="ADAL" clId="{3590929F-8958-4FC5-88DF-F614BB807C45}" dt="2019-09-23T04:13:31.865" v="334"/>
          <ac:picMkLst>
            <pc:docMk/>
            <pc:sldMk cId="954916814" sldId="261"/>
            <ac:picMk id="28" creationId="{03D85BC0-93AC-48E9-880E-A656BF9AE0B3}"/>
          </ac:picMkLst>
        </pc:picChg>
        <pc:picChg chg="add">
          <ac:chgData name="James Rix" userId="cb545cd9-4117-4a28-ae57-51585a740fdd" providerId="ADAL" clId="{3590929F-8958-4FC5-88DF-F614BB807C45}" dt="2019-09-23T04:13:31.865" v="334"/>
          <ac:picMkLst>
            <pc:docMk/>
            <pc:sldMk cId="954916814" sldId="261"/>
            <ac:picMk id="29" creationId="{957BEF58-3586-45AE-871A-A38F7D07125B}"/>
          </ac:picMkLst>
        </pc:picChg>
      </pc:sldChg>
      <pc:sldChg chg="addSp delSp modSp">
        <pc:chgData name="James Rix" userId="cb545cd9-4117-4a28-ae57-51585a740fdd" providerId="ADAL" clId="{3590929F-8958-4FC5-88DF-F614BB807C45}" dt="2019-10-12T04:49:06.016" v="875"/>
        <pc:sldMkLst>
          <pc:docMk/>
          <pc:sldMk cId="4014241831" sldId="262"/>
        </pc:sldMkLst>
        <pc:spChg chg="mod">
          <ac:chgData name="James Rix" userId="cb545cd9-4117-4a28-ae57-51585a740fdd" providerId="ADAL" clId="{3590929F-8958-4FC5-88DF-F614BB807C45}" dt="2019-09-23T04:12:47.436" v="332" actId="20577"/>
          <ac:spMkLst>
            <pc:docMk/>
            <pc:sldMk cId="4014241831" sldId="262"/>
            <ac:spMk id="10" creationId="{F4E9812B-97D6-4048-A18A-831D14121B81}"/>
          </ac:spMkLst>
        </pc:spChg>
        <pc:picChg chg="del">
          <ac:chgData name="James Rix" userId="cb545cd9-4117-4a28-ae57-51585a740fdd" providerId="ADAL" clId="{3590929F-8958-4FC5-88DF-F614BB807C45}" dt="2019-10-12T04:48:56.271" v="874" actId="478"/>
          <ac:picMkLst>
            <pc:docMk/>
            <pc:sldMk cId="4014241831" sldId="262"/>
            <ac:picMk id="14" creationId="{422AE165-C464-4F9B-9512-C636E5C31426}"/>
          </ac:picMkLst>
        </pc:picChg>
        <pc:picChg chg="del">
          <ac:chgData name="James Rix" userId="cb545cd9-4117-4a28-ae57-51585a740fdd" providerId="ADAL" clId="{3590929F-8958-4FC5-88DF-F614BB807C45}" dt="2019-10-12T04:48:54.736" v="873" actId="478"/>
          <ac:picMkLst>
            <pc:docMk/>
            <pc:sldMk cId="4014241831" sldId="262"/>
            <ac:picMk id="15" creationId="{0A41E0C2-9522-4DD5-A162-D5EED7AB0877}"/>
          </ac:picMkLst>
        </pc:picChg>
        <pc:picChg chg="del">
          <ac:chgData name="James Rix" userId="cb545cd9-4117-4a28-ae57-51585a740fdd" providerId="ADAL" clId="{3590929F-8958-4FC5-88DF-F614BB807C45}" dt="2019-10-12T04:48:54.080" v="872" actId="478"/>
          <ac:picMkLst>
            <pc:docMk/>
            <pc:sldMk cId="4014241831" sldId="262"/>
            <ac:picMk id="16" creationId="{FB766207-9760-4168-8130-96C4C74F3F95}"/>
          </ac:picMkLst>
        </pc:picChg>
        <pc:picChg chg="del">
          <ac:chgData name="James Rix" userId="cb545cd9-4117-4a28-ae57-51585a740fdd" providerId="ADAL" clId="{3590929F-8958-4FC5-88DF-F614BB807C45}" dt="2019-10-12T04:48:53.611" v="871" actId="478"/>
          <ac:picMkLst>
            <pc:docMk/>
            <pc:sldMk cId="4014241831" sldId="262"/>
            <ac:picMk id="17" creationId="{25324B89-BF9A-4ED3-B94E-A502F5714F4C}"/>
          </ac:picMkLst>
        </pc:picChg>
        <pc:picChg chg="add">
          <ac:chgData name="James Rix" userId="cb545cd9-4117-4a28-ae57-51585a740fdd" providerId="ADAL" clId="{3590929F-8958-4FC5-88DF-F614BB807C45}" dt="2019-10-12T04:49:06.016" v="875"/>
          <ac:picMkLst>
            <pc:docMk/>
            <pc:sldMk cId="4014241831" sldId="262"/>
            <ac:picMk id="18" creationId="{E51823C7-D09F-4A37-AACF-FA88E94741FF}"/>
          </ac:picMkLst>
        </pc:picChg>
      </pc:sldChg>
      <pc:sldChg chg="addSp modSp modAnim">
        <pc:chgData name="James Rix" userId="cb545cd9-4117-4a28-ae57-51585a740fdd" providerId="ADAL" clId="{3590929F-8958-4FC5-88DF-F614BB807C45}" dt="2019-09-23T04:09:15.375" v="119" actId="14100"/>
        <pc:sldMkLst>
          <pc:docMk/>
          <pc:sldMk cId="1556525386" sldId="263"/>
        </pc:sldMkLst>
        <pc:spChg chg="add mod">
          <ac:chgData name="James Rix" userId="cb545cd9-4117-4a28-ae57-51585a740fdd" providerId="ADAL" clId="{3590929F-8958-4FC5-88DF-F614BB807C45}" dt="2019-09-23T04:09:15.375" v="119" actId="14100"/>
          <ac:spMkLst>
            <pc:docMk/>
            <pc:sldMk cId="1556525386" sldId="263"/>
            <ac:spMk id="8" creationId="{2F945D0A-0FC7-41DE-A43F-B0D9561483DE}"/>
          </ac:spMkLst>
        </pc:spChg>
      </pc:sldChg>
      <pc:sldChg chg="addSp modSp modAnim">
        <pc:chgData name="James Rix" userId="cb545cd9-4117-4a28-ae57-51585a740fdd" providerId="ADAL" clId="{3590929F-8958-4FC5-88DF-F614BB807C45}" dt="2019-10-12T05:03:56.563" v="1201" actId="207"/>
        <pc:sldMkLst>
          <pc:docMk/>
          <pc:sldMk cId="669962062" sldId="264"/>
        </pc:sldMkLst>
        <pc:spChg chg="add mod">
          <ac:chgData name="James Rix" userId="cb545cd9-4117-4a28-ae57-51585a740fdd" providerId="ADAL" clId="{3590929F-8958-4FC5-88DF-F614BB807C45}" dt="2019-10-10T02:52:43.330" v="599" actId="14100"/>
          <ac:spMkLst>
            <pc:docMk/>
            <pc:sldMk cId="669962062" sldId="264"/>
            <ac:spMk id="3" creationId="{71BBF84B-8F71-4ABD-B8B9-89C53A13D7B5}"/>
          </ac:spMkLst>
        </pc:spChg>
        <pc:spChg chg="mod">
          <ac:chgData name="James Rix" userId="cb545cd9-4117-4a28-ae57-51585a740fdd" providerId="ADAL" clId="{3590929F-8958-4FC5-88DF-F614BB807C45}" dt="2019-10-10T02:28:55.459" v="536" actId="20577"/>
          <ac:spMkLst>
            <pc:docMk/>
            <pc:sldMk cId="669962062" sldId="264"/>
            <ac:spMk id="4" creationId="{2E8922C6-9F9D-44BC-B083-B31729A7EDC2}"/>
          </ac:spMkLst>
        </pc:spChg>
        <pc:spChg chg="add mod">
          <ac:chgData name="James Rix" userId="cb545cd9-4117-4a28-ae57-51585a740fdd" providerId="ADAL" clId="{3590929F-8958-4FC5-88DF-F614BB807C45}" dt="2019-10-10T02:58:37.922" v="644" actId="1582"/>
          <ac:spMkLst>
            <pc:docMk/>
            <pc:sldMk cId="669962062" sldId="264"/>
            <ac:spMk id="6" creationId="{B9B47AC3-6042-42D5-BEA3-6C21CB8DDFF2}"/>
          </ac:spMkLst>
        </pc:spChg>
        <pc:spChg chg="add mod">
          <ac:chgData name="James Rix" userId="cb545cd9-4117-4a28-ae57-51585a740fdd" providerId="ADAL" clId="{3590929F-8958-4FC5-88DF-F614BB807C45}" dt="2019-10-12T04:57:52.740" v="904" actId="208"/>
          <ac:spMkLst>
            <pc:docMk/>
            <pc:sldMk cId="669962062" sldId="264"/>
            <ac:spMk id="7" creationId="{10FCF242-6F82-4B3F-BC33-28886755177D}"/>
          </ac:spMkLst>
        </pc:spChg>
        <pc:spChg chg="add mod">
          <ac:chgData name="James Rix" userId="cb545cd9-4117-4a28-ae57-51585a740fdd" providerId="ADAL" clId="{3590929F-8958-4FC5-88DF-F614BB807C45}" dt="2019-10-10T02:58:45.195" v="646" actId="1076"/>
          <ac:spMkLst>
            <pc:docMk/>
            <pc:sldMk cId="669962062" sldId="264"/>
            <ac:spMk id="8" creationId="{12F32D18-1085-4898-9FE2-407930ED78ED}"/>
          </ac:spMkLst>
        </pc:spChg>
        <pc:spChg chg="add mod">
          <ac:chgData name="James Rix" userId="cb545cd9-4117-4a28-ae57-51585a740fdd" providerId="ADAL" clId="{3590929F-8958-4FC5-88DF-F614BB807C45}" dt="2019-10-12T05:03:56.563" v="1201" actId="207"/>
          <ac:spMkLst>
            <pc:docMk/>
            <pc:sldMk cId="669962062" sldId="264"/>
            <ac:spMk id="10" creationId="{4CFC396E-3479-447F-8F97-9B836A6848A6}"/>
          </ac:spMkLst>
        </pc:spChg>
        <pc:picChg chg="add mod">
          <ac:chgData name="James Rix" userId="cb545cd9-4117-4a28-ae57-51585a740fdd" providerId="ADAL" clId="{3590929F-8958-4FC5-88DF-F614BB807C45}" dt="2019-10-10T02:52:30.761" v="595" actId="2085"/>
          <ac:picMkLst>
            <pc:docMk/>
            <pc:sldMk cId="669962062" sldId="264"/>
            <ac:picMk id="2" creationId="{1AC03F36-B1D7-4D95-820B-954F74B3E7BB}"/>
          </ac:picMkLst>
        </pc:picChg>
        <pc:picChg chg="add mod">
          <ac:chgData name="James Rix" userId="cb545cd9-4117-4a28-ae57-51585a740fdd" providerId="ADAL" clId="{3590929F-8958-4FC5-88DF-F614BB807C45}" dt="2019-10-10T03:03:25.407" v="682" actId="1076"/>
          <ac:picMkLst>
            <pc:docMk/>
            <pc:sldMk cId="669962062" sldId="264"/>
            <ac:picMk id="9" creationId="{E83FA02A-9618-44AE-823A-CDF3052E801B}"/>
          </ac:picMkLst>
        </pc:picChg>
        <pc:picChg chg="add mod">
          <ac:chgData name="James Rix" userId="cb545cd9-4117-4a28-ae57-51585a740fdd" providerId="ADAL" clId="{3590929F-8958-4FC5-88DF-F614BB807C45}" dt="2019-10-10T03:03:13.082" v="679" actId="1076"/>
          <ac:picMkLst>
            <pc:docMk/>
            <pc:sldMk cId="669962062" sldId="264"/>
            <ac:picMk id="11" creationId="{E2F094BD-B95F-4A94-938B-60D2AD5AD035}"/>
          </ac:picMkLst>
        </pc:picChg>
      </pc:sldChg>
      <pc:sldChg chg="modSp">
        <pc:chgData name="James Rix" userId="cb545cd9-4117-4a28-ae57-51585a740fdd" providerId="ADAL" clId="{3590929F-8958-4FC5-88DF-F614BB807C45}" dt="2019-09-23T04:11:49.705" v="280" actId="20577"/>
        <pc:sldMkLst>
          <pc:docMk/>
          <pc:sldMk cId="463290805" sldId="265"/>
        </pc:sldMkLst>
        <pc:spChg chg="mod">
          <ac:chgData name="James Rix" userId="cb545cd9-4117-4a28-ae57-51585a740fdd" providerId="ADAL" clId="{3590929F-8958-4FC5-88DF-F614BB807C45}" dt="2019-09-23T04:11:49.705" v="280" actId="20577"/>
          <ac:spMkLst>
            <pc:docMk/>
            <pc:sldMk cId="463290805" sldId="265"/>
            <ac:spMk id="4" creationId="{2E8922C6-9F9D-44BC-B083-B31729A7EDC2}"/>
          </ac:spMkLst>
        </pc:spChg>
      </pc:sldChg>
      <pc:sldChg chg="modSp add">
        <pc:chgData name="James Rix" userId="cb545cd9-4117-4a28-ae57-51585a740fdd" providerId="ADAL" clId="{3590929F-8958-4FC5-88DF-F614BB807C45}" dt="2019-09-23T04:10:53.988" v="194" actId="20577"/>
        <pc:sldMkLst>
          <pc:docMk/>
          <pc:sldMk cId="4196152284" sldId="266"/>
        </pc:sldMkLst>
        <pc:spChg chg="mod">
          <ac:chgData name="James Rix" userId="cb545cd9-4117-4a28-ae57-51585a740fdd" providerId="ADAL" clId="{3590929F-8958-4FC5-88DF-F614BB807C45}" dt="2019-09-23T04:10:53.988" v="194" actId="20577"/>
          <ac:spMkLst>
            <pc:docMk/>
            <pc:sldMk cId="4196152284" sldId="266"/>
            <ac:spMk id="4" creationId="{2E8922C6-9F9D-44BC-B083-B31729A7EDC2}"/>
          </ac:spMkLst>
        </pc:spChg>
      </pc:sldChg>
      <pc:sldChg chg="addSp modSp add">
        <pc:chgData name="James Rix" userId="cb545cd9-4117-4a28-ae57-51585a740fdd" providerId="ADAL" clId="{3590929F-8958-4FC5-88DF-F614BB807C45}" dt="2019-10-12T04:51:27.461" v="879" actId="20577"/>
        <pc:sldMkLst>
          <pc:docMk/>
          <pc:sldMk cId="371073699" sldId="267"/>
        </pc:sldMkLst>
        <pc:spChg chg="mod">
          <ac:chgData name="James Rix" userId="cb545cd9-4117-4a28-ae57-51585a740fdd" providerId="ADAL" clId="{3590929F-8958-4FC5-88DF-F614BB807C45}" dt="2019-09-23T04:11:09.490" v="216" actId="20577"/>
          <ac:spMkLst>
            <pc:docMk/>
            <pc:sldMk cId="371073699" sldId="267"/>
            <ac:spMk id="4" creationId="{2E8922C6-9F9D-44BC-B083-B31729A7EDC2}"/>
          </ac:spMkLst>
        </pc:spChg>
        <pc:spChg chg="add mod">
          <ac:chgData name="James Rix" userId="cb545cd9-4117-4a28-ae57-51585a740fdd" providerId="ADAL" clId="{3590929F-8958-4FC5-88DF-F614BB807C45}" dt="2019-10-10T05:17:50.088" v="813" actId="20577"/>
          <ac:spMkLst>
            <pc:docMk/>
            <pc:sldMk cId="371073699" sldId="267"/>
            <ac:spMk id="6" creationId="{14FF54EB-980A-4292-AAEF-B8684CEEC5DF}"/>
          </ac:spMkLst>
        </pc:spChg>
        <pc:spChg chg="add mod">
          <ac:chgData name="James Rix" userId="cb545cd9-4117-4a28-ae57-51585a740fdd" providerId="ADAL" clId="{3590929F-8958-4FC5-88DF-F614BB807C45}" dt="2019-10-12T04:51:27.461" v="879" actId="20577"/>
          <ac:spMkLst>
            <pc:docMk/>
            <pc:sldMk cId="371073699" sldId="267"/>
            <ac:spMk id="7" creationId="{3C777B88-05E3-48CB-B678-87A13A41AC6E}"/>
          </ac:spMkLst>
        </pc:spChg>
        <pc:spChg chg="add mod">
          <ac:chgData name="James Rix" userId="cb545cd9-4117-4a28-ae57-51585a740fdd" providerId="ADAL" clId="{3590929F-8958-4FC5-88DF-F614BB807C45}" dt="2019-10-10T05:16:08.368" v="739" actId="20577"/>
          <ac:spMkLst>
            <pc:docMk/>
            <pc:sldMk cId="371073699" sldId="267"/>
            <ac:spMk id="8" creationId="{630F7559-026F-4552-8E37-5925605908FD}"/>
          </ac:spMkLst>
        </pc:spChg>
        <pc:spChg chg="add mod">
          <ac:chgData name="James Rix" userId="cb545cd9-4117-4a28-ae57-51585a740fdd" providerId="ADAL" clId="{3590929F-8958-4FC5-88DF-F614BB807C45}" dt="2019-10-10T05:16:29.964" v="748" actId="403"/>
          <ac:spMkLst>
            <pc:docMk/>
            <pc:sldMk cId="371073699" sldId="267"/>
            <ac:spMk id="9" creationId="{B9B8FDD6-757F-4C87-8598-5127462379D9}"/>
          </ac:spMkLst>
        </pc:spChg>
        <pc:spChg chg="add mod">
          <ac:chgData name="James Rix" userId="cb545cd9-4117-4a28-ae57-51585a740fdd" providerId="ADAL" clId="{3590929F-8958-4FC5-88DF-F614BB807C45}" dt="2019-10-10T05:16:37.145" v="756" actId="403"/>
          <ac:spMkLst>
            <pc:docMk/>
            <pc:sldMk cId="371073699" sldId="267"/>
            <ac:spMk id="10" creationId="{80C0EA41-B7F1-482B-84C3-E60E28988786}"/>
          </ac:spMkLst>
        </pc:spChg>
        <pc:spChg chg="add mod">
          <ac:chgData name="James Rix" userId="cb545cd9-4117-4a28-ae57-51585a740fdd" providerId="ADAL" clId="{3590929F-8958-4FC5-88DF-F614BB807C45}" dt="2019-10-10T05:16:32.865" v="752" actId="403"/>
          <ac:spMkLst>
            <pc:docMk/>
            <pc:sldMk cId="371073699" sldId="267"/>
            <ac:spMk id="11" creationId="{EC4A5848-B567-4268-8E66-D45EB0D25C9E}"/>
          </ac:spMkLst>
        </pc:spChg>
        <pc:picChg chg="add mod">
          <ac:chgData name="James Rix" userId="cb545cd9-4117-4a28-ae57-51585a740fdd" providerId="ADAL" clId="{3590929F-8958-4FC5-88DF-F614BB807C45}" dt="2019-10-10T05:16:22.319" v="744" actId="1076"/>
          <ac:picMkLst>
            <pc:docMk/>
            <pc:sldMk cId="371073699" sldId="267"/>
            <ac:picMk id="12" creationId="{E83FA02A-9618-44AE-823A-CDF3052E801B}"/>
          </ac:picMkLst>
        </pc:picChg>
      </pc:sldChg>
      <pc:sldChg chg="modSp add">
        <pc:chgData name="James Rix" userId="cb545cd9-4117-4a28-ae57-51585a740fdd" providerId="ADAL" clId="{3590929F-8958-4FC5-88DF-F614BB807C45}" dt="2019-09-23T04:11:22.508" v="228" actId="20577"/>
        <pc:sldMkLst>
          <pc:docMk/>
          <pc:sldMk cId="23401611" sldId="268"/>
        </pc:sldMkLst>
        <pc:spChg chg="mod">
          <ac:chgData name="James Rix" userId="cb545cd9-4117-4a28-ae57-51585a740fdd" providerId="ADAL" clId="{3590929F-8958-4FC5-88DF-F614BB807C45}" dt="2019-09-23T04:11:22.508" v="228" actId="20577"/>
          <ac:spMkLst>
            <pc:docMk/>
            <pc:sldMk cId="23401611" sldId="268"/>
            <ac:spMk id="4" creationId="{2E8922C6-9F9D-44BC-B083-B31729A7EDC2}"/>
          </ac:spMkLst>
        </pc:spChg>
      </pc:sldChg>
      <pc:sldChg chg="addSp modSp add ord">
        <pc:chgData name="James Rix" userId="cb545cd9-4117-4a28-ae57-51585a740fdd" providerId="ADAL" clId="{3590929F-8958-4FC5-88DF-F614BB807C45}" dt="2019-10-10T02:20:29.327" v="370" actId="20577"/>
        <pc:sldMkLst>
          <pc:docMk/>
          <pc:sldMk cId="2697682979" sldId="269"/>
        </pc:sldMkLst>
        <pc:spChg chg="mod">
          <ac:chgData name="James Rix" userId="cb545cd9-4117-4a28-ae57-51585a740fdd" providerId="ADAL" clId="{3590929F-8958-4FC5-88DF-F614BB807C45}" dt="2019-10-10T02:20:01.705" v="361" actId="404"/>
          <ac:spMkLst>
            <pc:docMk/>
            <pc:sldMk cId="2697682979" sldId="269"/>
            <ac:spMk id="4" creationId="{2E8922C6-9F9D-44BC-B083-B31729A7EDC2}"/>
          </ac:spMkLst>
        </pc:spChg>
        <pc:spChg chg="add mod">
          <ac:chgData name="James Rix" userId="cb545cd9-4117-4a28-ae57-51585a740fdd" providerId="ADAL" clId="{3590929F-8958-4FC5-88DF-F614BB807C45}" dt="2019-10-10T02:20:24.139" v="368" actId="20577"/>
          <ac:spMkLst>
            <pc:docMk/>
            <pc:sldMk cId="2697682979" sldId="269"/>
            <ac:spMk id="7" creationId="{D93FAA49-ED81-4C42-BCF9-1317AE280C3D}"/>
          </ac:spMkLst>
        </pc:spChg>
        <pc:spChg chg="add mod">
          <ac:chgData name="James Rix" userId="cb545cd9-4117-4a28-ae57-51585a740fdd" providerId="ADAL" clId="{3590929F-8958-4FC5-88DF-F614BB807C45}" dt="2019-10-10T02:20:29.327" v="370" actId="20577"/>
          <ac:spMkLst>
            <pc:docMk/>
            <pc:sldMk cId="2697682979" sldId="269"/>
            <ac:spMk id="8" creationId="{6D91E814-B103-4C8F-A3BE-D2BB5535890B}"/>
          </ac:spMkLst>
        </pc:spChg>
        <pc:picChg chg="add">
          <ac:chgData name="James Rix" userId="cb545cd9-4117-4a28-ae57-51585a740fdd" providerId="ADAL" clId="{3590929F-8958-4FC5-88DF-F614BB807C45}" dt="2019-10-10T02:20:09.192" v="362"/>
          <ac:picMkLst>
            <pc:docMk/>
            <pc:sldMk cId="2697682979" sldId="269"/>
            <ac:picMk id="6" creationId="{A607C6A6-F962-4412-B3B4-F407AF8A0EEC}"/>
          </ac:picMkLst>
        </pc:picChg>
      </pc:sldChg>
      <pc:sldChg chg="modSp add ord">
        <pc:chgData name="James Rix" userId="cb545cd9-4117-4a28-ae57-51585a740fdd" providerId="ADAL" clId="{3590929F-8958-4FC5-88DF-F614BB807C45}" dt="2019-10-10T02:21:19.205" v="376" actId="20577"/>
        <pc:sldMkLst>
          <pc:docMk/>
          <pc:sldMk cId="1202402249" sldId="270"/>
        </pc:sldMkLst>
        <pc:spChg chg="mod">
          <ac:chgData name="James Rix" userId="cb545cd9-4117-4a28-ae57-51585a740fdd" providerId="ADAL" clId="{3590929F-8958-4FC5-88DF-F614BB807C45}" dt="2019-10-10T02:21:19.205" v="376" actId="20577"/>
          <ac:spMkLst>
            <pc:docMk/>
            <pc:sldMk cId="1202402249" sldId="270"/>
            <ac:spMk id="8" creationId="{6D91E814-B103-4C8F-A3BE-D2BB5535890B}"/>
          </ac:spMkLst>
        </pc:spChg>
      </pc:sldChg>
      <pc:sldChg chg="modSp add ord">
        <pc:chgData name="James Rix" userId="cb545cd9-4117-4a28-ae57-51585a740fdd" providerId="ADAL" clId="{3590929F-8958-4FC5-88DF-F614BB807C45}" dt="2019-10-10T02:21:24.081" v="378" actId="20577"/>
        <pc:sldMkLst>
          <pc:docMk/>
          <pc:sldMk cId="3511812343" sldId="271"/>
        </pc:sldMkLst>
        <pc:spChg chg="mod">
          <ac:chgData name="James Rix" userId="cb545cd9-4117-4a28-ae57-51585a740fdd" providerId="ADAL" clId="{3590929F-8958-4FC5-88DF-F614BB807C45}" dt="2019-10-10T02:21:24.081" v="378" actId="20577"/>
          <ac:spMkLst>
            <pc:docMk/>
            <pc:sldMk cId="3511812343" sldId="271"/>
            <ac:spMk id="8" creationId="{6D91E814-B103-4C8F-A3BE-D2BB5535890B}"/>
          </ac:spMkLst>
        </pc:spChg>
      </pc:sldChg>
      <pc:sldChg chg="modSp add ord">
        <pc:chgData name="James Rix" userId="cb545cd9-4117-4a28-ae57-51585a740fdd" providerId="ADAL" clId="{3590929F-8958-4FC5-88DF-F614BB807C45}" dt="2019-10-10T02:21:32.841" v="382" actId="20577"/>
        <pc:sldMkLst>
          <pc:docMk/>
          <pc:sldMk cId="1721846897" sldId="272"/>
        </pc:sldMkLst>
        <pc:spChg chg="mod">
          <ac:chgData name="James Rix" userId="cb545cd9-4117-4a28-ae57-51585a740fdd" providerId="ADAL" clId="{3590929F-8958-4FC5-88DF-F614BB807C45}" dt="2019-10-10T02:21:32.841" v="382" actId="20577"/>
          <ac:spMkLst>
            <pc:docMk/>
            <pc:sldMk cId="1721846897" sldId="272"/>
            <ac:spMk id="8" creationId="{6D91E814-B103-4C8F-A3BE-D2BB5535890B}"/>
          </ac:spMkLst>
        </pc:spChg>
      </pc:sldChg>
      <pc:sldChg chg="modSp add ord">
        <pc:chgData name="James Rix" userId="cb545cd9-4117-4a28-ae57-51585a740fdd" providerId="ADAL" clId="{3590929F-8958-4FC5-88DF-F614BB807C45}" dt="2019-10-10T02:21:43.048" v="386" actId="20577"/>
        <pc:sldMkLst>
          <pc:docMk/>
          <pc:sldMk cId="2095990368" sldId="273"/>
        </pc:sldMkLst>
        <pc:spChg chg="mod">
          <ac:chgData name="James Rix" userId="cb545cd9-4117-4a28-ae57-51585a740fdd" providerId="ADAL" clId="{3590929F-8958-4FC5-88DF-F614BB807C45}" dt="2019-10-10T02:21:43.048" v="386" actId="20577"/>
          <ac:spMkLst>
            <pc:docMk/>
            <pc:sldMk cId="2095990368" sldId="273"/>
            <ac:spMk id="8" creationId="{6D91E814-B103-4C8F-A3BE-D2BB5535890B}"/>
          </ac:spMkLst>
        </pc:spChg>
      </pc:sldChg>
      <pc:sldChg chg="modSp add ord">
        <pc:chgData name="James Rix" userId="cb545cd9-4117-4a28-ae57-51585a740fdd" providerId="ADAL" clId="{3590929F-8958-4FC5-88DF-F614BB807C45}" dt="2019-10-10T02:21:53.474" v="390" actId="20577"/>
        <pc:sldMkLst>
          <pc:docMk/>
          <pc:sldMk cId="3146640629" sldId="274"/>
        </pc:sldMkLst>
        <pc:spChg chg="mod">
          <ac:chgData name="James Rix" userId="cb545cd9-4117-4a28-ae57-51585a740fdd" providerId="ADAL" clId="{3590929F-8958-4FC5-88DF-F614BB807C45}" dt="2019-10-10T02:21:53.474" v="390" actId="20577"/>
          <ac:spMkLst>
            <pc:docMk/>
            <pc:sldMk cId="3146640629" sldId="274"/>
            <ac:spMk id="8" creationId="{6D91E814-B103-4C8F-A3BE-D2BB5535890B}"/>
          </ac:spMkLst>
        </pc:spChg>
      </pc:sldChg>
      <pc:sldChg chg="addSp modSp add ord">
        <pc:chgData name="James Rix" userId="cb545cd9-4117-4a28-ae57-51585a740fdd" providerId="ADAL" clId="{3590929F-8958-4FC5-88DF-F614BB807C45}" dt="2019-10-10T02:26:43.780" v="514"/>
        <pc:sldMkLst>
          <pc:docMk/>
          <pc:sldMk cId="1638115839" sldId="275"/>
        </pc:sldMkLst>
        <pc:spChg chg="mod">
          <ac:chgData name="James Rix" userId="cb545cd9-4117-4a28-ae57-51585a740fdd" providerId="ADAL" clId="{3590929F-8958-4FC5-88DF-F614BB807C45}" dt="2019-10-10T02:26:37.402" v="513" actId="20577"/>
          <ac:spMkLst>
            <pc:docMk/>
            <pc:sldMk cId="1638115839" sldId="275"/>
            <ac:spMk id="4" creationId="{2E8922C6-9F9D-44BC-B083-B31729A7EDC2}"/>
          </ac:spMkLst>
        </pc:spChg>
        <pc:spChg chg="add">
          <ac:chgData name="James Rix" userId="cb545cd9-4117-4a28-ae57-51585a740fdd" providerId="ADAL" clId="{3590929F-8958-4FC5-88DF-F614BB807C45}" dt="2019-10-10T02:26:43.780" v="514"/>
          <ac:spMkLst>
            <pc:docMk/>
            <pc:sldMk cId="1638115839" sldId="275"/>
            <ac:spMk id="6" creationId="{D7E708B9-DD30-4B68-ADA2-9F76066AAAE2}"/>
          </ac:spMkLst>
        </pc:spChg>
        <pc:picChg chg="add">
          <ac:chgData name="James Rix" userId="cb545cd9-4117-4a28-ae57-51585a740fdd" providerId="ADAL" clId="{3590929F-8958-4FC5-88DF-F614BB807C45}" dt="2019-10-10T02:26:43.780" v="514"/>
          <ac:picMkLst>
            <pc:docMk/>
            <pc:sldMk cId="1638115839" sldId="275"/>
            <ac:picMk id="7" creationId="{A8BC34CB-4EA7-426C-90C6-057D0356E025}"/>
          </ac:picMkLst>
        </pc:picChg>
      </pc:sldChg>
      <pc:sldChg chg="addSp modSp add modAnim">
        <pc:chgData name="James Rix" userId="cb545cd9-4117-4a28-ae57-51585a740fdd" providerId="ADAL" clId="{3590929F-8958-4FC5-88DF-F614BB807C45}" dt="2019-10-12T05:05:31.673" v="1344" actId="20577"/>
        <pc:sldMkLst>
          <pc:docMk/>
          <pc:sldMk cId="2325739971" sldId="276"/>
        </pc:sldMkLst>
        <pc:spChg chg="mod">
          <ac:chgData name="James Rix" userId="cb545cd9-4117-4a28-ae57-51585a740fdd" providerId="ADAL" clId="{3590929F-8958-4FC5-88DF-F614BB807C45}" dt="2019-10-10T02:29:13.346" v="547" actId="20577"/>
          <ac:spMkLst>
            <pc:docMk/>
            <pc:sldMk cId="2325739971" sldId="276"/>
            <ac:spMk id="4" creationId="{2E8922C6-9F9D-44BC-B083-B31729A7EDC2}"/>
          </ac:spMkLst>
        </pc:spChg>
        <pc:spChg chg="add">
          <ac:chgData name="James Rix" userId="cb545cd9-4117-4a28-ae57-51585a740fdd" providerId="ADAL" clId="{3590929F-8958-4FC5-88DF-F614BB807C45}" dt="2019-10-10T02:52:46.525" v="600"/>
          <ac:spMkLst>
            <pc:docMk/>
            <pc:sldMk cId="2325739971" sldId="276"/>
            <ac:spMk id="6" creationId="{3C23717D-F54E-4D56-9C8E-4CC16FADE5CD}"/>
          </ac:spMkLst>
        </pc:spChg>
        <pc:spChg chg="add">
          <ac:chgData name="James Rix" userId="cb545cd9-4117-4a28-ae57-51585a740fdd" providerId="ADAL" clId="{3590929F-8958-4FC5-88DF-F614BB807C45}" dt="2019-10-10T02:58:49.308" v="647"/>
          <ac:spMkLst>
            <pc:docMk/>
            <pc:sldMk cId="2325739971" sldId="276"/>
            <ac:spMk id="7" creationId="{46ADAFBA-E41E-402E-9CE7-3D9950CBC215}"/>
          </ac:spMkLst>
        </pc:spChg>
        <pc:spChg chg="add">
          <ac:chgData name="James Rix" userId="cb545cd9-4117-4a28-ae57-51585a740fdd" providerId="ADAL" clId="{3590929F-8958-4FC5-88DF-F614BB807C45}" dt="2019-10-10T02:58:49.308" v="647"/>
          <ac:spMkLst>
            <pc:docMk/>
            <pc:sldMk cId="2325739971" sldId="276"/>
            <ac:spMk id="8" creationId="{7038236D-7C9A-425A-B227-AEA5B7A9AED6}"/>
          </ac:spMkLst>
        </pc:spChg>
        <pc:spChg chg="add mod">
          <ac:chgData name="James Rix" userId="cb545cd9-4117-4a28-ae57-51585a740fdd" providerId="ADAL" clId="{3590929F-8958-4FC5-88DF-F614BB807C45}" dt="2019-10-12T04:58:11.190" v="914" actId="20577"/>
          <ac:spMkLst>
            <pc:docMk/>
            <pc:sldMk cId="2325739971" sldId="276"/>
            <ac:spMk id="12" creationId="{1CDE231F-4C22-4315-88F5-762FF2A8DA57}"/>
          </ac:spMkLst>
        </pc:spChg>
        <pc:spChg chg="add mod">
          <ac:chgData name="James Rix" userId="cb545cd9-4117-4a28-ae57-51585a740fdd" providerId="ADAL" clId="{3590929F-8958-4FC5-88DF-F614BB807C45}" dt="2019-10-12T05:05:31.673" v="1344" actId="20577"/>
          <ac:spMkLst>
            <pc:docMk/>
            <pc:sldMk cId="2325739971" sldId="276"/>
            <ac:spMk id="13" creationId="{1BF3B391-B8E6-47DC-B39B-947B93726ABA}"/>
          </ac:spMkLst>
        </pc:spChg>
        <pc:picChg chg="add mod">
          <ac:chgData name="James Rix" userId="cb545cd9-4117-4a28-ae57-51585a740fdd" providerId="ADAL" clId="{3590929F-8958-4FC5-88DF-F614BB807C45}" dt="2019-10-10T02:55:24.755" v="615" actId="1076"/>
          <ac:picMkLst>
            <pc:docMk/>
            <pc:sldMk cId="2325739971" sldId="276"/>
            <ac:picMk id="2" creationId="{2A12E254-434E-42C7-A51E-01747FADB620}"/>
          </ac:picMkLst>
        </pc:picChg>
        <pc:picChg chg="add mod">
          <ac:chgData name="James Rix" userId="cb545cd9-4117-4a28-ae57-51585a740fdd" providerId="ADAL" clId="{3590929F-8958-4FC5-88DF-F614BB807C45}" dt="2019-10-10T03:03:48.903" v="688" actId="1076"/>
          <ac:picMkLst>
            <pc:docMk/>
            <pc:sldMk cId="2325739971" sldId="276"/>
            <ac:picMk id="9" creationId="{B18DE55A-35C6-42A3-AA86-CDC03138E795}"/>
          </ac:picMkLst>
        </pc:picChg>
        <pc:picChg chg="add mod">
          <ac:chgData name="James Rix" userId="cb545cd9-4117-4a28-ae57-51585a740fdd" providerId="ADAL" clId="{3590929F-8958-4FC5-88DF-F614BB807C45}" dt="2019-10-10T03:03:50.661" v="689" actId="1076"/>
          <ac:picMkLst>
            <pc:docMk/>
            <pc:sldMk cId="2325739971" sldId="276"/>
            <ac:picMk id="11" creationId="{7DB18E56-BCFC-41F8-BC92-A2B881C6EC96}"/>
          </ac:picMkLst>
        </pc:picChg>
      </pc:sldChg>
      <pc:sldChg chg="addSp modSp add modAnim">
        <pc:chgData name="James Rix" userId="cb545cd9-4117-4a28-ae57-51585a740fdd" providerId="ADAL" clId="{3590929F-8958-4FC5-88DF-F614BB807C45}" dt="2019-10-12T04:58:25.759" v="915" actId="20577"/>
        <pc:sldMkLst>
          <pc:docMk/>
          <pc:sldMk cId="1851852561" sldId="277"/>
        </pc:sldMkLst>
        <pc:spChg chg="mod">
          <ac:chgData name="James Rix" userId="cb545cd9-4117-4a28-ae57-51585a740fdd" providerId="ADAL" clId="{3590929F-8958-4FC5-88DF-F614BB807C45}" dt="2019-10-10T02:29:20.179" v="554" actId="20577"/>
          <ac:spMkLst>
            <pc:docMk/>
            <pc:sldMk cId="1851852561" sldId="277"/>
            <ac:spMk id="4" creationId="{2E8922C6-9F9D-44BC-B083-B31729A7EDC2}"/>
          </ac:spMkLst>
        </pc:spChg>
        <pc:spChg chg="add">
          <ac:chgData name="James Rix" userId="cb545cd9-4117-4a28-ae57-51585a740fdd" providerId="ADAL" clId="{3590929F-8958-4FC5-88DF-F614BB807C45}" dt="2019-10-10T02:52:48.043" v="601"/>
          <ac:spMkLst>
            <pc:docMk/>
            <pc:sldMk cId="1851852561" sldId="277"/>
            <ac:spMk id="6" creationId="{224FDFD3-E35E-4C95-9ACC-47B49CF13D86}"/>
          </ac:spMkLst>
        </pc:spChg>
        <pc:spChg chg="add">
          <ac:chgData name="James Rix" userId="cb545cd9-4117-4a28-ae57-51585a740fdd" providerId="ADAL" clId="{3590929F-8958-4FC5-88DF-F614BB807C45}" dt="2019-10-10T02:58:51.467" v="648"/>
          <ac:spMkLst>
            <pc:docMk/>
            <pc:sldMk cId="1851852561" sldId="277"/>
            <ac:spMk id="7" creationId="{8BBB29AA-82EC-4F71-9979-CC4C9C31286E}"/>
          </ac:spMkLst>
        </pc:spChg>
        <pc:spChg chg="add">
          <ac:chgData name="James Rix" userId="cb545cd9-4117-4a28-ae57-51585a740fdd" providerId="ADAL" clId="{3590929F-8958-4FC5-88DF-F614BB807C45}" dt="2019-10-10T02:58:51.467" v="648"/>
          <ac:spMkLst>
            <pc:docMk/>
            <pc:sldMk cId="1851852561" sldId="277"/>
            <ac:spMk id="8" creationId="{470F0BF7-1A53-4F2E-8666-3A07D761E81C}"/>
          </ac:spMkLst>
        </pc:spChg>
        <pc:spChg chg="add mod">
          <ac:chgData name="James Rix" userId="cb545cd9-4117-4a28-ae57-51585a740fdd" providerId="ADAL" clId="{3590929F-8958-4FC5-88DF-F614BB807C45}" dt="2019-10-12T04:58:25.759" v="915" actId="20577"/>
          <ac:spMkLst>
            <pc:docMk/>
            <pc:sldMk cId="1851852561" sldId="277"/>
            <ac:spMk id="12" creationId="{38E4D9B0-FFFA-4A42-95BE-2933BB7C44E8}"/>
          </ac:spMkLst>
        </pc:spChg>
        <pc:picChg chg="add mod">
          <ac:chgData name="James Rix" userId="cb545cd9-4117-4a28-ae57-51585a740fdd" providerId="ADAL" clId="{3590929F-8958-4FC5-88DF-F614BB807C45}" dt="2019-10-10T02:56:13.341" v="624" actId="1076"/>
          <ac:picMkLst>
            <pc:docMk/>
            <pc:sldMk cId="1851852561" sldId="277"/>
            <ac:picMk id="2" creationId="{35FAC625-8D56-4521-B35B-98ED7F576E88}"/>
          </ac:picMkLst>
        </pc:picChg>
        <pc:picChg chg="add mod">
          <ac:chgData name="James Rix" userId="cb545cd9-4117-4a28-ae57-51585a740fdd" providerId="ADAL" clId="{3590929F-8958-4FC5-88DF-F614BB807C45}" dt="2019-10-10T03:04:21.197" v="693" actId="1076"/>
          <ac:picMkLst>
            <pc:docMk/>
            <pc:sldMk cId="1851852561" sldId="277"/>
            <ac:picMk id="9" creationId="{04528EE4-F266-42C6-A240-45ADCB3FF7A8}"/>
          </ac:picMkLst>
        </pc:picChg>
        <pc:picChg chg="add mod">
          <ac:chgData name="James Rix" userId="cb545cd9-4117-4a28-ae57-51585a740fdd" providerId="ADAL" clId="{3590929F-8958-4FC5-88DF-F614BB807C45}" dt="2019-10-10T03:04:26.295" v="694" actId="1076"/>
          <ac:picMkLst>
            <pc:docMk/>
            <pc:sldMk cId="1851852561" sldId="277"/>
            <ac:picMk id="11" creationId="{B5F8F0F3-D574-4162-94AE-A6323B48FE05}"/>
          </ac:picMkLst>
        </pc:picChg>
      </pc:sldChg>
      <pc:sldChg chg="addSp modSp add modAnim">
        <pc:chgData name="James Rix" userId="cb545cd9-4117-4a28-ae57-51585a740fdd" providerId="ADAL" clId="{3590929F-8958-4FC5-88DF-F614BB807C45}" dt="2019-10-12T04:58:33.841" v="924" actId="1076"/>
        <pc:sldMkLst>
          <pc:docMk/>
          <pc:sldMk cId="965131474" sldId="278"/>
        </pc:sldMkLst>
        <pc:spChg chg="mod">
          <ac:chgData name="James Rix" userId="cb545cd9-4117-4a28-ae57-51585a740fdd" providerId="ADAL" clId="{3590929F-8958-4FC5-88DF-F614BB807C45}" dt="2019-10-10T02:29:25.983" v="562" actId="20577"/>
          <ac:spMkLst>
            <pc:docMk/>
            <pc:sldMk cId="965131474" sldId="278"/>
            <ac:spMk id="4" creationId="{2E8922C6-9F9D-44BC-B083-B31729A7EDC2}"/>
          </ac:spMkLst>
        </pc:spChg>
        <pc:spChg chg="add">
          <ac:chgData name="James Rix" userId="cb545cd9-4117-4a28-ae57-51585a740fdd" providerId="ADAL" clId="{3590929F-8958-4FC5-88DF-F614BB807C45}" dt="2019-10-10T02:52:48.992" v="602"/>
          <ac:spMkLst>
            <pc:docMk/>
            <pc:sldMk cId="965131474" sldId="278"/>
            <ac:spMk id="6" creationId="{4E0A8191-2322-4E31-B8CB-35B78A10F48D}"/>
          </ac:spMkLst>
        </pc:spChg>
        <pc:spChg chg="add">
          <ac:chgData name="James Rix" userId="cb545cd9-4117-4a28-ae57-51585a740fdd" providerId="ADAL" clId="{3590929F-8958-4FC5-88DF-F614BB807C45}" dt="2019-10-10T02:58:53.319" v="649"/>
          <ac:spMkLst>
            <pc:docMk/>
            <pc:sldMk cId="965131474" sldId="278"/>
            <ac:spMk id="7" creationId="{DE864057-1EB6-4056-BF66-B3F50E6F31CE}"/>
          </ac:spMkLst>
        </pc:spChg>
        <pc:spChg chg="add">
          <ac:chgData name="James Rix" userId="cb545cd9-4117-4a28-ae57-51585a740fdd" providerId="ADAL" clId="{3590929F-8958-4FC5-88DF-F614BB807C45}" dt="2019-10-10T02:58:53.319" v="649"/>
          <ac:spMkLst>
            <pc:docMk/>
            <pc:sldMk cId="965131474" sldId="278"/>
            <ac:spMk id="8" creationId="{AA2A4B17-CB13-40E5-ABA0-55419ED968B4}"/>
          </ac:spMkLst>
        </pc:spChg>
        <pc:spChg chg="add mod">
          <ac:chgData name="James Rix" userId="cb545cd9-4117-4a28-ae57-51585a740fdd" providerId="ADAL" clId="{3590929F-8958-4FC5-88DF-F614BB807C45}" dt="2019-10-12T04:58:33.841" v="924" actId="1076"/>
          <ac:spMkLst>
            <pc:docMk/>
            <pc:sldMk cId="965131474" sldId="278"/>
            <ac:spMk id="12" creationId="{50EC4E29-FA18-49E4-8A61-4CC9FEFBB656}"/>
          </ac:spMkLst>
        </pc:spChg>
        <pc:picChg chg="add mod">
          <ac:chgData name="James Rix" userId="cb545cd9-4117-4a28-ae57-51585a740fdd" providerId="ADAL" clId="{3590929F-8958-4FC5-88DF-F614BB807C45}" dt="2019-10-10T02:56:54.991" v="631" actId="1076"/>
          <ac:picMkLst>
            <pc:docMk/>
            <pc:sldMk cId="965131474" sldId="278"/>
            <ac:picMk id="2" creationId="{6E997BB3-C95E-4A06-B22D-00934D5F6DF1}"/>
          </ac:picMkLst>
        </pc:picChg>
        <pc:picChg chg="add mod">
          <ac:chgData name="James Rix" userId="cb545cd9-4117-4a28-ae57-51585a740fdd" providerId="ADAL" clId="{3590929F-8958-4FC5-88DF-F614BB807C45}" dt="2019-10-10T03:04:53.393" v="699" actId="1076"/>
          <ac:picMkLst>
            <pc:docMk/>
            <pc:sldMk cId="965131474" sldId="278"/>
            <ac:picMk id="9" creationId="{70AA23F8-D4AF-451E-85B9-CAF9B618922C}"/>
          </ac:picMkLst>
        </pc:picChg>
        <pc:picChg chg="add mod">
          <ac:chgData name="James Rix" userId="cb545cd9-4117-4a28-ae57-51585a740fdd" providerId="ADAL" clId="{3590929F-8958-4FC5-88DF-F614BB807C45}" dt="2019-10-10T03:04:48.527" v="697" actId="1076"/>
          <ac:picMkLst>
            <pc:docMk/>
            <pc:sldMk cId="965131474" sldId="278"/>
            <ac:picMk id="11" creationId="{0D5CC459-C918-4CC3-8CAD-FA75F532D20A}"/>
          </ac:picMkLst>
        </pc:picChg>
      </pc:sldChg>
      <pc:sldChg chg="addSp modSp add modAnim">
        <pc:chgData name="James Rix" userId="cb545cd9-4117-4a28-ae57-51585a740fdd" providerId="ADAL" clId="{3590929F-8958-4FC5-88DF-F614BB807C45}" dt="2019-10-12T04:58:37.693" v="927" actId="20577"/>
        <pc:sldMkLst>
          <pc:docMk/>
          <pc:sldMk cId="2362461280" sldId="279"/>
        </pc:sldMkLst>
        <pc:spChg chg="mod">
          <ac:chgData name="James Rix" userId="cb545cd9-4117-4a28-ae57-51585a740fdd" providerId="ADAL" clId="{3590929F-8958-4FC5-88DF-F614BB807C45}" dt="2019-10-10T02:29:30.140" v="565" actId="20577"/>
          <ac:spMkLst>
            <pc:docMk/>
            <pc:sldMk cId="2362461280" sldId="279"/>
            <ac:spMk id="4" creationId="{2E8922C6-9F9D-44BC-B083-B31729A7EDC2}"/>
          </ac:spMkLst>
        </pc:spChg>
        <pc:spChg chg="add">
          <ac:chgData name="James Rix" userId="cb545cd9-4117-4a28-ae57-51585a740fdd" providerId="ADAL" clId="{3590929F-8958-4FC5-88DF-F614BB807C45}" dt="2019-10-10T02:52:49.747" v="603"/>
          <ac:spMkLst>
            <pc:docMk/>
            <pc:sldMk cId="2362461280" sldId="279"/>
            <ac:spMk id="6" creationId="{56AA15B7-57BE-47C6-B130-F1AF9F8ABE1E}"/>
          </ac:spMkLst>
        </pc:spChg>
        <pc:spChg chg="add">
          <ac:chgData name="James Rix" userId="cb545cd9-4117-4a28-ae57-51585a740fdd" providerId="ADAL" clId="{3590929F-8958-4FC5-88DF-F614BB807C45}" dt="2019-10-10T02:58:54.538" v="650"/>
          <ac:spMkLst>
            <pc:docMk/>
            <pc:sldMk cId="2362461280" sldId="279"/>
            <ac:spMk id="7" creationId="{5AEB8627-A7C7-4D09-9B92-6A62A6A1246E}"/>
          </ac:spMkLst>
        </pc:spChg>
        <pc:spChg chg="add">
          <ac:chgData name="James Rix" userId="cb545cd9-4117-4a28-ae57-51585a740fdd" providerId="ADAL" clId="{3590929F-8958-4FC5-88DF-F614BB807C45}" dt="2019-10-10T02:58:54.538" v="650"/>
          <ac:spMkLst>
            <pc:docMk/>
            <pc:sldMk cId="2362461280" sldId="279"/>
            <ac:spMk id="8" creationId="{29413AA7-DFA2-4C40-8346-D4218AFD34E2}"/>
          </ac:spMkLst>
        </pc:spChg>
        <pc:spChg chg="add mod">
          <ac:chgData name="James Rix" userId="cb545cd9-4117-4a28-ae57-51585a740fdd" providerId="ADAL" clId="{3590929F-8958-4FC5-88DF-F614BB807C45}" dt="2019-10-12T04:58:37.693" v="927" actId="20577"/>
          <ac:spMkLst>
            <pc:docMk/>
            <pc:sldMk cId="2362461280" sldId="279"/>
            <ac:spMk id="12" creationId="{44729ADD-8045-44FC-B1DE-C3E955400404}"/>
          </ac:spMkLst>
        </pc:spChg>
        <pc:picChg chg="add mod">
          <ac:chgData name="James Rix" userId="cb545cd9-4117-4a28-ae57-51585a740fdd" providerId="ADAL" clId="{3590929F-8958-4FC5-88DF-F614BB807C45}" dt="2019-10-10T02:57:29.746" v="637" actId="1076"/>
          <ac:picMkLst>
            <pc:docMk/>
            <pc:sldMk cId="2362461280" sldId="279"/>
            <ac:picMk id="2" creationId="{512ACCAA-E624-459D-956D-2C1A6F26A659}"/>
          </ac:picMkLst>
        </pc:picChg>
        <pc:picChg chg="add mod">
          <ac:chgData name="James Rix" userId="cb545cd9-4117-4a28-ae57-51585a740fdd" providerId="ADAL" clId="{3590929F-8958-4FC5-88DF-F614BB807C45}" dt="2019-10-10T03:05:16.351" v="703" actId="1076"/>
          <ac:picMkLst>
            <pc:docMk/>
            <pc:sldMk cId="2362461280" sldId="279"/>
            <ac:picMk id="9" creationId="{C79FD048-2CF2-4E4A-B7B6-D17A39734C58}"/>
          </ac:picMkLst>
        </pc:picChg>
        <pc:picChg chg="add mod">
          <ac:chgData name="James Rix" userId="cb545cd9-4117-4a28-ae57-51585a740fdd" providerId="ADAL" clId="{3590929F-8958-4FC5-88DF-F614BB807C45}" dt="2019-10-10T03:05:11.754" v="702" actId="1076"/>
          <ac:picMkLst>
            <pc:docMk/>
            <pc:sldMk cId="2362461280" sldId="279"/>
            <ac:picMk id="11" creationId="{1AAE3C88-499B-4A28-9428-02DA9809E0CE}"/>
          </ac:picMkLst>
        </pc:picChg>
      </pc:sldChg>
      <pc:sldChg chg="addSp modSp add modAnim">
        <pc:chgData name="James Rix" userId="cb545cd9-4117-4a28-ae57-51585a740fdd" providerId="ADAL" clId="{3590929F-8958-4FC5-88DF-F614BB807C45}" dt="2019-10-12T04:58:53.403" v="938" actId="1076"/>
        <pc:sldMkLst>
          <pc:docMk/>
          <pc:sldMk cId="3072535617" sldId="280"/>
        </pc:sldMkLst>
        <pc:spChg chg="mod">
          <ac:chgData name="James Rix" userId="cb545cd9-4117-4a28-ae57-51585a740fdd" providerId="ADAL" clId="{3590929F-8958-4FC5-88DF-F614BB807C45}" dt="2019-10-10T02:29:42.819" v="581" actId="20577"/>
          <ac:spMkLst>
            <pc:docMk/>
            <pc:sldMk cId="3072535617" sldId="280"/>
            <ac:spMk id="4" creationId="{2E8922C6-9F9D-44BC-B083-B31729A7EDC2}"/>
          </ac:spMkLst>
        </pc:spChg>
        <pc:spChg chg="add">
          <ac:chgData name="James Rix" userId="cb545cd9-4117-4a28-ae57-51585a740fdd" providerId="ADAL" clId="{3590929F-8958-4FC5-88DF-F614BB807C45}" dt="2019-10-10T02:52:50.817" v="604"/>
          <ac:spMkLst>
            <pc:docMk/>
            <pc:sldMk cId="3072535617" sldId="280"/>
            <ac:spMk id="6" creationId="{48615214-F898-4A52-967B-432C8AA3C38A}"/>
          </ac:spMkLst>
        </pc:spChg>
        <pc:spChg chg="add">
          <ac:chgData name="James Rix" userId="cb545cd9-4117-4a28-ae57-51585a740fdd" providerId="ADAL" clId="{3590929F-8958-4FC5-88DF-F614BB807C45}" dt="2019-10-10T02:58:55.659" v="651"/>
          <ac:spMkLst>
            <pc:docMk/>
            <pc:sldMk cId="3072535617" sldId="280"/>
            <ac:spMk id="7" creationId="{C6C825B8-D9DB-4708-8D8C-EC408C1C31BC}"/>
          </ac:spMkLst>
        </pc:spChg>
        <pc:spChg chg="add">
          <ac:chgData name="James Rix" userId="cb545cd9-4117-4a28-ae57-51585a740fdd" providerId="ADAL" clId="{3590929F-8958-4FC5-88DF-F614BB807C45}" dt="2019-10-10T02:58:55.659" v="651"/>
          <ac:spMkLst>
            <pc:docMk/>
            <pc:sldMk cId="3072535617" sldId="280"/>
            <ac:spMk id="8" creationId="{68E330D9-4BE4-4BF0-BCD5-06401CE8F356}"/>
          </ac:spMkLst>
        </pc:spChg>
        <pc:spChg chg="add mod">
          <ac:chgData name="James Rix" userId="cb545cd9-4117-4a28-ae57-51585a740fdd" providerId="ADAL" clId="{3590929F-8958-4FC5-88DF-F614BB807C45}" dt="2019-10-12T04:58:53.403" v="938" actId="1076"/>
          <ac:spMkLst>
            <pc:docMk/>
            <pc:sldMk cId="3072535617" sldId="280"/>
            <ac:spMk id="12" creationId="{D84B2DFE-F0A4-42C6-A052-082866E471F4}"/>
          </ac:spMkLst>
        </pc:spChg>
        <pc:picChg chg="add mod">
          <ac:chgData name="James Rix" userId="cb545cd9-4117-4a28-ae57-51585a740fdd" providerId="ADAL" clId="{3590929F-8958-4FC5-88DF-F614BB807C45}" dt="2019-10-10T02:57:56.264" v="640" actId="1076"/>
          <ac:picMkLst>
            <pc:docMk/>
            <pc:sldMk cId="3072535617" sldId="280"/>
            <ac:picMk id="2" creationId="{5EAEAD8A-6388-4009-8AF5-5F6D2DA2BCF2}"/>
          </ac:picMkLst>
        </pc:picChg>
        <pc:picChg chg="add mod">
          <ac:chgData name="James Rix" userId="cb545cd9-4117-4a28-ae57-51585a740fdd" providerId="ADAL" clId="{3590929F-8958-4FC5-88DF-F614BB807C45}" dt="2019-10-10T03:05:42.318" v="708" actId="1076"/>
          <ac:picMkLst>
            <pc:docMk/>
            <pc:sldMk cId="3072535617" sldId="280"/>
            <ac:picMk id="9" creationId="{7600419E-B717-4682-A7ED-B39AF1EDA140}"/>
          </ac:picMkLst>
        </pc:picChg>
        <pc:picChg chg="add mod">
          <ac:chgData name="James Rix" userId="cb545cd9-4117-4a28-ae57-51585a740fdd" providerId="ADAL" clId="{3590929F-8958-4FC5-88DF-F614BB807C45}" dt="2019-10-10T03:05:38.662" v="707" actId="1076"/>
          <ac:picMkLst>
            <pc:docMk/>
            <pc:sldMk cId="3072535617" sldId="280"/>
            <ac:picMk id="11" creationId="{B9B295A6-E566-458A-B67C-9669DC6947C5}"/>
          </ac:picMkLst>
        </pc:picChg>
      </pc:sldChg>
    </pc:docChg>
  </pc:docChgLst>
  <pc:docChgLst>
    <pc:chgData name="James Rix" userId="cb545cd9-4117-4a28-ae57-51585a740fdd" providerId="ADAL" clId="{4011429B-BDC2-4692-A596-85746A26F666}"/>
    <pc:docChg chg="custSel modSld">
      <pc:chgData name="James Rix" userId="cb545cd9-4117-4a28-ae57-51585a740fdd" providerId="ADAL" clId="{4011429B-BDC2-4692-A596-85746A26F666}" dt="2019-10-13T08:59:23.835" v="1" actId="478"/>
      <pc:docMkLst>
        <pc:docMk/>
      </pc:docMkLst>
      <pc:sldChg chg="delSp">
        <pc:chgData name="James Rix" userId="cb545cd9-4117-4a28-ae57-51585a740fdd" providerId="ADAL" clId="{4011429B-BDC2-4692-A596-85746A26F666}" dt="2019-10-13T08:59:20.302" v="0" actId="478"/>
        <pc:sldMkLst>
          <pc:docMk/>
          <pc:sldMk cId="439974191" sldId="256"/>
        </pc:sldMkLst>
        <pc:picChg chg="del">
          <ac:chgData name="James Rix" userId="cb545cd9-4117-4a28-ae57-51585a740fdd" providerId="ADAL" clId="{4011429B-BDC2-4692-A596-85746A26F666}" dt="2019-10-13T08:59:20.302" v="0" actId="478"/>
          <ac:picMkLst>
            <pc:docMk/>
            <pc:sldMk cId="439974191" sldId="256"/>
            <ac:picMk id="14" creationId="{E4B227CE-CA7C-482B-9CA6-B8CF322B1B2A}"/>
          </ac:picMkLst>
        </pc:picChg>
      </pc:sldChg>
      <pc:sldChg chg="delSp">
        <pc:chgData name="James Rix" userId="cb545cd9-4117-4a28-ae57-51585a740fdd" providerId="ADAL" clId="{4011429B-BDC2-4692-A596-85746A26F666}" dt="2019-10-13T08:59:23.835" v="1" actId="478"/>
        <pc:sldMkLst>
          <pc:docMk/>
          <pc:sldMk cId="4014241831" sldId="262"/>
        </pc:sldMkLst>
        <pc:picChg chg="del">
          <ac:chgData name="James Rix" userId="cb545cd9-4117-4a28-ae57-51585a740fdd" providerId="ADAL" clId="{4011429B-BDC2-4692-A596-85746A26F666}" dt="2019-10-13T08:59:23.835" v="1" actId="478"/>
          <ac:picMkLst>
            <pc:docMk/>
            <pc:sldMk cId="4014241831" sldId="262"/>
            <ac:picMk id="18" creationId="{E51823C7-D09F-4A37-AACF-FA88E94741FF}"/>
          </ac:picMkLst>
        </pc:picChg>
      </pc:sldChg>
    </pc:docChg>
  </pc:docChgLst>
  <pc:docChgLst>
    <pc:chgData name="James Rix" userId="cb545cd9-4117-4a28-ae57-51585a740fdd" providerId="ADAL" clId="{AAAA4DC8-9B01-433A-9A1A-7EF925C8EEAE}"/>
    <pc:docChg chg="undo redo custSel addSld delSld modSld sldOrd">
      <pc:chgData name="James Rix" userId="cb545cd9-4117-4a28-ae57-51585a740fdd" providerId="ADAL" clId="{AAAA4DC8-9B01-433A-9A1A-7EF925C8EEAE}" dt="2019-10-28T03:49:52.332" v="6733" actId="1076"/>
      <pc:docMkLst>
        <pc:docMk/>
      </pc:docMkLst>
      <pc:sldChg chg="delSp modSp delAnim">
        <pc:chgData name="James Rix" userId="cb545cd9-4117-4a28-ae57-51585a740fdd" providerId="ADAL" clId="{AAAA4DC8-9B01-433A-9A1A-7EF925C8EEAE}" dt="2019-10-26T06:06:37.995" v="241" actId="20577"/>
        <pc:sldMkLst>
          <pc:docMk/>
          <pc:sldMk cId="3739796611" sldId="257"/>
        </pc:sldMkLst>
        <pc:spChg chg="mod">
          <ac:chgData name="James Rix" userId="cb545cd9-4117-4a28-ae57-51585a740fdd" providerId="ADAL" clId="{AAAA4DC8-9B01-433A-9A1A-7EF925C8EEAE}" dt="2019-10-26T06:06:37.995" v="241" actId="20577"/>
          <ac:spMkLst>
            <pc:docMk/>
            <pc:sldMk cId="3739796611" sldId="257"/>
            <ac:spMk id="6" creationId="{CE2D540A-3B24-4667-B785-57D2CEC083BD}"/>
          </ac:spMkLst>
        </pc:spChg>
        <pc:picChg chg="del">
          <ac:chgData name="James Rix" userId="cb545cd9-4117-4a28-ae57-51585a740fdd" providerId="ADAL" clId="{AAAA4DC8-9B01-433A-9A1A-7EF925C8EEAE}" dt="2019-10-26T05:55:18.442" v="2" actId="478"/>
          <ac:picMkLst>
            <pc:docMk/>
            <pc:sldMk cId="3739796611" sldId="257"/>
            <ac:picMk id="10" creationId="{B217C670-1D3A-4B93-9437-76418E1FBFD3}"/>
          </ac:picMkLst>
        </pc:picChg>
        <pc:picChg chg="del">
          <ac:chgData name="James Rix" userId="cb545cd9-4117-4a28-ae57-51585a740fdd" providerId="ADAL" clId="{AAAA4DC8-9B01-433A-9A1A-7EF925C8EEAE}" dt="2019-10-26T05:55:16.999" v="1" actId="478"/>
          <ac:picMkLst>
            <pc:docMk/>
            <pc:sldMk cId="3739796611" sldId="257"/>
            <ac:picMk id="11" creationId="{B654A1D0-9173-4A2B-9F7E-FBD6F0964967}"/>
          </ac:picMkLst>
        </pc:picChg>
        <pc:picChg chg="del">
          <ac:chgData name="James Rix" userId="cb545cd9-4117-4a28-ae57-51585a740fdd" providerId="ADAL" clId="{AAAA4DC8-9B01-433A-9A1A-7EF925C8EEAE}" dt="2019-10-26T05:55:15.983" v="0" actId="478"/>
          <ac:picMkLst>
            <pc:docMk/>
            <pc:sldMk cId="3739796611" sldId="257"/>
            <ac:picMk id="12" creationId="{C517AB5B-D745-40F7-A76D-653667AC0F2D}"/>
          </ac:picMkLst>
        </pc:picChg>
      </pc:sldChg>
      <pc:sldChg chg="addSp delSp modSp">
        <pc:chgData name="James Rix" userId="cb545cd9-4117-4a28-ae57-51585a740fdd" providerId="ADAL" clId="{AAAA4DC8-9B01-433A-9A1A-7EF925C8EEAE}" dt="2019-10-28T03:45:54.907" v="6708" actId="1076"/>
        <pc:sldMkLst>
          <pc:docMk/>
          <pc:sldMk cId="954916814" sldId="261"/>
        </pc:sldMkLst>
        <pc:spChg chg="add mod">
          <ac:chgData name="James Rix" userId="cb545cd9-4117-4a28-ae57-51585a740fdd" providerId="ADAL" clId="{AAAA4DC8-9B01-433A-9A1A-7EF925C8EEAE}" dt="2019-10-28T03:45:54.907" v="6708" actId="1076"/>
          <ac:spMkLst>
            <pc:docMk/>
            <pc:sldMk cId="954916814" sldId="261"/>
            <ac:spMk id="2" creationId="{137D1014-820C-42BC-A88F-1DE2A5A673E6}"/>
          </ac:spMkLst>
        </pc:spChg>
        <pc:spChg chg="add mod">
          <ac:chgData name="James Rix" userId="cb545cd9-4117-4a28-ae57-51585a740fdd" providerId="ADAL" clId="{AAAA4DC8-9B01-433A-9A1A-7EF925C8EEAE}" dt="2019-10-28T03:29:47.561" v="6565" actId="1076"/>
          <ac:spMkLst>
            <pc:docMk/>
            <pc:sldMk cId="954916814" sldId="261"/>
            <ac:spMk id="3" creationId="{EC3CB5B1-19E8-41D9-BB96-530D9EDC656D}"/>
          </ac:spMkLst>
        </pc:spChg>
        <pc:spChg chg="add mod">
          <ac:chgData name="James Rix" userId="cb545cd9-4117-4a28-ae57-51585a740fdd" providerId="ADAL" clId="{AAAA4DC8-9B01-433A-9A1A-7EF925C8EEAE}" dt="2019-10-28T03:27:03.034" v="6532" actId="14100"/>
          <ac:spMkLst>
            <pc:docMk/>
            <pc:sldMk cId="954916814" sldId="261"/>
            <ac:spMk id="4" creationId="{FFECAB77-7975-458F-96AC-A0D7D2DE90EC}"/>
          </ac:spMkLst>
        </pc:spChg>
        <pc:spChg chg="add mod">
          <ac:chgData name="James Rix" userId="cb545cd9-4117-4a28-ae57-51585a740fdd" providerId="ADAL" clId="{AAAA4DC8-9B01-433A-9A1A-7EF925C8EEAE}" dt="2019-10-28T03:27:25.875" v="6538" actId="14100"/>
          <ac:spMkLst>
            <pc:docMk/>
            <pc:sldMk cId="954916814" sldId="261"/>
            <ac:spMk id="5" creationId="{08EEA6B4-FDF3-4535-AF65-B656204625EF}"/>
          </ac:spMkLst>
        </pc:spChg>
        <pc:spChg chg="add mod">
          <ac:chgData name="James Rix" userId="cb545cd9-4117-4a28-ae57-51585a740fdd" providerId="ADAL" clId="{AAAA4DC8-9B01-433A-9A1A-7EF925C8EEAE}" dt="2019-10-28T03:28:16.155" v="6544" actId="14100"/>
          <ac:spMkLst>
            <pc:docMk/>
            <pc:sldMk cId="954916814" sldId="261"/>
            <ac:spMk id="6" creationId="{51AB8CE3-08F1-484E-A32E-67A69E393401}"/>
          </ac:spMkLst>
        </pc:spChg>
        <pc:spChg chg="add mod">
          <ac:chgData name="James Rix" userId="cb545cd9-4117-4a28-ae57-51585a740fdd" providerId="ADAL" clId="{AAAA4DC8-9B01-433A-9A1A-7EF925C8EEAE}" dt="2019-10-28T03:28:35.515" v="6550" actId="14100"/>
          <ac:spMkLst>
            <pc:docMk/>
            <pc:sldMk cId="954916814" sldId="261"/>
            <ac:spMk id="7" creationId="{E951BDE4-AC79-4921-82D2-67AB6DA6051A}"/>
          </ac:spMkLst>
        </pc:spChg>
        <pc:spChg chg="add mod">
          <ac:chgData name="James Rix" userId="cb545cd9-4117-4a28-ae57-51585a740fdd" providerId="ADAL" clId="{AAAA4DC8-9B01-433A-9A1A-7EF925C8EEAE}" dt="2019-10-28T03:29:09.106" v="6556" actId="14100"/>
          <ac:spMkLst>
            <pc:docMk/>
            <pc:sldMk cId="954916814" sldId="261"/>
            <ac:spMk id="8" creationId="{9970850B-B110-4656-9EED-586D7CDC52A5}"/>
          </ac:spMkLst>
        </pc:spChg>
        <pc:spChg chg="add mod">
          <ac:chgData name="James Rix" userId="cb545cd9-4117-4a28-ae57-51585a740fdd" providerId="ADAL" clId="{AAAA4DC8-9B01-433A-9A1A-7EF925C8EEAE}" dt="2019-10-28T03:29:34.531" v="6562" actId="14100"/>
          <ac:spMkLst>
            <pc:docMk/>
            <pc:sldMk cId="954916814" sldId="261"/>
            <ac:spMk id="9" creationId="{D2278601-CB43-4D9D-BA47-B11F0DE6098C}"/>
          </ac:spMkLst>
        </pc:spChg>
        <pc:spChg chg="add mod">
          <ac:chgData name="James Rix" userId="cb545cd9-4117-4a28-ae57-51585a740fdd" providerId="ADAL" clId="{AAAA4DC8-9B01-433A-9A1A-7EF925C8EEAE}" dt="2019-10-28T03:35:20.493" v="6625" actId="207"/>
          <ac:spMkLst>
            <pc:docMk/>
            <pc:sldMk cId="954916814" sldId="261"/>
            <ac:spMk id="10" creationId="{D0EEDE89-770B-4832-9D04-9C4C89DF70E2}"/>
          </ac:spMkLst>
        </pc:spChg>
        <pc:spChg chg="add mod">
          <ac:chgData name="James Rix" userId="cb545cd9-4117-4a28-ae57-51585a740fdd" providerId="ADAL" clId="{AAAA4DC8-9B01-433A-9A1A-7EF925C8EEAE}" dt="2019-10-28T03:35:24.284" v="6626" actId="207"/>
          <ac:spMkLst>
            <pc:docMk/>
            <pc:sldMk cId="954916814" sldId="261"/>
            <ac:spMk id="11" creationId="{929173EB-BC0F-413D-B7AB-340F31F869D0}"/>
          </ac:spMkLst>
        </pc:spChg>
        <pc:spChg chg="add mod">
          <ac:chgData name="James Rix" userId="cb545cd9-4117-4a28-ae57-51585a740fdd" providerId="ADAL" clId="{AAAA4DC8-9B01-433A-9A1A-7EF925C8EEAE}" dt="2019-10-28T03:35:20.493" v="6625" actId="207"/>
          <ac:spMkLst>
            <pc:docMk/>
            <pc:sldMk cId="954916814" sldId="261"/>
            <ac:spMk id="12" creationId="{D3A00509-E149-4671-AF73-95B9A1D0AF37}"/>
          </ac:spMkLst>
        </pc:spChg>
        <pc:spChg chg="add mod">
          <ac:chgData name="James Rix" userId="cb545cd9-4117-4a28-ae57-51585a740fdd" providerId="ADAL" clId="{AAAA4DC8-9B01-433A-9A1A-7EF925C8EEAE}" dt="2019-10-28T03:35:20.493" v="6625" actId="207"/>
          <ac:spMkLst>
            <pc:docMk/>
            <pc:sldMk cId="954916814" sldId="261"/>
            <ac:spMk id="13" creationId="{2800ED5E-9869-4242-96BF-C9DF733BBBFB}"/>
          </ac:spMkLst>
        </pc:spChg>
        <pc:spChg chg="add mod">
          <ac:chgData name="James Rix" userId="cb545cd9-4117-4a28-ae57-51585a740fdd" providerId="ADAL" clId="{AAAA4DC8-9B01-433A-9A1A-7EF925C8EEAE}" dt="2019-10-28T03:35:20.493" v="6625" actId="207"/>
          <ac:spMkLst>
            <pc:docMk/>
            <pc:sldMk cId="954916814" sldId="261"/>
            <ac:spMk id="14" creationId="{4242BA7C-D433-460C-A42D-776F6198589B}"/>
          </ac:spMkLst>
        </pc:spChg>
        <pc:spChg chg="add mod">
          <ac:chgData name="James Rix" userId="cb545cd9-4117-4a28-ae57-51585a740fdd" providerId="ADAL" clId="{AAAA4DC8-9B01-433A-9A1A-7EF925C8EEAE}" dt="2019-10-28T03:35:20.493" v="6625" actId="207"/>
          <ac:spMkLst>
            <pc:docMk/>
            <pc:sldMk cId="954916814" sldId="261"/>
            <ac:spMk id="15" creationId="{E4BDFC37-5A35-4E89-9CCC-4AA3927243D0}"/>
          </ac:spMkLst>
        </pc:spChg>
        <pc:spChg chg="add mod">
          <ac:chgData name="James Rix" userId="cb545cd9-4117-4a28-ae57-51585a740fdd" providerId="ADAL" clId="{AAAA4DC8-9B01-433A-9A1A-7EF925C8EEAE}" dt="2019-10-28T03:38:19.905" v="6632" actId="1076"/>
          <ac:spMkLst>
            <pc:docMk/>
            <pc:sldMk cId="954916814" sldId="261"/>
            <ac:spMk id="16" creationId="{FE6B3C71-68FC-4917-A1EC-BBB362A0E99F}"/>
          </ac:spMkLst>
        </pc:spChg>
        <pc:spChg chg="add mod">
          <ac:chgData name="James Rix" userId="cb545cd9-4117-4a28-ae57-51585a740fdd" providerId="ADAL" clId="{AAAA4DC8-9B01-433A-9A1A-7EF925C8EEAE}" dt="2019-10-28T03:38:43.146" v="6638" actId="1076"/>
          <ac:spMkLst>
            <pc:docMk/>
            <pc:sldMk cId="954916814" sldId="261"/>
            <ac:spMk id="17" creationId="{6BFFF74C-9A1E-4204-9198-30AEC9032DA1}"/>
          </ac:spMkLst>
        </pc:spChg>
        <pc:spChg chg="mod">
          <ac:chgData name="James Rix" userId="cb545cd9-4117-4a28-ae57-51585a740fdd" providerId="ADAL" clId="{AAAA4DC8-9B01-433A-9A1A-7EF925C8EEAE}" dt="2019-10-28T03:29:43.643" v="6564" actId="1076"/>
          <ac:spMkLst>
            <pc:docMk/>
            <pc:sldMk cId="954916814" sldId="261"/>
            <ac:spMk id="19" creationId="{824F7914-59B8-488C-BF81-D51826132F30}"/>
          </ac:spMkLst>
        </pc:spChg>
        <pc:spChg chg="add mod">
          <ac:chgData name="James Rix" userId="cb545cd9-4117-4a28-ae57-51585a740fdd" providerId="ADAL" clId="{AAAA4DC8-9B01-433A-9A1A-7EF925C8EEAE}" dt="2019-10-28T03:39:09.284" v="6644" actId="14100"/>
          <ac:spMkLst>
            <pc:docMk/>
            <pc:sldMk cId="954916814" sldId="261"/>
            <ac:spMk id="20" creationId="{249BD070-540E-4049-A3B6-183A34B6F2FD}"/>
          </ac:spMkLst>
        </pc:spChg>
        <pc:spChg chg="del">
          <ac:chgData name="James Rix" userId="cb545cd9-4117-4a28-ae57-51585a740fdd" providerId="ADAL" clId="{AAAA4DC8-9B01-433A-9A1A-7EF925C8EEAE}" dt="2019-10-27T13:13:52.722" v="4681" actId="478"/>
          <ac:spMkLst>
            <pc:docMk/>
            <pc:sldMk cId="954916814" sldId="261"/>
            <ac:spMk id="30" creationId="{D459DA31-0510-4DC1-B856-D40C73907B5C}"/>
          </ac:spMkLst>
        </pc:spChg>
        <pc:spChg chg="del">
          <ac:chgData name="James Rix" userId="cb545cd9-4117-4a28-ae57-51585a740fdd" providerId="ADAL" clId="{AAAA4DC8-9B01-433A-9A1A-7EF925C8EEAE}" dt="2019-10-27T13:13:54.850" v="4682" actId="478"/>
          <ac:spMkLst>
            <pc:docMk/>
            <pc:sldMk cId="954916814" sldId="261"/>
            <ac:spMk id="31" creationId="{9FC9D910-4975-41E7-8586-9EDF60E4842F}"/>
          </ac:spMkLst>
        </pc:spChg>
        <pc:spChg chg="del">
          <ac:chgData name="James Rix" userId="cb545cd9-4117-4a28-ae57-51585a740fdd" providerId="ADAL" clId="{AAAA4DC8-9B01-433A-9A1A-7EF925C8EEAE}" dt="2019-10-27T13:13:56.610" v="4683" actId="478"/>
          <ac:spMkLst>
            <pc:docMk/>
            <pc:sldMk cId="954916814" sldId="261"/>
            <ac:spMk id="32" creationId="{05653951-1B00-4B1E-847A-237F693EBCA6}"/>
          </ac:spMkLst>
        </pc:spChg>
        <pc:spChg chg="del">
          <ac:chgData name="James Rix" userId="cb545cd9-4117-4a28-ae57-51585a740fdd" providerId="ADAL" clId="{AAAA4DC8-9B01-433A-9A1A-7EF925C8EEAE}" dt="2019-10-27T13:13:58.930" v="4684" actId="478"/>
          <ac:spMkLst>
            <pc:docMk/>
            <pc:sldMk cId="954916814" sldId="261"/>
            <ac:spMk id="33" creationId="{A730E39C-725A-4D4A-B127-FCA0ADD48FE5}"/>
          </ac:spMkLst>
        </pc:spChg>
        <pc:spChg chg="del">
          <ac:chgData name="James Rix" userId="cb545cd9-4117-4a28-ae57-51585a740fdd" providerId="ADAL" clId="{AAAA4DC8-9B01-433A-9A1A-7EF925C8EEAE}" dt="2019-10-27T13:13:51.298" v="4680" actId="478"/>
          <ac:spMkLst>
            <pc:docMk/>
            <pc:sldMk cId="954916814" sldId="261"/>
            <ac:spMk id="34" creationId="{6854ED67-1B03-473C-814A-92829E01D2DF}"/>
          </ac:spMkLst>
        </pc:spChg>
        <pc:spChg chg="del">
          <ac:chgData name="James Rix" userId="cb545cd9-4117-4a28-ae57-51585a740fdd" providerId="ADAL" clId="{AAAA4DC8-9B01-433A-9A1A-7EF925C8EEAE}" dt="2019-10-27T13:13:49.554" v="4679" actId="478"/>
          <ac:spMkLst>
            <pc:docMk/>
            <pc:sldMk cId="954916814" sldId="261"/>
            <ac:spMk id="35" creationId="{6B91E9BD-0135-4B3D-8D5E-C1589C5C6458}"/>
          </ac:spMkLst>
        </pc:spChg>
        <pc:spChg chg="del">
          <ac:chgData name="James Rix" userId="cb545cd9-4117-4a28-ae57-51585a740fdd" providerId="ADAL" clId="{AAAA4DC8-9B01-433A-9A1A-7EF925C8EEAE}" dt="2019-10-27T13:13:47.715" v="4678" actId="478"/>
          <ac:spMkLst>
            <pc:docMk/>
            <pc:sldMk cId="954916814" sldId="261"/>
            <ac:spMk id="36" creationId="{E50741E6-B52C-4A8A-B21F-9CBC9D832342}"/>
          </ac:spMkLst>
        </pc:spChg>
        <pc:spChg chg="del">
          <ac:chgData name="James Rix" userId="cb545cd9-4117-4a28-ae57-51585a740fdd" providerId="ADAL" clId="{AAAA4DC8-9B01-433A-9A1A-7EF925C8EEAE}" dt="2019-10-27T13:13:45.188" v="4677" actId="478"/>
          <ac:spMkLst>
            <pc:docMk/>
            <pc:sldMk cId="954916814" sldId="261"/>
            <ac:spMk id="37" creationId="{97742A0D-39A0-44CB-B418-D9274A8F1BE7}"/>
          </ac:spMkLst>
        </pc:spChg>
        <pc:spChg chg="add mod">
          <ac:chgData name="James Rix" userId="cb545cd9-4117-4a28-ae57-51585a740fdd" providerId="ADAL" clId="{AAAA4DC8-9B01-433A-9A1A-7EF925C8EEAE}" dt="2019-10-28T03:39:57.266" v="6650" actId="1076"/>
          <ac:spMkLst>
            <pc:docMk/>
            <pc:sldMk cId="954916814" sldId="261"/>
            <ac:spMk id="38" creationId="{B2330766-D2F9-40B6-99A8-3CCEAD60BA51}"/>
          </ac:spMkLst>
        </pc:spChg>
        <pc:spChg chg="add mod">
          <ac:chgData name="James Rix" userId="cb545cd9-4117-4a28-ae57-51585a740fdd" providerId="ADAL" clId="{AAAA4DC8-9B01-433A-9A1A-7EF925C8EEAE}" dt="2019-10-28T03:40:13.482" v="6656" actId="1076"/>
          <ac:spMkLst>
            <pc:docMk/>
            <pc:sldMk cId="954916814" sldId="261"/>
            <ac:spMk id="39" creationId="{795AD4D5-A7C6-4FAB-A201-C1F875DAC164}"/>
          </ac:spMkLst>
        </pc:spChg>
        <pc:spChg chg="add mod">
          <ac:chgData name="James Rix" userId="cb545cd9-4117-4a28-ae57-51585a740fdd" providerId="ADAL" clId="{AAAA4DC8-9B01-433A-9A1A-7EF925C8EEAE}" dt="2019-10-28T03:40:31.586" v="6662" actId="1076"/>
          <ac:spMkLst>
            <pc:docMk/>
            <pc:sldMk cId="954916814" sldId="261"/>
            <ac:spMk id="40" creationId="{B1EDD715-9DF9-437B-B18E-4F73B35FF9A8}"/>
          </ac:spMkLst>
        </pc:spChg>
        <pc:spChg chg="add mod">
          <ac:chgData name="James Rix" userId="cb545cd9-4117-4a28-ae57-51585a740fdd" providerId="ADAL" clId="{AAAA4DC8-9B01-433A-9A1A-7EF925C8EEAE}" dt="2019-10-28T03:41:08.467" v="6668" actId="1076"/>
          <ac:spMkLst>
            <pc:docMk/>
            <pc:sldMk cId="954916814" sldId="261"/>
            <ac:spMk id="41" creationId="{A131F211-D666-4F34-AA3E-2CD89F9D7A29}"/>
          </ac:spMkLst>
        </pc:spChg>
        <pc:spChg chg="add mod">
          <ac:chgData name="James Rix" userId="cb545cd9-4117-4a28-ae57-51585a740fdd" providerId="ADAL" clId="{AAAA4DC8-9B01-433A-9A1A-7EF925C8EEAE}" dt="2019-10-28T03:41:39.140" v="6675" actId="14100"/>
          <ac:spMkLst>
            <pc:docMk/>
            <pc:sldMk cId="954916814" sldId="261"/>
            <ac:spMk id="42" creationId="{F9AA6E34-B64D-41AA-91FA-43C7BFEA95FB}"/>
          </ac:spMkLst>
        </pc:spChg>
        <pc:spChg chg="add mod">
          <ac:chgData name="James Rix" userId="cb545cd9-4117-4a28-ae57-51585a740fdd" providerId="ADAL" clId="{AAAA4DC8-9B01-433A-9A1A-7EF925C8EEAE}" dt="2019-10-28T03:42:24.756" v="6682" actId="14100"/>
          <ac:spMkLst>
            <pc:docMk/>
            <pc:sldMk cId="954916814" sldId="261"/>
            <ac:spMk id="43" creationId="{AF87BD87-A4A0-4E04-8F4D-BCB7245DACE2}"/>
          </ac:spMkLst>
        </pc:spChg>
        <pc:spChg chg="add mod">
          <ac:chgData name="James Rix" userId="cb545cd9-4117-4a28-ae57-51585a740fdd" providerId="ADAL" clId="{AAAA4DC8-9B01-433A-9A1A-7EF925C8EEAE}" dt="2019-10-28T03:43:05.356" v="6691" actId="14100"/>
          <ac:spMkLst>
            <pc:docMk/>
            <pc:sldMk cId="954916814" sldId="261"/>
            <ac:spMk id="44" creationId="{A57EECAD-8963-4A3A-AFE8-A31AB54D9E87}"/>
          </ac:spMkLst>
        </pc:spChg>
        <pc:spChg chg="add mod">
          <ac:chgData name="James Rix" userId="cb545cd9-4117-4a28-ae57-51585a740fdd" providerId="ADAL" clId="{AAAA4DC8-9B01-433A-9A1A-7EF925C8EEAE}" dt="2019-10-28T03:43:30.932" v="6698" actId="14100"/>
          <ac:spMkLst>
            <pc:docMk/>
            <pc:sldMk cId="954916814" sldId="261"/>
            <ac:spMk id="45" creationId="{B2F92FCA-108E-4D6F-8AFB-0808795DA1B8}"/>
          </ac:spMkLst>
        </pc:spChg>
        <pc:spChg chg="add mod">
          <ac:chgData name="James Rix" userId="cb545cd9-4117-4a28-ae57-51585a740fdd" providerId="ADAL" clId="{AAAA4DC8-9B01-433A-9A1A-7EF925C8EEAE}" dt="2019-10-28T03:43:58.108" v="6706" actId="14100"/>
          <ac:spMkLst>
            <pc:docMk/>
            <pc:sldMk cId="954916814" sldId="261"/>
            <ac:spMk id="46" creationId="{1E824748-0BBC-472A-9A8F-0FF1A91388A5}"/>
          </ac:spMkLst>
        </pc:spChg>
      </pc:sldChg>
      <pc:sldChg chg="addSp delSp modSp delAnim modAnim">
        <pc:chgData name="James Rix" userId="cb545cd9-4117-4a28-ae57-51585a740fdd" providerId="ADAL" clId="{AAAA4DC8-9B01-433A-9A1A-7EF925C8EEAE}" dt="2019-10-28T03:49:52.332" v="6733" actId="1076"/>
        <pc:sldMkLst>
          <pc:docMk/>
          <pc:sldMk cId="1556525386" sldId="263"/>
        </pc:sldMkLst>
        <pc:spChg chg="add del">
          <ac:chgData name="James Rix" userId="cb545cd9-4117-4a28-ae57-51585a740fdd" providerId="ADAL" clId="{AAAA4DC8-9B01-433A-9A1A-7EF925C8EEAE}" dt="2019-10-28T03:49:23.653" v="6710"/>
          <ac:spMkLst>
            <pc:docMk/>
            <pc:sldMk cId="1556525386" sldId="263"/>
            <ac:spMk id="8" creationId="{C262ADB5-B187-45C1-9061-B040440D5408}"/>
          </ac:spMkLst>
        </pc:spChg>
        <pc:spChg chg="del">
          <ac:chgData name="James Rix" userId="cb545cd9-4117-4a28-ae57-51585a740fdd" providerId="ADAL" clId="{AAAA4DC8-9B01-433A-9A1A-7EF925C8EEAE}" dt="2019-10-28T03:49:25.377" v="6711" actId="478"/>
          <ac:spMkLst>
            <pc:docMk/>
            <pc:sldMk cId="1556525386" sldId="263"/>
            <ac:spMk id="9" creationId="{1D3420B9-F455-4FBF-90D6-BB8C2AA90789}"/>
          </ac:spMkLst>
        </pc:spChg>
        <pc:spChg chg="add mod">
          <ac:chgData name="James Rix" userId="cb545cd9-4117-4a28-ae57-51585a740fdd" providerId="ADAL" clId="{AAAA4DC8-9B01-433A-9A1A-7EF925C8EEAE}" dt="2019-10-28T03:49:52.332" v="6733" actId="1076"/>
          <ac:spMkLst>
            <pc:docMk/>
            <pc:sldMk cId="1556525386" sldId="263"/>
            <ac:spMk id="10" creationId="{B6292C66-4725-441E-952B-B51B77F5220B}"/>
          </ac:spMkLst>
        </pc:spChg>
      </pc:sldChg>
      <pc:sldChg chg="modSp">
        <pc:chgData name="James Rix" userId="cb545cd9-4117-4a28-ae57-51585a740fdd" providerId="ADAL" clId="{AAAA4DC8-9B01-433A-9A1A-7EF925C8EEAE}" dt="2019-10-26T06:11:53.833" v="258" actId="20577"/>
        <pc:sldMkLst>
          <pc:docMk/>
          <pc:sldMk cId="2697682979" sldId="269"/>
        </pc:sldMkLst>
        <pc:spChg chg="mod">
          <ac:chgData name="James Rix" userId="cb545cd9-4117-4a28-ae57-51585a740fdd" providerId="ADAL" clId="{AAAA4DC8-9B01-433A-9A1A-7EF925C8EEAE}" dt="2019-10-26T06:11:53.833" v="258" actId="20577"/>
          <ac:spMkLst>
            <pc:docMk/>
            <pc:sldMk cId="2697682979" sldId="269"/>
            <ac:spMk id="7" creationId="{D93FAA49-ED81-4C42-BCF9-1317AE280C3D}"/>
          </ac:spMkLst>
        </pc:spChg>
        <pc:spChg chg="mod">
          <ac:chgData name="James Rix" userId="cb545cd9-4117-4a28-ae57-51585a740fdd" providerId="ADAL" clId="{AAAA4DC8-9B01-433A-9A1A-7EF925C8EEAE}" dt="2019-10-26T06:08:29.049" v="251" actId="20577"/>
          <ac:spMkLst>
            <pc:docMk/>
            <pc:sldMk cId="2697682979" sldId="269"/>
            <ac:spMk id="8" creationId="{6D91E814-B103-4C8F-A3BE-D2BB5535890B}"/>
          </ac:spMkLst>
        </pc:spChg>
      </pc:sldChg>
      <pc:sldChg chg="addSp modSp ord">
        <pc:chgData name="James Rix" userId="cb545cd9-4117-4a28-ae57-51585a740fdd" providerId="ADAL" clId="{AAAA4DC8-9B01-433A-9A1A-7EF925C8EEAE}" dt="2019-10-26T06:08:08.725" v="244"/>
        <pc:sldMkLst>
          <pc:docMk/>
          <pc:sldMk cId="563623199" sldId="276"/>
        </pc:sldMkLst>
        <pc:spChg chg="mod">
          <ac:chgData name="James Rix" userId="cb545cd9-4117-4a28-ae57-51585a740fdd" providerId="ADAL" clId="{AAAA4DC8-9B01-433A-9A1A-7EF925C8EEAE}" dt="2019-10-26T05:57:38.361" v="27" actId="20577"/>
          <ac:spMkLst>
            <pc:docMk/>
            <pc:sldMk cId="563623199" sldId="276"/>
            <ac:spMk id="4" creationId="{2E8922C6-9F9D-44BC-B083-B31729A7EDC2}"/>
          </ac:spMkLst>
        </pc:spChg>
        <pc:spChg chg="add mod">
          <ac:chgData name="James Rix" userId="cb545cd9-4117-4a28-ae57-51585a740fdd" providerId="ADAL" clId="{AAAA4DC8-9B01-433A-9A1A-7EF925C8EEAE}" dt="2019-10-26T05:57:19.590" v="10" actId="14100"/>
          <ac:spMkLst>
            <pc:docMk/>
            <pc:sldMk cId="563623199" sldId="276"/>
            <ac:spMk id="9" creationId="{1FFD4D26-C6E1-466A-9672-E29BB1B1624A}"/>
          </ac:spMkLst>
        </pc:spChg>
        <pc:picChg chg="add mod">
          <ac:chgData name="James Rix" userId="cb545cd9-4117-4a28-ae57-51585a740fdd" providerId="ADAL" clId="{AAAA4DC8-9B01-433A-9A1A-7EF925C8EEAE}" dt="2019-10-26T05:57:26.927" v="11" actId="1440"/>
          <ac:picMkLst>
            <pc:docMk/>
            <pc:sldMk cId="563623199" sldId="276"/>
            <ac:picMk id="6" creationId="{81DB09A2-B9FC-463C-A6FE-812B2E6CBA78}"/>
          </ac:picMkLst>
        </pc:picChg>
        <pc:picChg chg="add mod">
          <ac:chgData name="James Rix" userId="cb545cd9-4117-4a28-ae57-51585a740fdd" providerId="ADAL" clId="{AAAA4DC8-9B01-433A-9A1A-7EF925C8EEAE}" dt="2019-10-26T05:57:26.927" v="11" actId="1440"/>
          <ac:picMkLst>
            <pc:docMk/>
            <pc:sldMk cId="563623199" sldId="276"/>
            <ac:picMk id="7" creationId="{4F35AC03-FCEE-4D6A-85A7-1C4FC868A3C5}"/>
          </ac:picMkLst>
        </pc:picChg>
        <pc:picChg chg="add mod">
          <ac:chgData name="James Rix" userId="cb545cd9-4117-4a28-ae57-51585a740fdd" providerId="ADAL" clId="{AAAA4DC8-9B01-433A-9A1A-7EF925C8EEAE}" dt="2019-10-26T05:57:26.927" v="11" actId="1440"/>
          <ac:picMkLst>
            <pc:docMk/>
            <pc:sldMk cId="563623199" sldId="276"/>
            <ac:picMk id="8" creationId="{9DFA3A32-96A9-4269-B40E-7B39F48639AF}"/>
          </ac:picMkLst>
        </pc:picChg>
      </pc:sldChg>
      <pc:sldChg chg="addSp modSp">
        <pc:chgData name="James Rix" userId="cb545cd9-4117-4a28-ae57-51585a740fdd" providerId="ADAL" clId="{AAAA4DC8-9B01-433A-9A1A-7EF925C8EEAE}" dt="2019-10-26T06:26:28.527" v="493" actId="1440"/>
        <pc:sldMkLst>
          <pc:docMk/>
          <pc:sldMk cId="2123650163" sldId="277"/>
        </pc:sldMkLst>
        <pc:spChg chg="mod">
          <ac:chgData name="James Rix" userId="cb545cd9-4117-4a28-ae57-51585a740fdd" providerId="ADAL" clId="{AAAA4DC8-9B01-433A-9A1A-7EF925C8EEAE}" dt="2019-10-26T06:26:09.914" v="487" actId="20577"/>
          <ac:spMkLst>
            <pc:docMk/>
            <pc:sldMk cId="2123650163" sldId="277"/>
            <ac:spMk id="4" creationId="{2E8922C6-9F9D-44BC-B083-B31729A7EDC2}"/>
          </ac:spMkLst>
        </pc:spChg>
        <pc:spChg chg="add mod">
          <ac:chgData name="James Rix" userId="cb545cd9-4117-4a28-ae57-51585a740fdd" providerId="ADAL" clId="{AAAA4DC8-9B01-433A-9A1A-7EF925C8EEAE}" dt="2019-10-26T06:26:16.749" v="489" actId="207"/>
          <ac:spMkLst>
            <pc:docMk/>
            <pc:sldMk cId="2123650163" sldId="277"/>
            <ac:spMk id="6" creationId="{0A19C9B9-13CC-47CB-9C4D-19BC13DFF9CF}"/>
          </ac:spMkLst>
        </pc:spChg>
        <pc:picChg chg="add mod">
          <ac:chgData name="James Rix" userId="cb545cd9-4117-4a28-ae57-51585a740fdd" providerId="ADAL" clId="{AAAA4DC8-9B01-433A-9A1A-7EF925C8EEAE}" dt="2019-10-26T06:26:28.527" v="493" actId="1440"/>
          <ac:picMkLst>
            <pc:docMk/>
            <pc:sldMk cId="2123650163" sldId="277"/>
            <ac:picMk id="7" creationId="{0DD34D70-0EE6-4337-A5BB-2D3EEC34CDCB}"/>
          </ac:picMkLst>
        </pc:picChg>
      </pc:sldChg>
      <pc:sldChg chg="del">
        <pc:chgData name="James Rix" userId="cb545cd9-4117-4a28-ae57-51585a740fdd" providerId="ADAL" clId="{AAAA4DC8-9B01-433A-9A1A-7EF925C8EEAE}" dt="2019-10-26T06:28:39.400" v="536" actId="2696"/>
        <pc:sldMkLst>
          <pc:docMk/>
          <pc:sldMk cId="3892925054" sldId="278"/>
        </pc:sldMkLst>
      </pc:sldChg>
      <pc:sldChg chg="addSp delSp modSp">
        <pc:chgData name="James Rix" userId="cb545cd9-4117-4a28-ae57-51585a740fdd" providerId="ADAL" clId="{AAAA4DC8-9B01-433A-9A1A-7EF925C8EEAE}" dt="2019-10-26T10:05:09.444" v="1172" actId="207"/>
        <pc:sldMkLst>
          <pc:docMk/>
          <pc:sldMk cId="3366776894" sldId="279"/>
        </pc:sldMkLst>
        <pc:spChg chg="add mod">
          <ac:chgData name="James Rix" userId="cb545cd9-4117-4a28-ae57-51585a740fdd" providerId="ADAL" clId="{AAAA4DC8-9B01-433A-9A1A-7EF925C8EEAE}" dt="2019-10-26T08:20:01.553" v="609" actId="207"/>
          <ac:spMkLst>
            <pc:docMk/>
            <pc:sldMk cId="3366776894" sldId="279"/>
            <ac:spMk id="2" creationId="{51478615-D405-4017-8CB9-79C3508485A4}"/>
          </ac:spMkLst>
        </pc:spChg>
        <pc:spChg chg="mod">
          <ac:chgData name="James Rix" userId="cb545cd9-4117-4a28-ae57-51585a740fdd" providerId="ADAL" clId="{AAAA4DC8-9B01-433A-9A1A-7EF925C8EEAE}" dt="2019-10-26T06:38:59.977" v="575" actId="20577"/>
          <ac:spMkLst>
            <pc:docMk/>
            <pc:sldMk cId="3366776894" sldId="279"/>
            <ac:spMk id="4" creationId="{2E8922C6-9F9D-44BC-B083-B31729A7EDC2}"/>
          </ac:spMkLst>
        </pc:spChg>
        <pc:spChg chg="add mod">
          <ac:chgData name="James Rix" userId="cb545cd9-4117-4a28-ae57-51585a740fdd" providerId="ADAL" clId="{AAAA4DC8-9B01-433A-9A1A-7EF925C8EEAE}" dt="2019-10-26T10:05:09.444" v="1172" actId="207"/>
          <ac:spMkLst>
            <pc:docMk/>
            <pc:sldMk cId="3366776894" sldId="279"/>
            <ac:spMk id="11" creationId="{B7734F5F-CA90-41B0-AF38-CFD08C0DB442}"/>
          </ac:spMkLst>
        </pc:spChg>
        <pc:spChg chg="add mod">
          <ac:chgData name="James Rix" userId="cb545cd9-4117-4a28-ae57-51585a740fdd" providerId="ADAL" clId="{AAAA4DC8-9B01-433A-9A1A-7EF925C8EEAE}" dt="2019-10-26T10:05:05.362" v="1171" actId="207"/>
          <ac:spMkLst>
            <pc:docMk/>
            <pc:sldMk cId="3366776894" sldId="279"/>
            <ac:spMk id="12" creationId="{49E5FC6D-421D-4CBB-A83B-523A499CAAE5}"/>
          </ac:spMkLst>
        </pc:spChg>
        <pc:spChg chg="add mod">
          <ac:chgData name="James Rix" userId="cb545cd9-4117-4a28-ae57-51585a740fdd" providerId="ADAL" clId="{AAAA4DC8-9B01-433A-9A1A-7EF925C8EEAE}" dt="2019-10-26T10:05:00.762" v="1170" actId="207"/>
          <ac:spMkLst>
            <pc:docMk/>
            <pc:sldMk cId="3366776894" sldId="279"/>
            <ac:spMk id="13" creationId="{1060B58F-C541-440E-8BAE-33FC5631A971}"/>
          </ac:spMkLst>
        </pc:spChg>
        <pc:spChg chg="add mod">
          <ac:chgData name="James Rix" userId="cb545cd9-4117-4a28-ae57-51585a740fdd" providerId="ADAL" clId="{AAAA4DC8-9B01-433A-9A1A-7EF925C8EEAE}" dt="2019-10-26T10:02:31.352" v="1134" actId="1076"/>
          <ac:spMkLst>
            <pc:docMk/>
            <pc:sldMk cId="3366776894" sldId="279"/>
            <ac:spMk id="14" creationId="{8735F9E5-9327-4A44-B069-66B27A8C9D55}"/>
          </ac:spMkLst>
        </pc:spChg>
        <pc:spChg chg="add mod">
          <ac:chgData name="James Rix" userId="cb545cd9-4117-4a28-ae57-51585a740fdd" providerId="ADAL" clId="{AAAA4DC8-9B01-433A-9A1A-7EF925C8EEAE}" dt="2019-10-26T10:03:10.840" v="1156" actId="1076"/>
          <ac:spMkLst>
            <pc:docMk/>
            <pc:sldMk cId="3366776894" sldId="279"/>
            <ac:spMk id="15" creationId="{49D46737-7B08-4520-922B-001FE3652C88}"/>
          </ac:spMkLst>
        </pc:spChg>
        <pc:spChg chg="add mod">
          <ac:chgData name="James Rix" userId="cb545cd9-4117-4a28-ae57-51585a740fdd" providerId="ADAL" clId="{AAAA4DC8-9B01-433A-9A1A-7EF925C8EEAE}" dt="2019-10-26T10:03:57.904" v="1162" actId="1076"/>
          <ac:spMkLst>
            <pc:docMk/>
            <pc:sldMk cId="3366776894" sldId="279"/>
            <ac:spMk id="16" creationId="{FD5CC351-BCB1-4CED-AF1F-8AB5056FA295}"/>
          </ac:spMkLst>
        </pc:spChg>
        <pc:picChg chg="add mod">
          <ac:chgData name="James Rix" userId="cb545cd9-4117-4a28-ae57-51585a740fdd" providerId="ADAL" clId="{AAAA4DC8-9B01-433A-9A1A-7EF925C8EEAE}" dt="2019-10-26T10:02:15.545" v="1121" actId="1076"/>
          <ac:picMkLst>
            <pc:docMk/>
            <pc:sldMk cId="3366776894" sldId="279"/>
            <ac:picMk id="6" creationId="{448D2CAA-27C9-49D3-9A37-E18CB584EBE2}"/>
          </ac:picMkLst>
        </pc:picChg>
        <pc:picChg chg="add mod">
          <ac:chgData name="James Rix" userId="cb545cd9-4117-4a28-ae57-51585a740fdd" providerId="ADAL" clId="{AAAA4DC8-9B01-433A-9A1A-7EF925C8EEAE}" dt="2019-10-26T10:03:55.656" v="1161" actId="1076"/>
          <ac:picMkLst>
            <pc:docMk/>
            <pc:sldMk cId="3366776894" sldId="279"/>
            <ac:picMk id="8" creationId="{33AD169A-0224-4309-95C2-78110A78D97C}"/>
          </ac:picMkLst>
        </pc:picChg>
        <pc:picChg chg="add mod">
          <ac:chgData name="James Rix" userId="cb545cd9-4117-4a28-ae57-51585a740fdd" providerId="ADAL" clId="{AAAA4DC8-9B01-433A-9A1A-7EF925C8EEAE}" dt="2019-10-26T10:03:44.312" v="1160" actId="1076"/>
          <ac:picMkLst>
            <pc:docMk/>
            <pc:sldMk cId="3366776894" sldId="279"/>
            <ac:picMk id="10" creationId="{6B9F1E27-F024-4D2F-A4EF-BE96CB2E984C}"/>
          </ac:picMkLst>
        </pc:picChg>
        <pc:picChg chg="add del">
          <ac:chgData name="James Rix" userId="cb545cd9-4117-4a28-ae57-51585a740fdd" providerId="ADAL" clId="{AAAA4DC8-9B01-433A-9A1A-7EF925C8EEAE}" dt="2019-10-26T06:31:00.729" v="557" actId="478"/>
          <ac:picMkLst>
            <pc:docMk/>
            <pc:sldMk cId="3366776894" sldId="279"/>
            <ac:picMk id="1026" creationId="{199CA3DB-BB82-4D6C-A8E8-C08C83FFBA47}"/>
          </ac:picMkLst>
        </pc:picChg>
        <pc:picChg chg="add del mod">
          <ac:chgData name="James Rix" userId="cb545cd9-4117-4a28-ae57-51585a740fdd" providerId="ADAL" clId="{AAAA4DC8-9B01-433A-9A1A-7EF925C8EEAE}" dt="2019-10-26T08:01:32.379" v="589" actId="478"/>
          <ac:picMkLst>
            <pc:docMk/>
            <pc:sldMk cId="3366776894" sldId="279"/>
            <ac:picMk id="1028" creationId="{DCD34085-E154-4A92-BB2A-6808E1524B95}"/>
          </ac:picMkLst>
        </pc:picChg>
      </pc:sldChg>
      <pc:sldChg chg="addSp modSp">
        <pc:chgData name="James Rix" userId="cb545cd9-4117-4a28-ae57-51585a740fdd" providerId="ADAL" clId="{AAAA4DC8-9B01-433A-9A1A-7EF925C8EEAE}" dt="2019-10-28T03:13:34.800" v="5417" actId="1076"/>
        <pc:sldMkLst>
          <pc:docMk/>
          <pc:sldMk cId="3960476956" sldId="280"/>
        </pc:sldMkLst>
        <pc:spChg chg="mod">
          <ac:chgData name="James Rix" userId="cb545cd9-4117-4a28-ae57-51585a740fdd" providerId="ADAL" clId="{AAAA4DC8-9B01-433A-9A1A-7EF925C8EEAE}" dt="2019-10-27T11:24:05.453" v="4644" actId="403"/>
          <ac:spMkLst>
            <pc:docMk/>
            <pc:sldMk cId="3960476956" sldId="280"/>
            <ac:spMk id="4" creationId="{2E8922C6-9F9D-44BC-B083-B31729A7EDC2}"/>
          </ac:spMkLst>
        </pc:spChg>
        <pc:spChg chg="add mod">
          <ac:chgData name="James Rix" userId="cb545cd9-4117-4a28-ae57-51585a740fdd" providerId="ADAL" clId="{AAAA4DC8-9B01-433A-9A1A-7EF925C8EEAE}" dt="2019-10-27T16:03:01.808" v="4811" actId="20577"/>
          <ac:spMkLst>
            <pc:docMk/>
            <pc:sldMk cId="3960476956" sldId="280"/>
            <ac:spMk id="6" creationId="{DB05E60C-B73A-4093-AF62-64CAEB680C7C}"/>
          </ac:spMkLst>
        </pc:spChg>
        <pc:spChg chg="add mod">
          <ac:chgData name="James Rix" userId="cb545cd9-4117-4a28-ae57-51585a740fdd" providerId="ADAL" clId="{AAAA4DC8-9B01-433A-9A1A-7EF925C8EEAE}" dt="2019-10-27T16:09:46.950" v="4863" actId="1076"/>
          <ac:spMkLst>
            <pc:docMk/>
            <pc:sldMk cId="3960476956" sldId="280"/>
            <ac:spMk id="7" creationId="{F1516E28-83E3-4712-837F-12C97DAF0335}"/>
          </ac:spMkLst>
        </pc:spChg>
        <pc:spChg chg="add mod">
          <ac:chgData name="James Rix" userId="cb545cd9-4117-4a28-ae57-51585a740fdd" providerId="ADAL" clId="{AAAA4DC8-9B01-433A-9A1A-7EF925C8EEAE}" dt="2019-10-28T03:13:34.800" v="5417" actId="1076"/>
          <ac:spMkLst>
            <pc:docMk/>
            <pc:sldMk cId="3960476956" sldId="280"/>
            <ac:spMk id="11" creationId="{5400FA2A-F144-49EF-BE8E-10DCE1E64A96}"/>
          </ac:spMkLst>
        </pc:spChg>
        <pc:picChg chg="add mod">
          <ac:chgData name="James Rix" userId="cb545cd9-4117-4a28-ae57-51585a740fdd" providerId="ADAL" clId="{AAAA4DC8-9B01-433A-9A1A-7EF925C8EEAE}" dt="2019-10-27T18:21:49.817" v="4902" actId="1440"/>
          <ac:picMkLst>
            <pc:docMk/>
            <pc:sldMk cId="3960476956" sldId="280"/>
            <ac:picMk id="3" creationId="{8874E601-60EF-4C78-AD55-6654E36BB129}"/>
          </ac:picMkLst>
        </pc:picChg>
        <pc:picChg chg="add mod">
          <ac:chgData name="James Rix" userId="cb545cd9-4117-4a28-ae57-51585a740fdd" providerId="ADAL" clId="{AAAA4DC8-9B01-433A-9A1A-7EF925C8EEAE}" dt="2019-10-27T18:21:48.137" v="4901" actId="1440"/>
          <ac:picMkLst>
            <pc:docMk/>
            <pc:sldMk cId="3960476956" sldId="280"/>
            <ac:picMk id="9" creationId="{3272E414-814C-4F6A-9312-2F726D24C129}"/>
          </ac:picMkLst>
        </pc:picChg>
      </pc:sldChg>
      <pc:sldChg chg="modSp ord">
        <pc:chgData name="James Rix" userId="cb545cd9-4117-4a28-ae57-51585a740fdd" providerId="ADAL" clId="{AAAA4DC8-9B01-433A-9A1A-7EF925C8EEAE}" dt="2019-10-26T06:12:02.649" v="260" actId="20577"/>
        <pc:sldMkLst>
          <pc:docMk/>
          <pc:sldMk cId="2587818827" sldId="281"/>
        </pc:sldMkLst>
        <pc:spChg chg="mod">
          <ac:chgData name="James Rix" userId="cb545cd9-4117-4a28-ae57-51585a740fdd" providerId="ADAL" clId="{AAAA4DC8-9B01-433A-9A1A-7EF925C8EEAE}" dt="2019-10-26T06:12:02.649" v="260" actId="20577"/>
          <ac:spMkLst>
            <pc:docMk/>
            <pc:sldMk cId="2587818827" sldId="281"/>
            <ac:spMk id="7" creationId="{D93FAA49-ED81-4C42-BCF9-1317AE280C3D}"/>
          </ac:spMkLst>
        </pc:spChg>
      </pc:sldChg>
      <pc:sldChg chg="modSp ord">
        <pc:chgData name="James Rix" userId="cb545cd9-4117-4a28-ae57-51585a740fdd" providerId="ADAL" clId="{AAAA4DC8-9B01-433A-9A1A-7EF925C8EEAE}" dt="2019-10-26T06:12:08.313" v="262" actId="20577"/>
        <pc:sldMkLst>
          <pc:docMk/>
          <pc:sldMk cId="3515938701" sldId="282"/>
        </pc:sldMkLst>
        <pc:spChg chg="mod">
          <ac:chgData name="James Rix" userId="cb545cd9-4117-4a28-ae57-51585a740fdd" providerId="ADAL" clId="{AAAA4DC8-9B01-433A-9A1A-7EF925C8EEAE}" dt="2019-10-26T06:12:08.313" v="262" actId="20577"/>
          <ac:spMkLst>
            <pc:docMk/>
            <pc:sldMk cId="3515938701" sldId="282"/>
            <ac:spMk id="7" creationId="{D93FAA49-ED81-4C42-BCF9-1317AE280C3D}"/>
          </ac:spMkLst>
        </pc:spChg>
        <pc:spChg chg="mod">
          <ac:chgData name="James Rix" userId="cb545cd9-4117-4a28-ae57-51585a740fdd" providerId="ADAL" clId="{AAAA4DC8-9B01-433A-9A1A-7EF925C8EEAE}" dt="2019-10-26T06:08:20.056" v="249" actId="20577"/>
          <ac:spMkLst>
            <pc:docMk/>
            <pc:sldMk cId="3515938701" sldId="282"/>
            <ac:spMk id="8" creationId="{6D91E814-B103-4C8F-A3BE-D2BB5535890B}"/>
          </ac:spMkLst>
        </pc:spChg>
      </pc:sldChg>
      <pc:sldChg chg="modSp">
        <pc:chgData name="James Rix" userId="cb545cd9-4117-4a28-ae57-51585a740fdd" providerId="ADAL" clId="{AAAA4DC8-9B01-433A-9A1A-7EF925C8EEAE}" dt="2019-10-26T06:12:20.394" v="268" actId="20577"/>
        <pc:sldMkLst>
          <pc:docMk/>
          <pc:sldMk cId="4017173947" sldId="283"/>
        </pc:sldMkLst>
        <pc:spChg chg="mod">
          <ac:chgData name="James Rix" userId="cb545cd9-4117-4a28-ae57-51585a740fdd" providerId="ADAL" clId="{AAAA4DC8-9B01-433A-9A1A-7EF925C8EEAE}" dt="2019-10-26T06:12:14.601" v="264" actId="20577"/>
          <ac:spMkLst>
            <pc:docMk/>
            <pc:sldMk cId="4017173947" sldId="283"/>
            <ac:spMk id="7" creationId="{D93FAA49-ED81-4C42-BCF9-1317AE280C3D}"/>
          </ac:spMkLst>
        </pc:spChg>
        <pc:spChg chg="mod">
          <ac:chgData name="James Rix" userId="cb545cd9-4117-4a28-ae57-51585a740fdd" providerId="ADAL" clId="{AAAA4DC8-9B01-433A-9A1A-7EF925C8EEAE}" dt="2019-10-26T06:12:20.394" v="268" actId="20577"/>
          <ac:spMkLst>
            <pc:docMk/>
            <pc:sldMk cId="4017173947" sldId="283"/>
            <ac:spMk id="8" creationId="{6D91E814-B103-4C8F-A3BE-D2BB5535890B}"/>
          </ac:spMkLst>
        </pc:spChg>
      </pc:sldChg>
      <pc:sldChg chg="modSp">
        <pc:chgData name="James Rix" userId="cb545cd9-4117-4a28-ae57-51585a740fdd" providerId="ADAL" clId="{AAAA4DC8-9B01-433A-9A1A-7EF925C8EEAE}" dt="2019-10-26T06:12:31.818" v="274" actId="20577"/>
        <pc:sldMkLst>
          <pc:docMk/>
          <pc:sldMk cId="2720236140" sldId="284"/>
        </pc:sldMkLst>
        <pc:spChg chg="mod">
          <ac:chgData name="James Rix" userId="cb545cd9-4117-4a28-ae57-51585a740fdd" providerId="ADAL" clId="{AAAA4DC8-9B01-433A-9A1A-7EF925C8EEAE}" dt="2019-10-26T06:12:25.882" v="270" actId="20577"/>
          <ac:spMkLst>
            <pc:docMk/>
            <pc:sldMk cId="2720236140" sldId="284"/>
            <ac:spMk id="7" creationId="{D93FAA49-ED81-4C42-BCF9-1317AE280C3D}"/>
          </ac:spMkLst>
        </pc:spChg>
        <pc:spChg chg="mod">
          <ac:chgData name="James Rix" userId="cb545cd9-4117-4a28-ae57-51585a740fdd" providerId="ADAL" clId="{AAAA4DC8-9B01-433A-9A1A-7EF925C8EEAE}" dt="2019-10-26T06:12:31.818" v="274" actId="20577"/>
          <ac:spMkLst>
            <pc:docMk/>
            <pc:sldMk cId="2720236140" sldId="284"/>
            <ac:spMk id="8" creationId="{6D91E814-B103-4C8F-A3BE-D2BB5535890B}"/>
          </ac:spMkLst>
        </pc:spChg>
      </pc:sldChg>
      <pc:sldChg chg="modSp">
        <pc:chgData name="James Rix" userId="cb545cd9-4117-4a28-ae57-51585a740fdd" providerId="ADAL" clId="{AAAA4DC8-9B01-433A-9A1A-7EF925C8EEAE}" dt="2019-10-26T06:12:41.405" v="280" actId="20577"/>
        <pc:sldMkLst>
          <pc:docMk/>
          <pc:sldMk cId="2933237272" sldId="285"/>
        </pc:sldMkLst>
        <pc:spChg chg="mod">
          <ac:chgData name="James Rix" userId="cb545cd9-4117-4a28-ae57-51585a740fdd" providerId="ADAL" clId="{AAAA4DC8-9B01-433A-9A1A-7EF925C8EEAE}" dt="2019-10-26T06:12:36.089" v="276" actId="20577"/>
          <ac:spMkLst>
            <pc:docMk/>
            <pc:sldMk cId="2933237272" sldId="285"/>
            <ac:spMk id="7" creationId="{D93FAA49-ED81-4C42-BCF9-1317AE280C3D}"/>
          </ac:spMkLst>
        </pc:spChg>
        <pc:spChg chg="mod">
          <ac:chgData name="James Rix" userId="cb545cd9-4117-4a28-ae57-51585a740fdd" providerId="ADAL" clId="{AAAA4DC8-9B01-433A-9A1A-7EF925C8EEAE}" dt="2019-10-26T06:12:41.405" v="280" actId="20577"/>
          <ac:spMkLst>
            <pc:docMk/>
            <pc:sldMk cId="2933237272" sldId="285"/>
            <ac:spMk id="8" creationId="{6D91E814-B103-4C8F-A3BE-D2BB5535890B}"/>
          </ac:spMkLst>
        </pc:spChg>
      </pc:sldChg>
      <pc:sldChg chg="addSp modSp ord">
        <pc:chgData name="James Rix" userId="cb545cd9-4117-4a28-ae57-51585a740fdd" providerId="ADAL" clId="{AAAA4DC8-9B01-433A-9A1A-7EF925C8EEAE}" dt="2019-10-26T06:08:08.725" v="244"/>
        <pc:sldMkLst>
          <pc:docMk/>
          <pc:sldMk cId="1124041666" sldId="292"/>
        </pc:sldMkLst>
        <pc:spChg chg="mod">
          <ac:chgData name="James Rix" userId="cb545cd9-4117-4a28-ae57-51585a740fdd" providerId="ADAL" clId="{AAAA4DC8-9B01-433A-9A1A-7EF925C8EEAE}" dt="2019-10-26T05:57:53.583" v="43" actId="20577"/>
          <ac:spMkLst>
            <pc:docMk/>
            <pc:sldMk cId="1124041666" sldId="292"/>
            <ac:spMk id="4" creationId="{2E8922C6-9F9D-44BC-B083-B31729A7EDC2}"/>
          </ac:spMkLst>
        </pc:spChg>
        <pc:spChg chg="add mod">
          <ac:chgData name="James Rix" userId="cb545cd9-4117-4a28-ae57-51585a740fdd" providerId="ADAL" clId="{AAAA4DC8-9B01-433A-9A1A-7EF925C8EEAE}" dt="2019-10-26T05:58:14.929" v="50" actId="14100"/>
          <ac:spMkLst>
            <pc:docMk/>
            <pc:sldMk cId="1124041666" sldId="292"/>
            <ac:spMk id="9" creationId="{028B2472-5639-44B9-BB33-A37A1C60E48F}"/>
          </ac:spMkLst>
        </pc:spChg>
        <pc:picChg chg="add mod">
          <ac:chgData name="James Rix" userId="cb545cd9-4117-4a28-ae57-51585a740fdd" providerId="ADAL" clId="{AAAA4DC8-9B01-433A-9A1A-7EF925C8EEAE}" dt="2019-10-26T05:58:19.638" v="51" actId="1440"/>
          <ac:picMkLst>
            <pc:docMk/>
            <pc:sldMk cId="1124041666" sldId="292"/>
            <ac:picMk id="6" creationId="{38570000-00C3-4AED-AD4C-5C573399458F}"/>
          </ac:picMkLst>
        </pc:picChg>
        <pc:picChg chg="add mod">
          <ac:chgData name="James Rix" userId="cb545cd9-4117-4a28-ae57-51585a740fdd" providerId="ADAL" clId="{AAAA4DC8-9B01-433A-9A1A-7EF925C8EEAE}" dt="2019-10-26T05:58:19.638" v="51" actId="1440"/>
          <ac:picMkLst>
            <pc:docMk/>
            <pc:sldMk cId="1124041666" sldId="292"/>
            <ac:picMk id="7" creationId="{DC25244A-7230-436B-AE11-4959337216A6}"/>
          </ac:picMkLst>
        </pc:picChg>
        <pc:picChg chg="add mod">
          <ac:chgData name="James Rix" userId="cb545cd9-4117-4a28-ae57-51585a740fdd" providerId="ADAL" clId="{AAAA4DC8-9B01-433A-9A1A-7EF925C8EEAE}" dt="2019-10-26T05:58:19.638" v="51" actId="1440"/>
          <ac:picMkLst>
            <pc:docMk/>
            <pc:sldMk cId="1124041666" sldId="292"/>
            <ac:picMk id="8" creationId="{8CBE260C-1E1C-437F-88B6-FD0D04C1FD14}"/>
          </ac:picMkLst>
        </pc:picChg>
      </pc:sldChg>
      <pc:sldChg chg="addSp modSp ord">
        <pc:chgData name="James Rix" userId="cb545cd9-4117-4a28-ae57-51585a740fdd" providerId="ADAL" clId="{AAAA4DC8-9B01-433A-9A1A-7EF925C8EEAE}" dt="2019-10-26T06:08:08.725" v="244"/>
        <pc:sldMkLst>
          <pc:docMk/>
          <pc:sldMk cId="269952598" sldId="293"/>
        </pc:sldMkLst>
        <pc:spChg chg="mod">
          <ac:chgData name="James Rix" userId="cb545cd9-4117-4a28-ae57-51585a740fdd" providerId="ADAL" clId="{AAAA4DC8-9B01-433A-9A1A-7EF925C8EEAE}" dt="2019-10-26T05:58:33.060" v="61" actId="20577"/>
          <ac:spMkLst>
            <pc:docMk/>
            <pc:sldMk cId="269952598" sldId="293"/>
            <ac:spMk id="4" creationId="{2E8922C6-9F9D-44BC-B083-B31729A7EDC2}"/>
          </ac:spMkLst>
        </pc:spChg>
        <pc:spChg chg="add mod">
          <ac:chgData name="James Rix" userId="cb545cd9-4117-4a28-ae57-51585a740fdd" providerId="ADAL" clId="{AAAA4DC8-9B01-433A-9A1A-7EF925C8EEAE}" dt="2019-10-26T05:59:02.109" v="70" actId="1076"/>
          <ac:spMkLst>
            <pc:docMk/>
            <pc:sldMk cId="269952598" sldId="293"/>
            <ac:spMk id="9" creationId="{2727716E-C40A-417C-B2DD-1D6696B1EF96}"/>
          </ac:spMkLst>
        </pc:spChg>
        <pc:picChg chg="add mod">
          <ac:chgData name="James Rix" userId="cb545cd9-4117-4a28-ae57-51585a740fdd" providerId="ADAL" clId="{AAAA4DC8-9B01-433A-9A1A-7EF925C8EEAE}" dt="2019-10-26T05:59:08.586" v="71" actId="1440"/>
          <ac:picMkLst>
            <pc:docMk/>
            <pc:sldMk cId="269952598" sldId="293"/>
            <ac:picMk id="6" creationId="{0AFB567C-720A-477F-BC09-9FA854D3DF3B}"/>
          </ac:picMkLst>
        </pc:picChg>
        <pc:picChg chg="add mod">
          <ac:chgData name="James Rix" userId="cb545cd9-4117-4a28-ae57-51585a740fdd" providerId="ADAL" clId="{AAAA4DC8-9B01-433A-9A1A-7EF925C8EEAE}" dt="2019-10-26T05:59:08.586" v="71" actId="1440"/>
          <ac:picMkLst>
            <pc:docMk/>
            <pc:sldMk cId="269952598" sldId="293"/>
            <ac:picMk id="7" creationId="{C3CA2E6D-A61B-4BB1-8F48-BE2E9239665B}"/>
          </ac:picMkLst>
        </pc:picChg>
        <pc:picChg chg="add mod">
          <ac:chgData name="James Rix" userId="cb545cd9-4117-4a28-ae57-51585a740fdd" providerId="ADAL" clId="{AAAA4DC8-9B01-433A-9A1A-7EF925C8EEAE}" dt="2019-10-26T05:59:08.586" v="71" actId="1440"/>
          <ac:picMkLst>
            <pc:docMk/>
            <pc:sldMk cId="269952598" sldId="293"/>
            <ac:picMk id="8" creationId="{08EBBBBB-FA54-4850-ABCC-46496B600509}"/>
          </ac:picMkLst>
        </pc:picChg>
      </pc:sldChg>
      <pc:sldChg chg="addSp modSp ord">
        <pc:chgData name="James Rix" userId="cb545cd9-4117-4a28-ae57-51585a740fdd" providerId="ADAL" clId="{AAAA4DC8-9B01-433A-9A1A-7EF925C8EEAE}" dt="2019-10-26T06:08:08.725" v="244"/>
        <pc:sldMkLst>
          <pc:docMk/>
          <pc:sldMk cId="3674331827" sldId="294"/>
        </pc:sldMkLst>
        <pc:spChg chg="mod">
          <ac:chgData name="James Rix" userId="cb545cd9-4117-4a28-ae57-51585a740fdd" providerId="ADAL" clId="{AAAA4DC8-9B01-433A-9A1A-7EF925C8EEAE}" dt="2019-10-26T05:59:23.341" v="91" actId="20577"/>
          <ac:spMkLst>
            <pc:docMk/>
            <pc:sldMk cId="3674331827" sldId="294"/>
            <ac:spMk id="4" creationId="{2E8922C6-9F9D-44BC-B083-B31729A7EDC2}"/>
          </ac:spMkLst>
        </pc:spChg>
        <pc:spChg chg="add mod">
          <ac:chgData name="James Rix" userId="cb545cd9-4117-4a28-ae57-51585a740fdd" providerId="ADAL" clId="{AAAA4DC8-9B01-433A-9A1A-7EF925C8EEAE}" dt="2019-10-26T05:59:46.892" v="98" actId="207"/>
          <ac:spMkLst>
            <pc:docMk/>
            <pc:sldMk cId="3674331827" sldId="294"/>
            <ac:spMk id="9" creationId="{C43D8968-E79A-4F63-B57A-C7EBFABA4AAE}"/>
          </ac:spMkLst>
        </pc:spChg>
        <pc:picChg chg="add mod">
          <ac:chgData name="James Rix" userId="cb545cd9-4117-4a28-ae57-51585a740fdd" providerId="ADAL" clId="{AAAA4DC8-9B01-433A-9A1A-7EF925C8EEAE}" dt="2019-10-26T05:59:52.186" v="99" actId="1440"/>
          <ac:picMkLst>
            <pc:docMk/>
            <pc:sldMk cId="3674331827" sldId="294"/>
            <ac:picMk id="6" creationId="{8C9C2EB7-9A0D-4205-AB44-75F67FA55260}"/>
          </ac:picMkLst>
        </pc:picChg>
        <pc:picChg chg="add mod">
          <ac:chgData name="James Rix" userId="cb545cd9-4117-4a28-ae57-51585a740fdd" providerId="ADAL" clId="{AAAA4DC8-9B01-433A-9A1A-7EF925C8EEAE}" dt="2019-10-26T05:59:52.186" v="99" actId="1440"/>
          <ac:picMkLst>
            <pc:docMk/>
            <pc:sldMk cId="3674331827" sldId="294"/>
            <ac:picMk id="7" creationId="{3A36E82E-596B-44BB-9AEB-BD299F049416}"/>
          </ac:picMkLst>
        </pc:picChg>
        <pc:picChg chg="add mod">
          <ac:chgData name="James Rix" userId="cb545cd9-4117-4a28-ae57-51585a740fdd" providerId="ADAL" clId="{AAAA4DC8-9B01-433A-9A1A-7EF925C8EEAE}" dt="2019-10-26T05:59:52.186" v="99" actId="1440"/>
          <ac:picMkLst>
            <pc:docMk/>
            <pc:sldMk cId="3674331827" sldId="294"/>
            <ac:picMk id="8" creationId="{8A78F155-9EA2-475B-984B-BAB174EEF68A}"/>
          </ac:picMkLst>
        </pc:picChg>
      </pc:sldChg>
      <pc:sldChg chg="addSp modSp ord">
        <pc:chgData name="James Rix" userId="cb545cd9-4117-4a28-ae57-51585a740fdd" providerId="ADAL" clId="{AAAA4DC8-9B01-433A-9A1A-7EF925C8EEAE}" dt="2019-10-26T06:08:08.725" v="244"/>
        <pc:sldMkLst>
          <pc:docMk/>
          <pc:sldMk cId="1375212592" sldId="295"/>
        </pc:sldMkLst>
        <pc:spChg chg="mod">
          <ac:chgData name="James Rix" userId="cb545cd9-4117-4a28-ae57-51585a740fdd" providerId="ADAL" clId="{AAAA4DC8-9B01-433A-9A1A-7EF925C8EEAE}" dt="2019-10-26T06:00:06.983" v="111" actId="20577"/>
          <ac:spMkLst>
            <pc:docMk/>
            <pc:sldMk cId="1375212592" sldId="295"/>
            <ac:spMk id="4" creationId="{2E8922C6-9F9D-44BC-B083-B31729A7EDC2}"/>
          </ac:spMkLst>
        </pc:spChg>
        <pc:spChg chg="add mod">
          <ac:chgData name="James Rix" userId="cb545cd9-4117-4a28-ae57-51585a740fdd" providerId="ADAL" clId="{AAAA4DC8-9B01-433A-9A1A-7EF925C8EEAE}" dt="2019-10-26T06:00:26.014" v="118" actId="403"/>
          <ac:spMkLst>
            <pc:docMk/>
            <pc:sldMk cId="1375212592" sldId="295"/>
            <ac:spMk id="9" creationId="{57D4F27F-EA0C-44BF-BA23-AEEE784E9EC0}"/>
          </ac:spMkLst>
        </pc:spChg>
        <pc:picChg chg="add mod">
          <ac:chgData name="James Rix" userId="cb545cd9-4117-4a28-ae57-51585a740fdd" providerId="ADAL" clId="{AAAA4DC8-9B01-433A-9A1A-7EF925C8EEAE}" dt="2019-10-26T06:00:31.078" v="119" actId="1440"/>
          <ac:picMkLst>
            <pc:docMk/>
            <pc:sldMk cId="1375212592" sldId="295"/>
            <ac:picMk id="6" creationId="{33428152-3B50-487E-8166-45D842456243}"/>
          </ac:picMkLst>
        </pc:picChg>
        <pc:picChg chg="add mod">
          <ac:chgData name="James Rix" userId="cb545cd9-4117-4a28-ae57-51585a740fdd" providerId="ADAL" clId="{AAAA4DC8-9B01-433A-9A1A-7EF925C8EEAE}" dt="2019-10-26T06:00:31.078" v="119" actId="1440"/>
          <ac:picMkLst>
            <pc:docMk/>
            <pc:sldMk cId="1375212592" sldId="295"/>
            <ac:picMk id="7" creationId="{B397DA94-FE57-45D0-A715-6905ECF3A5D3}"/>
          </ac:picMkLst>
        </pc:picChg>
        <pc:picChg chg="add mod">
          <ac:chgData name="James Rix" userId="cb545cd9-4117-4a28-ae57-51585a740fdd" providerId="ADAL" clId="{AAAA4DC8-9B01-433A-9A1A-7EF925C8EEAE}" dt="2019-10-26T06:00:31.078" v="119" actId="1440"/>
          <ac:picMkLst>
            <pc:docMk/>
            <pc:sldMk cId="1375212592" sldId="295"/>
            <ac:picMk id="8" creationId="{EA40AE8E-677A-4A4F-A74E-AD4C5FC20FC4}"/>
          </ac:picMkLst>
        </pc:picChg>
      </pc:sldChg>
      <pc:sldChg chg="addSp modSp ord">
        <pc:chgData name="James Rix" userId="cb545cd9-4117-4a28-ae57-51585a740fdd" providerId="ADAL" clId="{AAAA4DC8-9B01-433A-9A1A-7EF925C8EEAE}" dt="2019-10-26T06:08:08.725" v="244"/>
        <pc:sldMkLst>
          <pc:docMk/>
          <pc:sldMk cId="1057989063" sldId="296"/>
        </pc:sldMkLst>
        <pc:spChg chg="mod">
          <ac:chgData name="James Rix" userId="cb545cd9-4117-4a28-ae57-51585a740fdd" providerId="ADAL" clId="{AAAA4DC8-9B01-433A-9A1A-7EF925C8EEAE}" dt="2019-10-26T06:01:09.976" v="134" actId="20577"/>
          <ac:spMkLst>
            <pc:docMk/>
            <pc:sldMk cId="1057989063" sldId="296"/>
            <ac:spMk id="4" creationId="{2E8922C6-9F9D-44BC-B083-B31729A7EDC2}"/>
          </ac:spMkLst>
        </pc:spChg>
        <pc:spChg chg="add mod">
          <ac:chgData name="James Rix" userId="cb545cd9-4117-4a28-ae57-51585a740fdd" providerId="ADAL" clId="{AAAA4DC8-9B01-433A-9A1A-7EF925C8EEAE}" dt="2019-10-26T06:01:33.830" v="141" actId="403"/>
          <ac:spMkLst>
            <pc:docMk/>
            <pc:sldMk cId="1057989063" sldId="296"/>
            <ac:spMk id="9" creationId="{6994109A-B030-4C92-ABB0-8AE611208F15}"/>
          </ac:spMkLst>
        </pc:spChg>
        <pc:picChg chg="add mod">
          <ac:chgData name="James Rix" userId="cb545cd9-4117-4a28-ae57-51585a740fdd" providerId="ADAL" clId="{AAAA4DC8-9B01-433A-9A1A-7EF925C8EEAE}" dt="2019-10-26T06:01:38.420" v="142" actId="1440"/>
          <ac:picMkLst>
            <pc:docMk/>
            <pc:sldMk cId="1057989063" sldId="296"/>
            <ac:picMk id="6" creationId="{B877F36C-7687-42D5-8E28-1093BD814D84}"/>
          </ac:picMkLst>
        </pc:picChg>
        <pc:picChg chg="add mod">
          <ac:chgData name="James Rix" userId="cb545cd9-4117-4a28-ae57-51585a740fdd" providerId="ADAL" clId="{AAAA4DC8-9B01-433A-9A1A-7EF925C8EEAE}" dt="2019-10-26T06:01:38.420" v="142" actId="1440"/>
          <ac:picMkLst>
            <pc:docMk/>
            <pc:sldMk cId="1057989063" sldId="296"/>
            <ac:picMk id="7" creationId="{02915319-A0C8-49B8-B8F9-2E7C09AA8AAE}"/>
          </ac:picMkLst>
        </pc:picChg>
        <pc:picChg chg="add mod">
          <ac:chgData name="James Rix" userId="cb545cd9-4117-4a28-ae57-51585a740fdd" providerId="ADAL" clId="{AAAA4DC8-9B01-433A-9A1A-7EF925C8EEAE}" dt="2019-10-26T06:01:38.420" v="142" actId="1440"/>
          <ac:picMkLst>
            <pc:docMk/>
            <pc:sldMk cId="1057989063" sldId="296"/>
            <ac:picMk id="8" creationId="{FE37ECB9-E796-4134-B893-7BA264079AC9}"/>
          </ac:picMkLst>
        </pc:picChg>
      </pc:sldChg>
      <pc:sldChg chg="addSp modSp ord">
        <pc:chgData name="James Rix" userId="cb545cd9-4117-4a28-ae57-51585a740fdd" providerId="ADAL" clId="{AAAA4DC8-9B01-433A-9A1A-7EF925C8EEAE}" dt="2019-10-26T06:08:08.725" v="244"/>
        <pc:sldMkLst>
          <pc:docMk/>
          <pc:sldMk cId="3146413851" sldId="297"/>
        </pc:sldMkLst>
        <pc:spChg chg="mod">
          <ac:chgData name="James Rix" userId="cb545cd9-4117-4a28-ae57-51585a740fdd" providerId="ADAL" clId="{AAAA4DC8-9B01-433A-9A1A-7EF925C8EEAE}" dt="2019-10-26T06:02:16.120" v="155" actId="20577"/>
          <ac:spMkLst>
            <pc:docMk/>
            <pc:sldMk cId="3146413851" sldId="297"/>
            <ac:spMk id="4" creationId="{2E8922C6-9F9D-44BC-B083-B31729A7EDC2}"/>
          </ac:spMkLst>
        </pc:spChg>
        <pc:spChg chg="add mod">
          <ac:chgData name="James Rix" userId="cb545cd9-4117-4a28-ae57-51585a740fdd" providerId="ADAL" clId="{AAAA4DC8-9B01-433A-9A1A-7EF925C8EEAE}" dt="2019-10-26T06:02:03.353" v="150" actId="1076"/>
          <ac:spMkLst>
            <pc:docMk/>
            <pc:sldMk cId="3146413851" sldId="297"/>
            <ac:spMk id="9" creationId="{CE4C1BA5-2F1D-41C3-83CB-594B8D345084}"/>
          </ac:spMkLst>
        </pc:spChg>
        <pc:picChg chg="add mod">
          <ac:chgData name="James Rix" userId="cb545cd9-4117-4a28-ae57-51585a740fdd" providerId="ADAL" clId="{AAAA4DC8-9B01-433A-9A1A-7EF925C8EEAE}" dt="2019-10-26T06:02:06.806" v="151" actId="1440"/>
          <ac:picMkLst>
            <pc:docMk/>
            <pc:sldMk cId="3146413851" sldId="297"/>
            <ac:picMk id="6" creationId="{42123FF2-887E-49B9-82FB-97393860AB18}"/>
          </ac:picMkLst>
        </pc:picChg>
        <pc:picChg chg="add mod">
          <ac:chgData name="James Rix" userId="cb545cd9-4117-4a28-ae57-51585a740fdd" providerId="ADAL" clId="{AAAA4DC8-9B01-433A-9A1A-7EF925C8EEAE}" dt="2019-10-26T06:02:06.806" v="151" actId="1440"/>
          <ac:picMkLst>
            <pc:docMk/>
            <pc:sldMk cId="3146413851" sldId="297"/>
            <ac:picMk id="7" creationId="{4D3DFDFF-4F5A-4CAE-AD73-74DF6D3E3E8F}"/>
          </ac:picMkLst>
        </pc:picChg>
        <pc:picChg chg="add mod">
          <ac:chgData name="James Rix" userId="cb545cd9-4117-4a28-ae57-51585a740fdd" providerId="ADAL" clId="{AAAA4DC8-9B01-433A-9A1A-7EF925C8EEAE}" dt="2019-10-26T06:02:06.806" v="151" actId="1440"/>
          <ac:picMkLst>
            <pc:docMk/>
            <pc:sldMk cId="3146413851" sldId="297"/>
            <ac:picMk id="8" creationId="{A705EDCF-6856-4F5D-92DF-C0BFEE341512}"/>
          </ac:picMkLst>
        </pc:picChg>
      </pc:sldChg>
      <pc:sldChg chg="addSp modSp add ord">
        <pc:chgData name="James Rix" userId="cb545cd9-4117-4a28-ae57-51585a740fdd" providerId="ADAL" clId="{AAAA4DC8-9B01-433A-9A1A-7EF925C8EEAE}" dt="2019-10-26T06:08:08.725" v="244"/>
        <pc:sldMkLst>
          <pc:docMk/>
          <pc:sldMk cId="1523615477" sldId="301"/>
        </pc:sldMkLst>
        <pc:spChg chg="add mod">
          <ac:chgData name="James Rix" userId="cb545cd9-4117-4a28-ae57-51585a740fdd" providerId="ADAL" clId="{AAAA4DC8-9B01-433A-9A1A-7EF925C8EEAE}" dt="2019-10-26T06:02:41.419" v="162" actId="403"/>
          <ac:spMkLst>
            <pc:docMk/>
            <pc:sldMk cId="1523615477" sldId="301"/>
            <ac:spMk id="9" creationId="{ED6471EF-678D-4773-8C72-3A332694AD62}"/>
          </ac:spMkLst>
        </pc:spChg>
        <pc:picChg chg="add mod">
          <ac:chgData name="James Rix" userId="cb545cd9-4117-4a28-ae57-51585a740fdd" providerId="ADAL" clId="{AAAA4DC8-9B01-433A-9A1A-7EF925C8EEAE}" dt="2019-10-26T06:02:47.803" v="163" actId="1440"/>
          <ac:picMkLst>
            <pc:docMk/>
            <pc:sldMk cId="1523615477" sldId="301"/>
            <ac:picMk id="6" creationId="{314C10F2-C9E1-4434-9611-FEBE7D2CE365}"/>
          </ac:picMkLst>
        </pc:picChg>
        <pc:picChg chg="add mod">
          <ac:chgData name="James Rix" userId="cb545cd9-4117-4a28-ae57-51585a740fdd" providerId="ADAL" clId="{AAAA4DC8-9B01-433A-9A1A-7EF925C8EEAE}" dt="2019-10-26T06:02:47.803" v="163" actId="1440"/>
          <ac:picMkLst>
            <pc:docMk/>
            <pc:sldMk cId="1523615477" sldId="301"/>
            <ac:picMk id="7" creationId="{E5D7045A-374A-44BB-861E-BA2CA62FE8C6}"/>
          </ac:picMkLst>
        </pc:picChg>
        <pc:picChg chg="add mod">
          <ac:chgData name="James Rix" userId="cb545cd9-4117-4a28-ae57-51585a740fdd" providerId="ADAL" clId="{AAAA4DC8-9B01-433A-9A1A-7EF925C8EEAE}" dt="2019-10-26T06:02:47.803" v="163" actId="1440"/>
          <ac:picMkLst>
            <pc:docMk/>
            <pc:sldMk cId="1523615477" sldId="301"/>
            <ac:picMk id="8" creationId="{5D1F1E30-50BA-4D7F-8AB0-81E6490947BC}"/>
          </ac:picMkLst>
        </pc:picChg>
      </pc:sldChg>
      <pc:sldChg chg="addSp delSp modSp add ord">
        <pc:chgData name="James Rix" userId="cb545cd9-4117-4a28-ae57-51585a740fdd" providerId="ADAL" clId="{AAAA4DC8-9B01-433A-9A1A-7EF925C8EEAE}" dt="2019-10-26T06:23:03.290" v="405" actId="170"/>
        <pc:sldMkLst>
          <pc:docMk/>
          <pc:sldMk cId="3106067186" sldId="302"/>
        </pc:sldMkLst>
        <pc:spChg chg="mod">
          <ac:chgData name="James Rix" userId="cb545cd9-4117-4a28-ae57-51585a740fdd" providerId="ADAL" clId="{AAAA4DC8-9B01-433A-9A1A-7EF925C8EEAE}" dt="2019-10-26T06:13:36.184" v="349" actId="14100"/>
          <ac:spMkLst>
            <pc:docMk/>
            <pc:sldMk cId="3106067186" sldId="302"/>
            <ac:spMk id="4" creationId="{2E8922C6-9F9D-44BC-B083-B31729A7EDC2}"/>
          </ac:spMkLst>
        </pc:spChg>
        <pc:spChg chg="del mod">
          <ac:chgData name="James Rix" userId="cb545cd9-4117-4a28-ae57-51585a740fdd" providerId="ADAL" clId="{AAAA4DC8-9B01-433A-9A1A-7EF925C8EEAE}" dt="2019-10-26T06:11:43.368" v="256" actId="478"/>
          <ac:spMkLst>
            <pc:docMk/>
            <pc:sldMk cId="3106067186" sldId="302"/>
            <ac:spMk id="7" creationId="{D93FAA49-ED81-4C42-BCF9-1317AE280C3D}"/>
          </ac:spMkLst>
        </pc:spChg>
        <pc:spChg chg="del">
          <ac:chgData name="James Rix" userId="cb545cd9-4117-4a28-ae57-51585a740fdd" providerId="ADAL" clId="{AAAA4DC8-9B01-433A-9A1A-7EF925C8EEAE}" dt="2019-10-26T06:11:40.616" v="253" actId="478"/>
          <ac:spMkLst>
            <pc:docMk/>
            <pc:sldMk cId="3106067186" sldId="302"/>
            <ac:spMk id="8" creationId="{6D91E814-B103-4C8F-A3BE-D2BB5535890B}"/>
          </ac:spMkLst>
        </pc:spChg>
        <pc:spChg chg="add mod ord">
          <ac:chgData name="James Rix" userId="cb545cd9-4117-4a28-ae57-51585a740fdd" providerId="ADAL" clId="{AAAA4DC8-9B01-433A-9A1A-7EF925C8EEAE}" dt="2019-10-26T06:23:03.290" v="405" actId="170"/>
          <ac:spMkLst>
            <pc:docMk/>
            <pc:sldMk cId="3106067186" sldId="302"/>
            <ac:spMk id="9" creationId="{C3218704-E56C-4EF3-9831-E139BAE36A26}"/>
          </ac:spMkLst>
        </pc:spChg>
        <pc:picChg chg="add mod">
          <ac:chgData name="James Rix" userId="cb545cd9-4117-4a28-ae57-51585a740fdd" providerId="ADAL" clId="{AAAA4DC8-9B01-433A-9A1A-7EF925C8EEAE}" dt="2019-10-26T06:22:52.382" v="403" actId="14100"/>
          <ac:picMkLst>
            <pc:docMk/>
            <pc:sldMk cId="3106067186" sldId="302"/>
            <ac:picMk id="3" creationId="{753F67A9-6B8B-429E-A6E6-47E602E151DF}"/>
          </ac:picMkLst>
        </pc:picChg>
        <pc:picChg chg="del">
          <ac:chgData name="James Rix" userId="cb545cd9-4117-4a28-ae57-51585a740fdd" providerId="ADAL" clId="{AAAA4DC8-9B01-433A-9A1A-7EF925C8EEAE}" dt="2019-10-26T06:11:41.560" v="254" actId="478"/>
          <ac:picMkLst>
            <pc:docMk/>
            <pc:sldMk cId="3106067186" sldId="302"/>
            <ac:picMk id="6" creationId="{A607C6A6-F962-4412-B3B4-F407AF8A0EEC}"/>
          </ac:picMkLst>
        </pc:picChg>
      </pc:sldChg>
      <pc:sldChg chg="addSp delSp modSp add ord">
        <pc:chgData name="James Rix" userId="cb545cd9-4117-4a28-ae57-51585a740fdd" providerId="ADAL" clId="{AAAA4DC8-9B01-433A-9A1A-7EF925C8EEAE}" dt="2019-10-26T06:22:29.414" v="388" actId="1076"/>
        <pc:sldMkLst>
          <pc:docMk/>
          <pc:sldMk cId="2459094873" sldId="303"/>
        </pc:sldMkLst>
        <pc:spChg chg="add del mod">
          <ac:chgData name="James Rix" userId="cb545cd9-4117-4a28-ae57-51585a740fdd" providerId="ADAL" clId="{AAAA4DC8-9B01-433A-9A1A-7EF925C8EEAE}" dt="2019-10-26T06:14:26.341" v="362" actId="478"/>
          <ac:spMkLst>
            <pc:docMk/>
            <pc:sldMk cId="2459094873" sldId="303"/>
            <ac:spMk id="2" creationId="{CED400EE-5109-4B50-8E42-F669EDA80B61}"/>
          </ac:spMkLst>
        </pc:spChg>
        <pc:spChg chg="add mod">
          <ac:chgData name="James Rix" userId="cb545cd9-4117-4a28-ae57-51585a740fdd" providerId="ADAL" clId="{AAAA4DC8-9B01-433A-9A1A-7EF925C8EEAE}" dt="2019-10-26T06:22:29.414" v="388" actId="1076"/>
          <ac:spMkLst>
            <pc:docMk/>
            <pc:sldMk cId="2459094873" sldId="303"/>
            <ac:spMk id="7" creationId="{3C92FEAA-C83A-4FA9-BF6D-443AA821D851}"/>
          </ac:spMkLst>
        </pc:spChg>
        <pc:picChg chg="add mod">
          <ac:chgData name="James Rix" userId="cb545cd9-4117-4a28-ae57-51585a740fdd" providerId="ADAL" clId="{AAAA4DC8-9B01-433A-9A1A-7EF925C8EEAE}" dt="2019-10-26T06:22:20.919" v="379" actId="1076"/>
          <ac:picMkLst>
            <pc:docMk/>
            <pc:sldMk cId="2459094873" sldId="303"/>
            <ac:picMk id="6" creationId="{8A7A4C36-B54E-46F0-806B-766FA3CA5179}"/>
          </ac:picMkLst>
        </pc:picChg>
      </pc:sldChg>
      <pc:sldChg chg="addSp delSp modSp add ord">
        <pc:chgData name="James Rix" userId="cb545cd9-4117-4a28-ae57-51585a740fdd" providerId="ADAL" clId="{AAAA4DC8-9B01-433A-9A1A-7EF925C8EEAE}" dt="2019-10-26T08:20:33.412" v="624" actId="20577"/>
        <pc:sldMkLst>
          <pc:docMk/>
          <pc:sldMk cId="4103078458" sldId="304"/>
        </pc:sldMkLst>
        <pc:spChg chg="mod">
          <ac:chgData name="James Rix" userId="cb545cd9-4117-4a28-ae57-51585a740fdd" providerId="ADAL" clId="{AAAA4DC8-9B01-433A-9A1A-7EF925C8EEAE}" dt="2019-10-26T08:20:33.412" v="624" actId="20577"/>
          <ac:spMkLst>
            <pc:docMk/>
            <pc:sldMk cId="4103078458" sldId="304"/>
            <ac:spMk id="4" creationId="{2E8922C6-9F9D-44BC-B083-B31729A7EDC2}"/>
          </ac:spMkLst>
        </pc:spChg>
        <pc:spChg chg="del mod">
          <ac:chgData name="James Rix" userId="cb545cd9-4117-4a28-ae57-51585a740fdd" providerId="ADAL" clId="{AAAA4DC8-9B01-433A-9A1A-7EF925C8EEAE}" dt="2019-10-26T06:24:15.208" v="430" actId="478"/>
          <ac:spMkLst>
            <pc:docMk/>
            <pc:sldMk cId="4103078458" sldId="304"/>
            <ac:spMk id="9" creationId="{C3218704-E56C-4EF3-9831-E139BAE36A26}"/>
          </ac:spMkLst>
        </pc:spChg>
        <pc:spChg chg="add mod">
          <ac:chgData name="James Rix" userId="cb545cd9-4117-4a28-ae57-51585a740fdd" providerId="ADAL" clId="{AAAA4DC8-9B01-433A-9A1A-7EF925C8EEAE}" dt="2019-10-26T06:24:30.598" v="437" actId="1076"/>
          <ac:spMkLst>
            <pc:docMk/>
            <pc:sldMk cId="4103078458" sldId="304"/>
            <ac:spMk id="13" creationId="{0484E905-B716-45BA-9A0D-B4CB3AAC05AD}"/>
          </ac:spMkLst>
        </pc:spChg>
        <pc:picChg chg="del">
          <ac:chgData name="James Rix" userId="cb545cd9-4117-4a28-ae57-51585a740fdd" providerId="ADAL" clId="{AAAA4DC8-9B01-433A-9A1A-7EF925C8EEAE}" dt="2019-10-26T06:23:41.576" v="426" actId="478"/>
          <ac:picMkLst>
            <pc:docMk/>
            <pc:sldMk cId="4103078458" sldId="304"/>
            <ac:picMk id="3" creationId="{753F67A9-6B8B-429E-A6E6-47E602E151DF}"/>
          </ac:picMkLst>
        </pc:picChg>
        <pc:picChg chg="add mod">
          <ac:chgData name="James Rix" userId="cb545cd9-4117-4a28-ae57-51585a740fdd" providerId="ADAL" clId="{AAAA4DC8-9B01-433A-9A1A-7EF925C8EEAE}" dt="2019-10-26T06:24:08.327" v="429" actId="14100"/>
          <ac:picMkLst>
            <pc:docMk/>
            <pc:sldMk cId="4103078458" sldId="304"/>
            <ac:picMk id="7" creationId="{9CCF87F6-43AD-496E-A887-3F1D9D8915A1}"/>
          </ac:picMkLst>
        </pc:picChg>
        <pc:picChg chg="add mod">
          <ac:chgData name="James Rix" userId="cb545cd9-4117-4a28-ae57-51585a740fdd" providerId="ADAL" clId="{AAAA4DC8-9B01-433A-9A1A-7EF925C8EEAE}" dt="2019-10-26T06:24:08.327" v="429" actId="14100"/>
          <ac:picMkLst>
            <pc:docMk/>
            <pc:sldMk cId="4103078458" sldId="304"/>
            <ac:picMk id="8" creationId="{6B54812A-B61E-4E19-9E8A-C66C372DD12D}"/>
          </ac:picMkLst>
        </pc:picChg>
        <pc:picChg chg="add mod">
          <ac:chgData name="James Rix" userId="cb545cd9-4117-4a28-ae57-51585a740fdd" providerId="ADAL" clId="{AAAA4DC8-9B01-433A-9A1A-7EF925C8EEAE}" dt="2019-10-26T06:24:08.327" v="429" actId="14100"/>
          <ac:picMkLst>
            <pc:docMk/>
            <pc:sldMk cId="4103078458" sldId="304"/>
            <ac:picMk id="10" creationId="{75A303B9-077D-4B65-AAEF-1540D5E2A05E}"/>
          </ac:picMkLst>
        </pc:picChg>
        <pc:picChg chg="add mod">
          <ac:chgData name="James Rix" userId="cb545cd9-4117-4a28-ae57-51585a740fdd" providerId="ADAL" clId="{AAAA4DC8-9B01-433A-9A1A-7EF925C8EEAE}" dt="2019-10-26T06:24:08.327" v="429" actId="14100"/>
          <ac:picMkLst>
            <pc:docMk/>
            <pc:sldMk cId="4103078458" sldId="304"/>
            <ac:picMk id="11" creationId="{59A6E537-AA0B-4A77-9B7D-D85FED92FA63}"/>
          </ac:picMkLst>
        </pc:picChg>
        <pc:picChg chg="add mod">
          <ac:chgData name="James Rix" userId="cb545cd9-4117-4a28-ae57-51585a740fdd" providerId="ADAL" clId="{AAAA4DC8-9B01-433A-9A1A-7EF925C8EEAE}" dt="2019-10-26T06:24:08.327" v="429" actId="14100"/>
          <ac:picMkLst>
            <pc:docMk/>
            <pc:sldMk cId="4103078458" sldId="304"/>
            <ac:picMk id="12" creationId="{FE32522A-9DCA-41E4-9F6B-47015D9FB517}"/>
          </ac:picMkLst>
        </pc:picChg>
      </pc:sldChg>
      <pc:sldChg chg="addSp modSp add">
        <pc:chgData name="James Rix" userId="cb545cd9-4117-4a28-ae57-51585a740fdd" providerId="ADAL" clId="{AAAA4DC8-9B01-433A-9A1A-7EF925C8EEAE}" dt="2019-10-26T06:26:57.677" v="507" actId="207"/>
        <pc:sldMkLst>
          <pc:docMk/>
          <pc:sldMk cId="4114677304" sldId="305"/>
        </pc:sldMkLst>
        <pc:spChg chg="mod">
          <ac:chgData name="James Rix" userId="cb545cd9-4117-4a28-ae57-51585a740fdd" providerId="ADAL" clId="{AAAA4DC8-9B01-433A-9A1A-7EF925C8EEAE}" dt="2019-10-26T06:26:41.144" v="502" actId="20577"/>
          <ac:spMkLst>
            <pc:docMk/>
            <pc:sldMk cId="4114677304" sldId="305"/>
            <ac:spMk id="4" creationId="{2E8922C6-9F9D-44BC-B083-B31729A7EDC2}"/>
          </ac:spMkLst>
        </pc:spChg>
        <pc:spChg chg="add mod">
          <ac:chgData name="James Rix" userId="cb545cd9-4117-4a28-ae57-51585a740fdd" providerId="ADAL" clId="{AAAA4DC8-9B01-433A-9A1A-7EF925C8EEAE}" dt="2019-10-26T06:26:57.677" v="507" actId="207"/>
          <ac:spMkLst>
            <pc:docMk/>
            <pc:sldMk cId="4114677304" sldId="305"/>
            <ac:spMk id="7" creationId="{209A40C5-BFE1-4EF7-936F-C84D71A6A95C}"/>
          </ac:spMkLst>
        </pc:spChg>
        <pc:picChg chg="add mod">
          <ac:chgData name="James Rix" userId="cb545cd9-4117-4a28-ae57-51585a740fdd" providerId="ADAL" clId="{AAAA4DC8-9B01-433A-9A1A-7EF925C8EEAE}" dt="2019-10-26T06:26:55.254" v="506" actId="1440"/>
          <ac:picMkLst>
            <pc:docMk/>
            <pc:sldMk cId="4114677304" sldId="305"/>
            <ac:picMk id="6" creationId="{B6F525AD-7048-4D35-869F-B4C35ED8C346}"/>
          </ac:picMkLst>
        </pc:picChg>
      </pc:sldChg>
      <pc:sldChg chg="addSp modSp add">
        <pc:chgData name="James Rix" userId="cb545cd9-4117-4a28-ae57-51585a740fdd" providerId="ADAL" clId="{AAAA4DC8-9B01-433A-9A1A-7EF925C8EEAE}" dt="2019-10-26T06:27:25.285" v="516" actId="207"/>
        <pc:sldMkLst>
          <pc:docMk/>
          <pc:sldMk cId="3847233583" sldId="306"/>
        </pc:sldMkLst>
        <pc:spChg chg="mod">
          <ac:chgData name="James Rix" userId="cb545cd9-4117-4a28-ae57-51585a740fdd" providerId="ADAL" clId="{AAAA4DC8-9B01-433A-9A1A-7EF925C8EEAE}" dt="2019-10-26T06:27:08.427" v="510" actId="20577"/>
          <ac:spMkLst>
            <pc:docMk/>
            <pc:sldMk cId="3847233583" sldId="306"/>
            <ac:spMk id="4" creationId="{2E8922C6-9F9D-44BC-B083-B31729A7EDC2}"/>
          </ac:spMkLst>
        </pc:spChg>
        <pc:spChg chg="add mod">
          <ac:chgData name="James Rix" userId="cb545cd9-4117-4a28-ae57-51585a740fdd" providerId="ADAL" clId="{AAAA4DC8-9B01-433A-9A1A-7EF925C8EEAE}" dt="2019-10-26T06:27:25.285" v="516" actId="207"/>
          <ac:spMkLst>
            <pc:docMk/>
            <pc:sldMk cId="3847233583" sldId="306"/>
            <ac:spMk id="7" creationId="{D83C8082-42E5-469F-B804-3F476CCEFABF}"/>
          </ac:spMkLst>
        </pc:spChg>
        <pc:picChg chg="add mod">
          <ac:chgData name="James Rix" userId="cb545cd9-4117-4a28-ae57-51585a740fdd" providerId="ADAL" clId="{AAAA4DC8-9B01-433A-9A1A-7EF925C8EEAE}" dt="2019-10-26T06:27:19.847" v="514" actId="1440"/>
          <ac:picMkLst>
            <pc:docMk/>
            <pc:sldMk cId="3847233583" sldId="306"/>
            <ac:picMk id="6" creationId="{7EC0FA76-30F7-4784-84DC-51F12B9BAFBC}"/>
          </ac:picMkLst>
        </pc:picChg>
      </pc:sldChg>
      <pc:sldChg chg="addSp modSp add del">
        <pc:chgData name="James Rix" userId="cb545cd9-4117-4a28-ae57-51585a740fdd" providerId="ADAL" clId="{AAAA4DC8-9B01-433A-9A1A-7EF925C8EEAE}" dt="2019-10-26T06:28:34.410" v="534" actId="2696"/>
        <pc:sldMkLst>
          <pc:docMk/>
          <pc:sldMk cId="893652139" sldId="307"/>
        </pc:sldMkLst>
        <pc:spChg chg="mod">
          <ac:chgData name="James Rix" userId="cb545cd9-4117-4a28-ae57-51585a740fdd" providerId="ADAL" clId="{AAAA4DC8-9B01-433A-9A1A-7EF925C8EEAE}" dt="2019-10-26T06:27:36.905" v="523" actId="20577"/>
          <ac:spMkLst>
            <pc:docMk/>
            <pc:sldMk cId="893652139" sldId="307"/>
            <ac:spMk id="4" creationId="{2E8922C6-9F9D-44BC-B083-B31729A7EDC2}"/>
          </ac:spMkLst>
        </pc:spChg>
        <pc:spChg chg="add mod">
          <ac:chgData name="James Rix" userId="cb545cd9-4117-4a28-ae57-51585a740fdd" providerId="ADAL" clId="{AAAA4DC8-9B01-433A-9A1A-7EF925C8EEAE}" dt="2019-10-26T06:28:05.594" v="532" actId="14100"/>
          <ac:spMkLst>
            <pc:docMk/>
            <pc:sldMk cId="893652139" sldId="307"/>
            <ac:spMk id="7" creationId="{840DDED7-765A-4470-B328-7A8743B433C3}"/>
          </ac:spMkLst>
        </pc:spChg>
        <pc:picChg chg="add mod">
          <ac:chgData name="James Rix" userId="cb545cd9-4117-4a28-ae57-51585a740fdd" providerId="ADAL" clId="{AAAA4DC8-9B01-433A-9A1A-7EF925C8EEAE}" dt="2019-10-26T06:27:47.791" v="527" actId="1440"/>
          <ac:picMkLst>
            <pc:docMk/>
            <pc:sldMk cId="893652139" sldId="307"/>
            <ac:picMk id="6" creationId="{12046361-78E4-4D0A-B571-C6D4E26B92C6}"/>
          </ac:picMkLst>
        </pc:picChg>
      </pc:sldChg>
      <pc:sldChg chg="add del">
        <pc:chgData name="James Rix" userId="cb545cd9-4117-4a28-ae57-51585a740fdd" providerId="ADAL" clId="{AAAA4DC8-9B01-433A-9A1A-7EF925C8EEAE}" dt="2019-10-26T06:28:36.305" v="535" actId="2696"/>
        <pc:sldMkLst>
          <pc:docMk/>
          <pc:sldMk cId="521537361" sldId="308"/>
        </pc:sldMkLst>
      </pc:sldChg>
      <pc:sldChg chg="addSp modSp add ord">
        <pc:chgData name="James Rix" userId="cb545cd9-4117-4a28-ae57-51585a740fdd" providerId="ADAL" clId="{AAAA4DC8-9B01-433A-9A1A-7EF925C8EEAE}" dt="2019-10-26T06:26:01.079" v="478"/>
        <pc:sldMkLst>
          <pc:docMk/>
          <pc:sldMk cId="3387646096" sldId="309"/>
        </pc:sldMkLst>
        <pc:spChg chg="add mod">
          <ac:chgData name="James Rix" userId="cb545cd9-4117-4a28-ae57-51585a740fdd" providerId="ADAL" clId="{AAAA4DC8-9B01-433A-9A1A-7EF925C8EEAE}" dt="2019-10-26T06:25:35.258" v="473" actId="207"/>
          <ac:spMkLst>
            <pc:docMk/>
            <pc:sldMk cId="3387646096" sldId="309"/>
            <ac:spMk id="6" creationId="{F84A5742-3005-4D4A-899C-FD72632C9738}"/>
          </ac:spMkLst>
        </pc:spChg>
        <pc:picChg chg="add mod">
          <ac:chgData name="James Rix" userId="cb545cd9-4117-4a28-ae57-51585a740fdd" providerId="ADAL" clId="{AAAA4DC8-9B01-433A-9A1A-7EF925C8EEAE}" dt="2019-10-26T06:25:51.782" v="477" actId="14100"/>
          <ac:picMkLst>
            <pc:docMk/>
            <pc:sldMk cId="3387646096" sldId="309"/>
            <ac:picMk id="7" creationId="{29A17D14-D85B-4305-8CF4-C4E95DDBDBA7}"/>
          </ac:picMkLst>
        </pc:picChg>
      </pc:sldChg>
      <pc:sldChg chg="add del">
        <pc:chgData name="James Rix" userId="cb545cd9-4117-4a28-ae57-51585a740fdd" providerId="ADAL" clId="{AAAA4DC8-9B01-433A-9A1A-7EF925C8EEAE}" dt="2019-10-27T11:21:10.845" v="4631" actId="2696"/>
        <pc:sldMkLst>
          <pc:docMk/>
          <pc:sldMk cId="1912482630" sldId="310"/>
        </pc:sldMkLst>
      </pc:sldChg>
      <pc:sldChg chg="addSp delSp modSp add del">
        <pc:chgData name="James Rix" userId="cb545cd9-4117-4a28-ae57-51585a740fdd" providerId="ADAL" clId="{AAAA4DC8-9B01-433A-9A1A-7EF925C8EEAE}" dt="2019-10-27T11:21:09.924" v="4630" actId="2696"/>
        <pc:sldMkLst>
          <pc:docMk/>
          <pc:sldMk cId="603730748" sldId="311"/>
        </pc:sldMkLst>
        <pc:spChg chg="mod">
          <ac:chgData name="James Rix" userId="cb545cd9-4117-4a28-ae57-51585a740fdd" providerId="ADAL" clId="{AAAA4DC8-9B01-433A-9A1A-7EF925C8EEAE}" dt="2019-10-26T08:00:10.076" v="581" actId="20577"/>
          <ac:spMkLst>
            <pc:docMk/>
            <pc:sldMk cId="603730748" sldId="311"/>
            <ac:spMk id="4" creationId="{2E8922C6-9F9D-44BC-B083-B31729A7EDC2}"/>
          </ac:spMkLst>
        </pc:spChg>
        <pc:spChg chg="del mod topLvl">
          <ac:chgData name="James Rix" userId="cb545cd9-4117-4a28-ae57-51585a740fdd" providerId="ADAL" clId="{AAAA4DC8-9B01-433A-9A1A-7EF925C8EEAE}" dt="2019-10-27T03:42:21.649" v="1651" actId="478"/>
          <ac:spMkLst>
            <pc:docMk/>
            <pc:sldMk cId="603730748" sldId="311"/>
            <ac:spMk id="7" creationId="{EE3F461A-78E4-42BE-9A35-E48BB5AD043D}"/>
          </ac:spMkLst>
        </pc:spChg>
        <pc:spChg chg="del mod topLvl">
          <ac:chgData name="James Rix" userId="cb545cd9-4117-4a28-ae57-51585a740fdd" providerId="ADAL" clId="{AAAA4DC8-9B01-433A-9A1A-7EF925C8EEAE}" dt="2019-10-27T03:42:20.455" v="1650" actId="478"/>
          <ac:spMkLst>
            <pc:docMk/>
            <pc:sldMk cId="603730748" sldId="311"/>
            <ac:spMk id="33" creationId="{B507EE3F-E0B1-4D00-AE4A-4A50E357561E}"/>
          </ac:spMkLst>
        </pc:spChg>
        <pc:spChg chg="del mod topLvl">
          <ac:chgData name="James Rix" userId="cb545cd9-4117-4a28-ae57-51585a740fdd" providerId="ADAL" clId="{AAAA4DC8-9B01-433A-9A1A-7EF925C8EEAE}" dt="2019-10-27T03:42:17.559" v="1648" actId="478"/>
          <ac:spMkLst>
            <pc:docMk/>
            <pc:sldMk cId="603730748" sldId="311"/>
            <ac:spMk id="36" creationId="{4D9F70ED-F3D8-47F7-892D-9EE866802486}"/>
          </ac:spMkLst>
        </pc:spChg>
        <pc:spChg chg="del mod topLvl">
          <ac:chgData name="James Rix" userId="cb545cd9-4117-4a28-ae57-51585a740fdd" providerId="ADAL" clId="{AAAA4DC8-9B01-433A-9A1A-7EF925C8EEAE}" dt="2019-10-27T03:42:19.254" v="1649" actId="478"/>
          <ac:spMkLst>
            <pc:docMk/>
            <pc:sldMk cId="603730748" sldId="311"/>
            <ac:spMk id="37" creationId="{8B2D675B-B6C4-497D-A375-577DFBECE637}"/>
          </ac:spMkLst>
        </pc:spChg>
        <pc:spChg chg="add del mod topLvl">
          <ac:chgData name="James Rix" userId="cb545cd9-4117-4a28-ae57-51585a740fdd" providerId="ADAL" clId="{AAAA4DC8-9B01-433A-9A1A-7EF925C8EEAE}" dt="2019-10-27T04:14:00.752" v="1773" actId="478"/>
          <ac:spMkLst>
            <pc:docMk/>
            <pc:sldMk cId="603730748" sldId="311"/>
            <ac:spMk id="137" creationId="{6D638B18-EB9D-4594-9AC7-CF78773ADA44}"/>
          </ac:spMkLst>
        </pc:spChg>
        <pc:spChg chg="add del mod topLvl">
          <ac:chgData name="James Rix" userId="cb545cd9-4117-4a28-ae57-51585a740fdd" providerId="ADAL" clId="{AAAA4DC8-9B01-433A-9A1A-7EF925C8EEAE}" dt="2019-10-27T04:14:02.557" v="1775" actId="478"/>
          <ac:spMkLst>
            <pc:docMk/>
            <pc:sldMk cId="603730748" sldId="311"/>
            <ac:spMk id="150" creationId="{A2B292C8-D842-48C8-9802-0E134AEB1EFC}"/>
          </ac:spMkLst>
        </pc:spChg>
        <pc:spChg chg="add del mod topLvl">
          <ac:chgData name="James Rix" userId="cb545cd9-4117-4a28-ae57-51585a740fdd" providerId="ADAL" clId="{AAAA4DC8-9B01-433A-9A1A-7EF925C8EEAE}" dt="2019-10-27T04:16:39.197" v="1812" actId="478"/>
          <ac:spMkLst>
            <pc:docMk/>
            <pc:sldMk cId="603730748" sldId="311"/>
            <ac:spMk id="155" creationId="{C5DE5CE4-7C3C-48E2-AD01-AF30A7C53CE6}"/>
          </ac:spMkLst>
        </pc:spChg>
        <pc:grpChg chg="add del mod">
          <ac:chgData name="James Rix" userId="cb545cd9-4117-4a28-ae57-51585a740fdd" providerId="ADAL" clId="{AAAA4DC8-9B01-433A-9A1A-7EF925C8EEAE}" dt="2019-10-27T03:42:06.029" v="1644" actId="165"/>
          <ac:grpSpMkLst>
            <pc:docMk/>
            <pc:sldMk cId="603730748" sldId="311"/>
            <ac:grpSpMk id="6" creationId="{5F845467-4249-4E54-8CBD-732914AC5BFF}"/>
          </ac:grpSpMkLst>
        </pc:grpChg>
        <pc:grpChg chg="del mod topLvl">
          <ac:chgData name="James Rix" userId="cb545cd9-4117-4a28-ae57-51585a740fdd" providerId="ADAL" clId="{AAAA4DC8-9B01-433A-9A1A-7EF925C8EEAE}" dt="2019-10-27T03:42:11.151" v="1645" actId="165"/>
          <ac:grpSpMkLst>
            <pc:docMk/>
            <pc:sldMk cId="603730748" sldId="311"/>
            <ac:grpSpMk id="8" creationId="{392299B9-1C5E-4F03-8302-6BBB4CE37B75}"/>
          </ac:grpSpMkLst>
        </pc:grpChg>
        <pc:grpChg chg="del mod topLvl">
          <ac:chgData name="James Rix" userId="cb545cd9-4117-4a28-ae57-51585a740fdd" providerId="ADAL" clId="{AAAA4DC8-9B01-433A-9A1A-7EF925C8EEAE}" dt="2019-10-27T07:50:32.412" v="2925" actId="478"/>
          <ac:grpSpMkLst>
            <pc:docMk/>
            <pc:sldMk cId="603730748" sldId="311"/>
            <ac:grpSpMk id="9" creationId="{E7F14A8C-BFAE-4476-93A6-3530062E6EE0}"/>
          </ac:grpSpMkLst>
        </pc:grpChg>
        <pc:grpChg chg="del mod topLvl">
          <ac:chgData name="James Rix" userId="cb545cd9-4117-4a28-ae57-51585a740fdd" providerId="ADAL" clId="{AAAA4DC8-9B01-433A-9A1A-7EF925C8EEAE}" dt="2019-10-27T07:50:32.412" v="2925" actId="478"/>
          <ac:grpSpMkLst>
            <pc:docMk/>
            <pc:sldMk cId="603730748" sldId="311"/>
            <ac:grpSpMk id="10" creationId="{CC95FE97-2B45-4165-AB13-5BE033BA2F81}"/>
          </ac:grpSpMkLst>
        </pc:grpChg>
        <pc:grpChg chg="del mod topLvl">
          <ac:chgData name="James Rix" userId="cb545cd9-4117-4a28-ae57-51585a740fdd" providerId="ADAL" clId="{AAAA4DC8-9B01-433A-9A1A-7EF925C8EEAE}" dt="2019-10-27T07:50:32.412" v="2925" actId="478"/>
          <ac:grpSpMkLst>
            <pc:docMk/>
            <pc:sldMk cId="603730748" sldId="311"/>
            <ac:grpSpMk id="11" creationId="{2692A125-B889-43DA-99CE-12CF3E41C520}"/>
          </ac:grpSpMkLst>
        </pc:grpChg>
        <pc:grpChg chg="del mod topLvl">
          <ac:chgData name="James Rix" userId="cb545cd9-4117-4a28-ae57-51585a740fdd" providerId="ADAL" clId="{AAAA4DC8-9B01-433A-9A1A-7EF925C8EEAE}" dt="2019-10-27T07:50:32.412" v="2925" actId="478"/>
          <ac:grpSpMkLst>
            <pc:docMk/>
            <pc:sldMk cId="603730748" sldId="311"/>
            <ac:grpSpMk id="12" creationId="{6303F178-46AB-413C-B3ED-725B571F3B76}"/>
          </ac:grpSpMkLst>
        </pc:grpChg>
        <pc:grpChg chg="del mod topLvl">
          <ac:chgData name="James Rix" userId="cb545cd9-4117-4a28-ae57-51585a740fdd" providerId="ADAL" clId="{AAAA4DC8-9B01-433A-9A1A-7EF925C8EEAE}" dt="2019-10-27T07:50:32.412" v="2925" actId="478"/>
          <ac:grpSpMkLst>
            <pc:docMk/>
            <pc:sldMk cId="603730748" sldId="311"/>
            <ac:grpSpMk id="13" creationId="{1E880936-F231-4FF5-8BE9-CDA9BB1731F6}"/>
          </ac:grpSpMkLst>
        </pc:grpChg>
        <pc:grpChg chg="del mod topLvl">
          <ac:chgData name="James Rix" userId="cb545cd9-4117-4a28-ae57-51585a740fdd" providerId="ADAL" clId="{AAAA4DC8-9B01-433A-9A1A-7EF925C8EEAE}" dt="2019-10-27T07:50:32.412" v="2925" actId="478"/>
          <ac:grpSpMkLst>
            <pc:docMk/>
            <pc:sldMk cId="603730748" sldId="311"/>
            <ac:grpSpMk id="14" creationId="{99B8FF46-FB58-4FED-A288-D78EBC6F2748}"/>
          </ac:grpSpMkLst>
        </pc:grpChg>
        <pc:grpChg chg="del mod topLvl">
          <ac:chgData name="James Rix" userId="cb545cd9-4117-4a28-ae57-51585a740fdd" providerId="ADAL" clId="{AAAA4DC8-9B01-433A-9A1A-7EF925C8EEAE}" dt="2019-10-27T07:50:32.412" v="2925" actId="478"/>
          <ac:grpSpMkLst>
            <pc:docMk/>
            <pc:sldMk cId="603730748" sldId="311"/>
            <ac:grpSpMk id="15" creationId="{3ED4074B-FDA0-4592-B6C3-A90EA45D3180}"/>
          </ac:grpSpMkLst>
        </pc:grpChg>
        <pc:grpChg chg="del mod topLvl">
          <ac:chgData name="James Rix" userId="cb545cd9-4117-4a28-ae57-51585a740fdd" providerId="ADAL" clId="{AAAA4DC8-9B01-433A-9A1A-7EF925C8EEAE}" dt="2019-10-27T07:50:32.412" v="2925" actId="478"/>
          <ac:grpSpMkLst>
            <pc:docMk/>
            <pc:sldMk cId="603730748" sldId="311"/>
            <ac:grpSpMk id="16" creationId="{F76046AB-AE24-4A27-BED7-E9924416E6E5}"/>
          </ac:grpSpMkLst>
        </pc:grpChg>
        <pc:grpChg chg="add del mod">
          <ac:chgData name="James Rix" userId="cb545cd9-4117-4a28-ae57-51585a740fdd" providerId="ADAL" clId="{AAAA4DC8-9B01-433A-9A1A-7EF925C8EEAE}" dt="2019-10-27T03:45:31.203" v="1674" actId="165"/>
          <ac:grpSpMkLst>
            <pc:docMk/>
            <pc:sldMk cId="603730748" sldId="311"/>
            <ac:grpSpMk id="131" creationId="{CC936707-03F4-4DF7-99CC-7909BCBE2811}"/>
          </ac:grpSpMkLst>
        </pc:grpChg>
        <pc:grpChg chg="add del mod">
          <ac:chgData name="James Rix" userId="cb545cd9-4117-4a28-ae57-51585a740fdd" providerId="ADAL" clId="{AAAA4DC8-9B01-433A-9A1A-7EF925C8EEAE}" dt="2019-10-27T04:04:17.801" v="1706" actId="165"/>
          <ac:grpSpMkLst>
            <pc:docMk/>
            <pc:sldMk cId="603730748" sldId="311"/>
            <ac:grpSpMk id="138" creationId="{BD7E01DE-6D0F-4E52-8C9C-5FDB344AF5BF}"/>
          </ac:grpSpMkLst>
        </pc:grpChg>
        <pc:grpChg chg="add del mod">
          <ac:chgData name="James Rix" userId="cb545cd9-4117-4a28-ae57-51585a740fdd" providerId="ADAL" clId="{AAAA4DC8-9B01-433A-9A1A-7EF925C8EEAE}" dt="2019-10-27T04:05:49.582" v="1720" actId="165"/>
          <ac:grpSpMkLst>
            <pc:docMk/>
            <pc:sldMk cId="603730748" sldId="311"/>
            <ac:grpSpMk id="139" creationId="{979A9133-AEA3-4378-9E7C-C1E415006AF1}"/>
          </ac:grpSpMkLst>
        </pc:grpChg>
        <pc:grpChg chg="add del mod">
          <ac:chgData name="James Rix" userId="cb545cd9-4117-4a28-ae57-51585a740fdd" providerId="ADAL" clId="{AAAA4DC8-9B01-433A-9A1A-7EF925C8EEAE}" dt="2019-10-27T04:07:28.898" v="1738" actId="165"/>
          <ac:grpSpMkLst>
            <pc:docMk/>
            <pc:sldMk cId="603730748" sldId="311"/>
            <ac:grpSpMk id="148" creationId="{4793A581-629F-464B-B69E-8282FAB6FACB}"/>
          </ac:grpSpMkLst>
        </pc:grpChg>
        <pc:grpChg chg="add del mod">
          <ac:chgData name="James Rix" userId="cb545cd9-4117-4a28-ae57-51585a740fdd" providerId="ADAL" clId="{AAAA4DC8-9B01-433A-9A1A-7EF925C8EEAE}" dt="2019-10-27T04:13:54.447" v="1771" actId="165"/>
          <ac:grpSpMkLst>
            <pc:docMk/>
            <pc:sldMk cId="603730748" sldId="311"/>
            <ac:grpSpMk id="154" creationId="{A28C06B5-1AF5-44C8-A463-1993E8F88E60}"/>
          </ac:grpSpMkLst>
        </pc:grpChg>
        <pc:grpChg chg="add del mod">
          <ac:chgData name="James Rix" userId="cb545cd9-4117-4a28-ae57-51585a740fdd" providerId="ADAL" clId="{AAAA4DC8-9B01-433A-9A1A-7EF925C8EEAE}" dt="2019-10-27T04:16:34.979" v="1810" actId="165"/>
          <ac:grpSpMkLst>
            <pc:docMk/>
            <pc:sldMk cId="603730748" sldId="311"/>
            <ac:grpSpMk id="156" creationId="{545E5333-4ED9-4432-9A1A-1EADBB5AC977}"/>
          </ac:grpSpMkLst>
        </pc:grpChg>
        <pc:cxnChg chg="add del mod topLvl">
          <ac:chgData name="James Rix" userId="cb545cd9-4117-4a28-ae57-51585a740fdd" providerId="ADAL" clId="{AAAA4DC8-9B01-433A-9A1A-7EF925C8EEAE}" dt="2019-10-27T07:50:32.412" v="2925" actId="478"/>
          <ac:cxnSpMkLst>
            <pc:docMk/>
            <pc:sldMk cId="603730748" sldId="311"/>
            <ac:cxnSpMk id="3" creationId="{FE66E203-EBB7-4B47-92E4-2D94673233AA}"/>
          </ac:cxnSpMkLst>
        </pc:cxnChg>
        <pc:cxnChg chg="del mod topLvl">
          <ac:chgData name="James Rix" userId="cb545cd9-4117-4a28-ae57-51585a740fdd" providerId="ADAL" clId="{AAAA4DC8-9B01-433A-9A1A-7EF925C8EEAE}" dt="2019-10-27T07:50:32.412" v="2925" actId="478"/>
          <ac:cxnSpMkLst>
            <pc:docMk/>
            <pc:sldMk cId="603730748" sldId="311"/>
            <ac:cxnSpMk id="17" creationId="{0511AFC9-0DC8-46C1-8B70-68C37431CDB2}"/>
          </ac:cxnSpMkLst>
        </pc:cxnChg>
        <pc:cxnChg chg="del mod topLvl">
          <ac:chgData name="James Rix" userId="cb545cd9-4117-4a28-ae57-51585a740fdd" providerId="ADAL" clId="{AAAA4DC8-9B01-433A-9A1A-7EF925C8EEAE}" dt="2019-10-27T07:50:32.412" v="2925" actId="478"/>
          <ac:cxnSpMkLst>
            <pc:docMk/>
            <pc:sldMk cId="603730748" sldId="311"/>
            <ac:cxnSpMk id="18" creationId="{15B155C3-FB78-4B35-9EB3-2394912438AE}"/>
          </ac:cxnSpMkLst>
        </pc:cxnChg>
        <pc:cxnChg chg="del mod topLvl">
          <ac:chgData name="James Rix" userId="cb545cd9-4117-4a28-ae57-51585a740fdd" providerId="ADAL" clId="{AAAA4DC8-9B01-433A-9A1A-7EF925C8EEAE}" dt="2019-10-27T07:50:32.412" v="2925" actId="478"/>
          <ac:cxnSpMkLst>
            <pc:docMk/>
            <pc:sldMk cId="603730748" sldId="311"/>
            <ac:cxnSpMk id="19" creationId="{97976090-7E74-406A-9AD1-1382278FB519}"/>
          </ac:cxnSpMkLst>
        </pc:cxnChg>
        <pc:cxnChg chg="del mod topLvl">
          <ac:chgData name="James Rix" userId="cb545cd9-4117-4a28-ae57-51585a740fdd" providerId="ADAL" clId="{AAAA4DC8-9B01-433A-9A1A-7EF925C8EEAE}" dt="2019-10-27T07:50:32.412" v="2925" actId="478"/>
          <ac:cxnSpMkLst>
            <pc:docMk/>
            <pc:sldMk cId="603730748" sldId="311"/>
            <ac:cxnSpMk id="20" creationId="{D90960B7-6B77-48E1-98D8-13C3830A4089}"/>
          </ac:cxnSpMkLst>
        </pc:cxnChg>
        <pc:cxnChg chg="del mod topLvl">
          <ac:chgData name="James Rix" userId="cb545cd9-4117-4a28-ae57-51585a740fdd" providerId="ADAL" clId="{AAAA4DC8-9B01-433A-9A1A-7EF925C8EEAE}" dt="2019-10-27T07:50:32.412" v="2925" actId="478"/>
          <ac:cxnSpMkLst>
            <pc:docMk/>
            <pc:sldMk cId="603730748" sldId="311"/>
            <ac:cxnSpMk id="21" creationId="{AB59DC07-74F1-45C3-B3CF-CC15878EBD4F}"/>
          </ac:cxnSpMkLst>
        </pc:cxnChg>
        <pc:cxnChg chg="del mod topLvl">
          <ac:chgData name="James Rix" userId="cb545cd9-4117-4a28-ae57-51585a740fdd" providerId="ADAL" clId="{AAAA4DC8-9B01-433A-9A1A-7EF925C8EEAE}" dt="2019-10-27T07:50:32.412" v="2925" actId="478"/>
          <ac:cxnSpMkLst>
            <pc:docMk/>
            <pc:sldMk cId="603730748" sldId="311"/>
            <ac:cxnSpMk id="22" creationId="{14272006-17A3-4A1C-87A4-F5DB0E538A63}"/>
          </ac:cxnSpMkLst>
        </pc:cxnChg>
        <pc:cxnChg chg="del mod topLvl">
          <ac:chgData name="James Rix" userId="cb545cd9-4117-4a28-ae57-51585a740fdd" providerId="ADAL" clId="{AAAA4DC8-9B01-433A-9A1A-7EF925C8EEAE}" dt="2019-10-27T07:50:32.412" v="2925" actId="478"/>
          <ac:cxnSpMkLst>
            <pc:docMk/>
            <pc:sldMk cId="603730748" sldId="311"/>
            <ac:cxnSpMk id="23" creationId="{4EA67549-18BB-4FFC-965C-BCF1684460B2}"/>
          </ac:cxnSpMkLst>
        </pc:cxnChg>
        <pc:cxnChg chg="del mod topLvl">
          <ac:chgData name="James Rix" userId="cb545cd9-4117-4a28-ae57-51585a740fdd" providerId="ADAL" clId="{AAAA4DC8-9B01-433A-9A1A-7EF925C8EEAE}" dt="2019-10-27T07:50:32.412" v="2925" actId="478"/>
          <ac:cxnSpMkLst>
            <pc:docMk/>
            <pc:sldMk cId="603730748" sldId="311"/>
            <ac:cxnSpMk id="24" creationId="{7BF0381C-8BC7-447D-88A6-399480A5F36A}"/>
          </ac:cxnSpMkLst>
        </pc:cxnChg>
        <pc:cxnChg chg="del mod topLvl">
          <ac:chgData name="James Rix" userId="cb545cd9-4117-4a28-ae57-51585a740fdd" providerId="ADAL" clId="{AAAA4DC8-9B01-433A-9A1A-7EF925C8EEAE}" dt="2019-10-27T07:50:32.412" v="2925" actId="478"/>
          <ac:cxnSpMkLst>
            <pc:docMk/>
            <pc:sldMk cId="603730748" sldId="311"/>
            <ac:cxnSpMk id="25" creationId="{7154D26F-D767-492D-A8DF-0B93F0F875B7}"/>
          </ac:cxnSpMkLst>
        </pc:cxnChg>
        <pc:cxnChg chg="del mod topLvl">
          <ac:chgData name="James Rix" userId="cb545cd9-4117-4a28-ae57-51585a740fdd" providerId="ADAL" clId="{AAAA4DC8-9B01-433A-9A1A-7EF925C8EEAE}" dt="2019-10-27T07:50:32.412" v="2925" actId="478"/>
          <ac:cxnSpMkLst>
            <pc:docMk/>
            <pc:sldMk cId="603730748" sldId="311"/>
            <ac:cxnSpMk id="26" creationId="{82710137-C2E4-4783-BE81-3CDBE06D4EB4}"/>
          </ac:cxnSpMkLst>
        </pc:cxnChg>
        <pc:cxnChg chg="del mod topLvl">
          <ac:chgData name="James Rix" userId="cb545cd9-4117-4a28-ae57-51585a740fdd" providerId="ADAL" clId="{AAAA4DC8-9B01-433A-9A1A-7EF925C8EEAE}" dt="2019-10-27T07:50:32.412" v="2925" actId="478"/>
          <ac:cxnSpMkLst>
            <pc:docMk/>
            <pc:sldMk cId="603730748" sldId="311"/>
            <ac:cxnSpMk id="27" creationId="{AB3E7B7F-330A-4372-86CD-3784ED3BE9F5}"/>
          </ac:cxnSpMkLst>
        </pc:cxnChg>
        <pc:cxnChg chg="del mod topLvl">
          <ac:chgData name="James Rix" userId="cb545cd9-4117-4a28-ae57-51585a740fdd" providerId="ADAL" clId="{AAAA4DC8-9B01-433A-9A1A-7EF925C8EEAE}" dt="2019-10-27T07:50:32.412" v="2925" actId="478"/>
          <ac:cxnSpMkLst>
            <pc:docMk/>
            <pc:sldMk cId="603730748" sldId="311"/>
            <ac:cxnSpMk id="28" creationId="{6885A85C-3DB0-44CD-83F8-7E2B3C66BB1F}"/>
          </ac:cxnSpMkLst>
        </pc:cxnChg>
        <pc:cxnChg chg="del mod topLvl">
          <ac:chgData name="James Rix" userId="cb545cd9-4117-4a28-ae57-51585a740fdd" providerId="ADAL" clId="{AAAA4DC8-9B01-433A-9A1A-7EF925C8EEAE}" dt="2019-10-27T07:50:32.412" v="2925" actId="478"/>
          <ac:cxnSpMkLst>
            <pc:docMk/>
            <pc:sldMk cId="603730748" sldId="311"/>
            <ac:cxnSpMk id="29" creationId="{6436E9D7-653B-489F-BFBA-64ED3F36177C}"/>
          </ac:cxnSpMkLst>
        </pc:cxnChg>
        <pc:cxnChg chg="del mod topLvl">
          <ac:chgData name="James Rix" userId="cb545cd9-4117-4a28-ae57-51585a740fdd" providerId="ADAL" clId="{AAAA4DC8-9B01-433A-9A1A-7EF925C8EEAE}" dt="2019-10-27T07:50:32.412" v="2925" actId="478"/>
          <ac:cxnSpMkLst>
            <pc:docMk/>
            <pc:sldMk cId="603730748" sldId="311"/>
            <ac:cxnSpMk id="30" creationId="{BAC65D96-7283-4861-B21E-4468B29C8B9D}"/>
          </ac:cxnSpMkLst>
        </pc:cxnChg>
        <pc:cxnChg chg="del mod topLvl">
          <ac:chgData name="James Rix" userId="cb545cd9-4117-4a28-ae57-51585a740fdd" providerId="ADAL" clId="{AAAA4DC8-9B01-433A-9A1A-7EF925C8EEAE}" dt="2019-10-27T07:50:32.412" v="2925" actId="478"/>
          <ac:cxnSpMkLst>
            <pc:docMk/>
            <pc:sldMk cId="603730748" sldId="311"/>
            <ac:cxnSpMk id="31" creationId="{7C54280E-D7B7-4232-BE84-55EA287FF689}"/>
          </ac:cxnSpMkLst>
        </pc:cxnChg>
        <pc:cxnChg chg="del mod topLvl">
          <ac:chgData name="James Rix" userId="cb545cd9-4117-4a28-ae57-51585a740fdd" providerId="ADAL" clId="{AAAA4DC8-9B01-433A-9A1A-7EF925C8EEAE}" dt="2019-10-27T07:50:32.412" v="2925" actId="478"/>
          <ac:cxnSpMkLst>
            <pc:docMk/>
            <pc:sldMk cId="603730748" sldId="311"/>
            <ac:cxnSpMk id="32" creationId="{01EE2867-13B7-4D41-B2D3-86E67522FD1A}"/>
          </ac:cxnSpMkLst>
        </pc:cxnChg>
        <pc:cxnChg chg="del mod topLvl">
          <ac:chgData name="James Rix" userId="cb545cd9-4117-4a28-ae57-51585a740fdd" providerId="ADAL" clId="{AAAA4DC8-9B01-433A-9A1A-7EF925C8EEAE}" dt="2019-10-27T03:42:15.294" v="1646" actId="478"/>
          <ac:cxnSpMkLst>
            <pc:docMk/>
            <pc:sldMk cId="603730748" sldId="311"/>
            <ac:cxnSpMk id="34" creationId="{32576343-705A-4FE3-B84C-25FEBB65821B}"/>
          </ac:cxnSpMkLst>
        </pc:cxnChg>
        <pc:cxnChg chg="del mod topLvl">
          <ac:chgData name="James Rix" userId="cb545cd9-4117-4a28-ae57-51585a740fdd" providerId="ADAL" clId="{AAAA4DC8-9B01-433A-9A1A-7EF925C8EEAE}" dt="2019-10-27T03:42:16.295" v="1647" actId="478"/>
          <ac:cxnSpMkLst>
            <pc:docMk/>
            <pc:sldMk cId="603730748" sldId="311"/>
            <ac:cxnSpMk id="35" creationId="{F0950507-8BE0-4DC5-9D78-27A58C1766B3}"/>
          </ac:cxnSpMkLst>
        </pc:cxnChg>
        <pc:cxnChg chg="del mod topLvl">
          <ac:chgData name="James Rix" userId="cb545cd9-4117-4a28-ae57-51585a740fdd" providerId="ADAL" clId="{AAAA4DC8-9B01-433A-9A1A-7EF925C8EEAE}" dt="2019-10-27T07:50:32.412" v="2925" actId="478"/>
          <ac:cxnSpMkLst>
            <pc:docMk/>
            <pc:sldMk cId="603730748" sldId="311"/>
            <ac:cxnSpMk id="38" creationId="{942B23CD-C6CF-4943-ACEB-0B9F9BB676D5}"/>
          </ac:cxnSpMkLst>
        </pc:cxnChg>
        <pc:cxnChg chg="del mod topLvl">
          <ac:chgData name="James Rix" userId="cb545cd9-4117-4a28-ae57-51585a740fdd" providerId="ADAL" clId="{AAAA4DC8-9B01-433A-9A1A-7EF925C8EEAE}" dt="2019-10-27T07:50:32.412" v="2925" actId="478"/>
          <ac:cxnSpMkLst>
            <pc:docMk/>
            <pc:sldMk cId="603730748" sldId="311"/>
            <ac:cxnSpMk id="39" creationId="{2F4346F0-4155-4DEE-9087-FABC97CA247F}"/>
          </ac:cxnSpMkLst>
        </pc:cxnChg>
        <pc:cxnChg chg="del mod topLvl">
          <ac:chgData name="James Rix" userId="cb545cd9-4117-4a28-ae57-51585a740fdd" providerId="ADAL" clId="{AAAA4DC8-9B01-433A-9A1A-7EF925C8EEAE}" dt="2019-10-27T07:50:32.412" v="2925" actId="478"/>
          <ac:cxnSpMkLst>
            <pc:docMk/>
            <pc:sldMk cId="603730748" sldId="311"/>
            <ac:cxnSpMk id="40" creationId="{D95287AA-8A6E-4EE7-BCF5-8083531D8CD4}"/>
          </ac:cxnSpMkLst>
        </pc:cxnChg>
        <pc:cxnChg chg="del mod topLvl">
          <ac:chgData name="James Rix" userId="cb545cd9-4117-4a28-ae57-51585a740fdd" providerId="ADAL" clId="{AAAA4DC8-9B01-433A-9A1A-7EF925C8EEAE}" dt="2019-10-27T07:50:32.412" v="2925" actId="478"/>
          <ac:cxnSpMkLst>
            <pc:docMk/>
            <pc:sldMk cId="603730748" sldId="311"/>
            <ac:cxnSpMk id="41" creationId="{AB7E43BA-2420-40B8-B390-CB633E06DD8D}"/>
          </ac:cxnSpMkLst>
        </pc:cxnChg>
        <pc:cxnChg chg="del mod topLvl">
          <ac:chgData name="James Rix" userId="cb545cd9-4117-4a28-ae57-51585a740fdd" providerId="ADAL" clId="{AAAA4DC8-9B01-433A-9A1A-7EF925C8EEAE}" dt="2019-10-27T07:50:32.412" v="2925" actId="478"/>
          <ac:cxnSpMkLst>
            <pc:docMk/>
            <pc:sldMk cId="603730748" sldId="311"/>
            <ac:cxnSpMk id="42" creationId="{2AC1FA98-1AF1-40B1-B087-5E23E8670AB4}"/>
          </ac:cxnSpMkLst>
        </pc:cxnChg>
        <pc:cxnChg chg="del mod topLvl">
          <ac:chgData name="James Rix" userId="cb545cd9-4117-4a28-ae57-51585a740fdd" providerId="ADAL" clId="{AAAA4DC8-9B01-433A-9A1A-7EF925C8EEAE}" dt="2019-10-27T07:50:32.412" v="2925" actId="478"/>
          <ac:cxnSpMkLst>
            <pc:docMk/>
            <pc:sldMk cId="603730748" sldId="311"/>
            <ac:cxnSpMk id="43" creationId="{5A5F6E69-CB63-4C75-B2F1-E57FE3E086D8}"/>
          </ac:cxnSpMkLst>
        </pc:cxnChg>
        <pc:cxnChg chg="mod">
          <ac:chgData name="James Rix" userId="cb545cd9-4117-4a28-ae57-51585a740fdd" providerId="ADAL" clId="{AAAA4DC8-9B01-433A-9A1A-7EF925C8EEAE}" dt="2019-10-27T04:06:53.579" v="1731" actId="13822"/>
          <ac:cxnSpMkLst>
            <pc:docMk/>
            <pc:sldMk cId="603730748" sldId="311"/>
            <ac:cxnSpMk id="44" creationId="{5C259945-CD95-42E6-903A-1910FADC315E}"/>
          </ac:cxnSpMkLst>
        </pc:cxnChg>
        <pc:cxnChg chg="mod">
          <ac:chgData name="James Rix" userId="cb545cd9-4117-4a28-ae57-51585a740fdd" providerId="ADAL" clId="{AAAA4DC8-9B01-433A-9A1A-7EF925C8EEAE}" dt="2019-10-27T04:06:53.579" v="1731" actId="13822"/>
          <ac:cxnSpMkLst>
            <pc:docMk/>
            <pc:sldMk cId="603730748" sldId="311"/>
            <ac:cxnSpMk id="46" creationId="{AC3EB91A-A6DA-4321-927F-67B6C44D7771}"/>
          </ac:cxnSpMkLst>
        </pc:cxnChg>
        <pc:cxnChg chg="mod">
          <ac:chgData name="James Rix" userId="cb545cd9-4117-4a28-ae57-51585a740fdd" providerId="ADAL" clId="{AAAA4DC8-9B01-433A-9A1A-7EF925C8EEAE}" dt="2019-10-27T04:06:53.579" v="1731" actId="13822"/>
          <ac:cxnSpMkLst>
            <pc:docMk/>
            <pc:sldMk cId="603730748" sldId="311"/>
            <ac:cxnSpMk id="49" creationId="{46B04D8C-0462-4546-AE34-10B0031A6C85}"/>
          </ac:cxnSpMkLst>
        </pc:cxnChg>
        <pc:cxnChg chg="mod">
          <ac:chgData name="James Rix" userId="cb545cd9-4117-4a28-ae57-51585a740fdd" providerId="ADAL" clId="{AAAA4DC8-9B01-433A-9A1A-7EF925C8EEAE}" dt="2019-10-27T04:06:53.579" v="1731" actId="13822"/>
          <ac:cxnSpMkLst>
            <pc:docMk/>
            <pc:sldMk cId="603730748" sldId="311"/>
            <ac:cxnSpMk id="50" creationId="{AB587342-9F36-445C-841F-5D6095E0073D}"/>
          </ac:cxnSpMkLst>
        </pc:cxnChg>
        <pc:cxnChg chg="mod">
          <ac:chgData name="James Rix" userId="cb545cd9-4117-4a28-ae57-51585a740fdd" providerId="ADAL" clId="{AAAA4DC8-9B01-433A-9A1A-7EF925C8EEAE}" dt="2019-10-27T04:06:53.579" v="1731" actId="13822"/>
          <ac:cxnSpMkLst>
            <pc:docMk/>
            <pc:sldMk cId="603730748" sldId="311"/>
            <ac:cxnSpMk id="51" creationId="{3E3CDF40-8749-493F-AAA5-E86529C51E7B}"/>
          </ac:cxnSpMkLst>
        </pc:cxnChg>
        <pc:cxnChg chg="mod">
          <ac:chgData name="James Rix" userId="cb545cd9-4117-4a28-ae57-51585a740fdd" providerId="ADAL" clId="{AAAA4DC8-9B01-433A-9A1A-7EF925C8EEAE}" dt="2019-10-27T04:06:53.579" v="1731" actId="13822"/>
          <ac:cxnSpMkLst>
            <pc:docMk/>
            <pc:sldMk cId="603730748" sldId="311"/>
            <ac:cxnSpMk id="52" creationId="{4A03CFDF-6F8C-4941-8DCD-2FAE06BEFC5A}"/>
          </ac:cxnSpMkLst>
        </pc:cxnChg>
        <pc:cxnChg chg="mod">
          <ac:chgData name="James Rix" userId="cb545cd9-4117-4a28-ae57-51585a740fdd" providerId="ADAL" clId="{AAAA4DC8-9B01-433A-9A1A-7EF925C8EEAE}" dt="2019-10-27T04:06:53.579" v="1731" actId="13822"/>
          <ac:cxnSpMkLst>
            <pc:docMk/>
            <pc:sldMk cId="603730748" sldId="311"/>
            <ac:cxnSpMk id="53" creationId="{A58C1479-BBC4-4DE9-8AD4-9D68EE7CA1FA}"/>
          </ac:cxnSpMkLst>
        </pc:cxnChg>
        <pc:cxnChg chg="mod">
          <ac:chgData name="James Rix" userId="cb545cd9-4117-4a28-ae57-51585a740fdd" providerId="ADAL" clId="{AAAA4DC8-9B01-433A-9A1A-7EF925C8EEAE}" dt="2019-10-27T04:06:53.579" v="1731" actId="13822"/>
          <ac:cxnSpMkLst>
            <pc:docMk/>
            <pc:sldMk cId="603730748" sldId="311"/>
            <ac:cxnSpMk id="54" creationId="{350BBB82-1CA5-4A4A-9DE5-29EEBC379CE9}"/>
          </ac:cxnSpMkLst>
        </pc:cxnChg>
        <pc:cxnChg chg="mod">
          <ac:chgData name="James Rix" userId="cb545cd9-4117-4a28-ae57-51585a740fdd" providerId="ADAL" clId="{AAAA4DC8-9B01-433A-9A1A-7EF925C8EEAE}" dt="2019-10-27T04:06:53.579" v="1731" actId="13822"/>
          <ac:cxnSpMkLst>
            <pc:docMk/>
            <pc:sldMk cId="603730748" sldId="311"/>
            <ac:cxnSpMk id="55" creationId="{926A093B-AB2E-47A9-9765-BCBAF163A0C5}"/>
          </ac:cxnSpMkLst>
        </pc:cxnChg>
        <pc:cxnChg chg="mod">
          <ac:chgData name="James Rix" userId="cb545cd9-4117-4a28-ae57-51585a740fdd" providerId="ADAL" clId="{AAAA4DC8-9B01-433A-9A1A-7EF925C8EEAE}" dt="2019-10-27T04:06:53.579" v="1731" actId="13822"/>
          <ac:cxnSpMkLst>
            <pc:docMk/>
            <pc:sldMk cId="603730748" sldId="311"/>
            <ac:cxnSpMk id="58" creationId="{DC834383-7B98-466C-AE2C-FB55F52C9719}"/>
          </ac:cxnSpMkLst>
        </pc:cxnChg>
        <pc:cxnChg chg="mod">
          <ac:chgData name="James Rix" userId="cb545cd9-4117-4a28-ae57-51585a740fdd" providerId="ADAL" clId="{AAAA4DC8-9B01-433A-9A1A-7EF925C8EEAE}" dt="2019-10-27T04:06:53.579" v="1731" actId="13822"/>
          <ac:cxnSpMkLst>
            <pc:docMk/>
            <pc:sldMk cId="603730748" sldId="311"/>
            <ac:cxnSpMk id="59" creationId="{1CB0C0AD-DA5C-49CD-B356-59EB5B4FDA89}"/>
          </ac:cxnSpMkLst>
        </pc:cxnChg>
        <pc:cxnChg chg="mod">
          <ac:chgData name="James Rix" userId="cb545cd9-4117-4a28-ae57-51585a740fdd" providerId="ADAL" clId="{AAAA4DC8-9B01-433A-9A1A-7EF925C8EEAE}" dt="2019-10-27T04:06:53.579" v="1731" actId="13822"/>
          <ac:cxnSpMkLst>
            <pc:docMk/>
            <pc:sldMk cId="603730748" sldId="311"/>
            <ac:cxnSpMk id="60" creationId="{7969D2CB-2037-4D06-94F7-0B5E618DE618}"/>
          </ac:cxnSpMkLst>
        </pc:cxnChg>
        <pc:cxnChg chg="mod">
          <ac:chgData name="James Rix" userId="cb545cd9-4117-4a28-ae57-51585a740fdd" providerId="ADAL" clId="{AAAA4DC8-9B01-433A-9A1A-7EF925C8EEAE}" dt="2019-10-27T04:06:53.579" v="1731" actId="13822"/>
          <ac:cxnSpMkLst>
            <pc:docMk/>
            <pc:sldMk cId="603730748" sldId="311"/>
            <ac:cxnSpMk id="61" creationId="{58671C52-302B-4512-8715-8310879C5605}"/>
          </ac:cxnSpMkLst>
        </pc:cxnChg>
        <pc:cxnChg chg="mod">
          <ac:chgData name="James Rix" userId="cb545cd9-4117-4a28-ae57-51585a740fdd" providerId="ADAL" clId="{AAAA4DC8-9B01-433A-9A1A-7EF925C8EEAE}" dt="2019-10-27T04:06:53.579" v="1731" actId="13822"/>
          <ac:cxnSpMkLst>
            <pc:docMk/>
            <pc:sldMk cId="603730748" sldId="311"/>
            <ac:cxnSpMk id="62" creationId="{79BC5D72-610A-425C-AD45-D2B41DFC3C51}"/>
          </ac:cxnSpMkLst>
        </pc:cxnChg>
        <pc:cxnChg chg="mod">
          <ac:chgData name="James Rix" userId="cb545cd9-4117-4a28-ae57-51585a740fdd" providerId="ADAL" clId="{AAAA4DC8-9B01-433A-9A1A-7EF925C8EEAE}" dt="2019-10-27T04:06:53.579" v="1731" actId="13822"/>
          <ac:cxnSpMkLst>
            <pc:docMk/>
            <pc:sldMk cId="603730748" sldId="311"/>
            <ac:cxnSpMk id="63" creationId="{E46ADEDE-5C2A-4AF0-9E16-0318FBF274E3}"/>
          </ac:cxnSpMkLst>
        </pc:cxnChg>
        <pc:cxnChg chg="mod">
          <ac:chgData name="James Rix" userId="cb545cd9-4117-4a28-ae57-51585a740fdd" providerId="ADAL" clId="{AAAA4DC8-9B01-433A-9A1A-7EF925C8EEAE}" dt="2019-10-27T04:06:53.579" v="1731" actId="13822"/>
          <ac:cxnSpMkLst>
            <pc:docMk/>
            <pc:sldMk cId="603730748" sldId="311"/>
            <ac:cxnSpMk id="64" creationId="{6136713C-C067-4441-B76D-7AD64B8DCB7C}"/>
          </ac:cxnSpMkLst>
        </pc:cxnChg>
        <pc:cxnChg chg="mod">
          <ac:chgData name="James Rix" userId="cb545cd9-4117-4a28-ae57-51585a740fdd" providerId="ADAL" clId="{AAAA4DC8-9B01-433A-9A1A-7EF925C8EEAE}" dt="2019-10-27T04:06:53.579" v="1731" actId="13822"/>
          <ac:cxnSpMkLst>
            <pc:docMk/>
            <pc:sldMk cId="603730748" sldId="311"/>
            <ac:cxnSpMk id="67" creationId="{ADF297A5-D748-4DE1-A1C0-FAD294BECA6B}"/>
          </ac:cxnSpMkLst>
        </pc:cxnChg>
        <pc:cxnChg chg="mod">
          <ac:chgData name="James Rix" userId="cb545cd9-4117-4a28-ae57-51585a740fdd" providerId="ADAL" clId="{AAAA4DC8-9B01-433A-9A1A-7EF925C8EEAE}" dt="2019-10-27T04:06:53.579" v="1731" actId="13822"/>
          <ac:cxnSpMkLst>
            <pc:docMk/>
            <pc:sldMk cId="603730748" sldId="311"/>
            <ac:cxnSpMk id="68" creationId="{2AD4465E-29A4-43AA-91CF-8415F8533DA1}"/>
          </ac:cxnSpMkLst>
        </pc:cxnChg>
        <pc:cxnChg chg="mod">
          <ac:chgData name="James Rix" userId="cb545cd9-4117-4a28-ae57-51585a740fdd" providerId="ADAL" clId="{AAAA4DC8-9B01-433A-9A1A-7EF925C8EEAE}" dt="2019-10-27T04:06:53.579" v="1731" actId="13822"/>
          <ac:cxnSpMkLst>
            <pc:docMk/>
            <pc:sldMk cId="603730748" sldId="311"/>
            <ac:cxnSpMk id="69" creationId="{24305FA4-B09D-4C5D-9CC3-52C924515BEF}"/>
          </ac:cxnSpMkLst>
        </pc:cxnChg>
        <pc:cxnChg chg="mod">
          <ac:chgData name="James Rix" userId="cb545cd9-4117-4a28-ae57-51585a740fdd" providerId="ADAL" clId="{AAAA4DC8-9B01-433A-9A1A-7EF925C8EEAE}" dt="2019-10-27T04:06:53.579" v="1731" actId="13822"/>
          <ac:cxnSpMkLst>
            <pc:docMk/>
            <pc:sldMk cId="603730748" sldId="311"/>
            <ac:cxnSpMk id="70" creationId="{5522C23E-105B-4C34-BF58-B03134423B31}"/>
          </ac:cxnSpMkLst>
        </pc:cxnChg>
        <pc:cxnChg chg="mod">
          <ac:chgData name="James Rix" userId="cb545cd9-4117-4a28-ae57-51585a740fdd" providerId="ADAL" clId="{AAAA4DC8-9B01-433A-9A1A-7EF925C8EEAE}" dt="2019-10-27T04:06:53.579" v="1731" actId="13822"/>
          <ac:cxnSpMkLst>
            <pc:docMk/>
            <pc:sldMk cId="603730748" sldId="311"/>
            <ac:cxnSpMk id="71" creationId="{70C994F0-5EC8-4CC2-BE5C-A1FCA7B868A7}"/>
          </ac:cxnSpMkLst>
        </pc:cxnChg>
        <pc:cxnChg chg="mod">
          <ac:chgData name="James Rix" userId="cb545cd9-4117-4a28-ae57-51585a740fdd" providerId="ADAL" clId="{AAAA4DC8-9B01-433A-9A1A-7EF925C8EEAE}" dt="2019-10-27T04:06:53.579" v="1731" actId="13822"/>
          <ac:cxnSpMkLst>
            <pc:docMk/>
            <pc:sldMk cId="603730748" sldId="311"/>
            <ac:cxnSpMk id="72" creationId="{576D72BD-8089-461E-B290-40C0AB5D7D1E}"/>
          </ac:cxnSpMkLst>
        </pc:cxnChg>
        <pc:cxnChg chg="mod">
          <ac:chgData name="James Rix" userId="cb545cd9-4117-4a28-ae57-51585a740fdd" providerId="ADAL" clId="{AAAA4DC8-9B01-433A-9A1A-7EF925C8EEAE}" dt="2019-10-27T04:06:53.579" v="1731" actId="13822"/>
          <ac:cxnSpMkLst>
            <pc:docMk/>
            <pc:sldMk cId="603730748" sldId="311"/>
            <ac:cxnSpMk id="73" creationId="{BE6EB135-4FFC-49E0-92E4-C01806337051}"/>
          </ac:cxnSpMkLst>
        </pc:cxnChg>
        <pc:cxnChg chg="mod">
          <ac:chgData name="James Rix" userId="cb545cd9-4117-4a28-ae57-51585a740fdd" providerId="ADAL" clId="{AAAA4DC8-9B01-433A-9A1A-7EF925C8EEAE}" dt="2019-10-27T04:06:53.579" v="1731" actId="13822"/>
          <ac:cxnSpMkLst>
            <pc:docMk/>
            <pc:sldMk cId="603730748" sldId="311"/>
            <ac:cxnSpMk id="76" creationId="{43641412-56D4-4F4A-AAEC-06070CC62C26}"/>
          </ac:cxnSpMkLst>
        </pc:cxnChg>
        <pc:cxnChg chg="mod">
          <ac:chgData name="James Rix" userId="cb545cd9-4117-4a28-ae57-51585a740fdd" providerId="ADAL" clId="{AAAA4DC8-9B01-433A-9A1A-7EF925C8EEAE}" dt="2019-10-27T04:06:53.579" v="1731" actId="13822"/>
          <ac:cxnSpMkLst>
            <pc:docMk/>
            <pc:sldMk cId="603730748" sldId="311"/>
            <ac:cxnSpMk id="77" creationId="{542DD4F2-61D4-4DE9-9733-B56FF198796D}"/>
          </ac:cxnSpMkLst>
        </pc:cxnChg>
        <pc:cxnChg chg="mod">
          <ac:chgData name="James Rix" userId="cb545cd9-4117-4a28-ae57-51585a740fdd" providerId="ADAL" clId="{AAAA4DC8-9B01-433A-9A1A-7EF925C8EEAE}" dt="2019-10-27T04:06:53.579" v="1731" actId="13822"/>
          <ac:cxnSpMkLst>
            <pc:docMk/>
            <pc:sldMk cId="603730748" sldId="311"/>
            <ac:cxnSpMk id="78" creationId="{A5B787A5-5C11-4F9B-B456-01EDF8684EBF}"/>
          </ac:cxnSpMkLst>
        </pc:cxnChg>
        <pc:cxnChg chg="mod">
          <ac:chgData name="James Rix" userId="cb545cd9-4117-4a28-ae57-51585a740fdd" providerId="ADAL" clId="{AAAA4DC8-9B01-433A-9A1A-7EF925C8EEAE}" dt="2019-10-27T04:06:53.579" v="1731" actId="13822"/>
          <ac:cxnSpMkLst>
            <pc:docMk/>
            <pc:sldMk cId="603730748" sldId="311"/>
            <ac:cxnSpMk id="79" creationId="{1447C464-2545-469F-A475-CC3C171FC1C3}"/>
          </ac:cxnSpMkLst>
        </pc:cxnChg>
        <pc:cxnChg chg="mod">
          <ac:chgData name="James Rix" userId="cb545cd9-4117-4a28-ae57-51585a740fdd" providerId="ADAL" clId="{AAAA4DC8-9B01-433A-9A1A-7EF925C8EEAE}" dt="2019-10-27T04:06:53.579" v="1731" actId="13822"/>
          <ac:cxnSpMkLst>
            <pc:docMk/>
            <pc:sldMk cId="603730748" sldId="311"/>
            <ac:cxnSpMk id="80" creationId="{843CB544-EC42-4EA9-9C19-E06AA4F27DA5}"/>
          </ac:cxnSpMkLst>
        </pc:cxnChg>
        <pc:cxnChg chg="mod">
          <ac:chgData name="James Rix" userId="cb545cd9-4117-4a28-ae57-51585a740fdd" providerId="ADAL" clId="{AAAA4DC8-9B01-433A-9A1A-7EF925C8EEAE}" dt="2019-10-27T04:06:53.579" v="1731" actId="13822"/>
          <ac:cxnSpMkLst>
            <pc:docMk/>
            <pc:sldMk cId="603730748" sldId="311"/>
            <ac:cxnSpMk id="81" creationId="{ADB146B2-7836-44CC-A9F6-E5A2F0E33B92}"/>
          </ac:cxnSpMkLst>
        </pc:cxnChg>
        <pc:cxnChg chg="mod">
          <ac:chgData name="James Rix" userId="cb545cd9-4117-4a28-ae57-51585a740fdd" providerId="ADAL" clId="{AAAA4DC8-9B01-433A-9A1A-7EF925C8EEAE}" dt="2019-10-27T04:06:53.579" v="1731" actId="13822"/>
          <ac:cxnSpMkLst>
            <pc:docMk/>
            <pc:sldMk cId="603730748" sldId="311"/>
            <ac:cxnSpMk id="82" creationId="{87849980-A67C-466D-A80E-25366195AE7E}"/>
          </ac:cxnSpMkLst>
        </pc:cxnChg>
        <pc:cxnChg chg="mod">
          <ac:chgData name="James Rix" userId="cb545cd9-4117-4a28-ae57-51585a740fdd" providerId="ADAL" clId="{AAAA4DC8-9B01-433A-9A1A-7EF925C8EEAE}" dt="2019-10-27T04:06:53.579" v="1731" actId="13822"/>
          <ac:cxnSpMkLst>
            <pc:docMk/>
            <pc:sldMk cId="603730748" sldId="311"/>
            <ac:cxnSpMk id="85" creationId="{A70945FF-1817-4A03-B2EB-11DE22155838}"/>
          </ac:cxnSpMkLst>
        </pc:cxnChg>
        <pc:cxnChg chg="mod">
          <ac:chgData name="James Rix" userId="cb545cd9-4117-4a28-ae57-51585a740fdd" providerId="ADAL" clId="{AAAA4DC8-9B01-433A-9A1A-7EF925C8EEAE}" dt="2019-10-27T04:06:53.579" v="1731" actId="13822"/>
          <ac:cxnSpMkLst>
            <pc:docMk/>
            <pc:sldMk cId="603730748" sldId="311"/>
            <ac:cxnSpMk id="86" creationId="{1AA0DDE3-9BC5-4621-874A-05A5047BE71D}"/>
          </ac:cxnSpMkLst>
        </pc:cxnChg>
        <pc:cxnChg chg="mod">
          <ac:chgData name="James Rix" userId="cb545cd9-4117-4a28-ae57-51585a740fdd" providerId="ADAL" clId="{AAAA4DC8-9B01-433A-9A1A-7EF925C8EEAE}" dt="2019-10-27T04:06:53.579" v="1731" actId="13822"/>
          <ac:cxnSpMkLst>
            <pc:docMk/>
            <pc:sldMk cId="603730748" sldId="311"/>
            <ac:cxnSpMk id="87" creationId="{CDE5673E-8B58-423E-AF26-78E1E55448B9}"/>
          </ac:cxnSpMkLst>
        </pc:cxnChg>
        <pc:cxnChg chg="mod">
          <ac:chgData name="James Rix" userId="cb545cd9-4117-4a28-ae57-51585a740fdd" providerId="ADAL" clId="{AAAA4DC8-9B01-433A-9A1A-7EF925C8EEAE}" dt="2019-10-27T04:06:53.579" v="1731" actId="13822"/>
          <ac:cxnSpMkLst>
            <pc:docMk/>
            <pc:sldMk cId="603730748" sldId="311"/>
            <ac:cxnSpMk id="88" creationId="{196336A6-1ACD-4220-A49B-E4E54CEBBEED}"/>
          </ac:cxnSpMkLst>
        </pc:cxnChg>
        <pc:cxnChg chg="mod">
          <ac:chgData name="James Rix" userId="cb545cd9-4117-4a28-ae57-51585a740fdd" providerId="ADAL" clId="{AAAA4DC8-9B01-433A-9A1A-7EF925C8EEAE}" dt="2019-10-27T04:06:53.579" v="1731" actId="13822"/>
          <ac:cxnSpMkLst>
            <pc:docMk/>
            <pc:sldMk cId="603730748" sldId="311"/>
            <ac:cxnSpMk id="89" creationId="{F7BA3714-9C23-4BA5-A36F-5AB6A7C408C6}"/>
          </ac:cxnSpMkLst>
        </pc:cxnChg>
        <pc:cxnChg chg="mod">
          <ac:chgData name="James Rix" userId="cb545cd9-4117-4a28-ae57-51585a740fdd" providerId="ADAL" clId="{AAAA4DC8-9B01-433A-9A1A-7EF925C8EEAE}" dt="2019-10-27T04:06:53.579" v="1731" actId="13822"/>
          <ac:cxnSpMkLst>
            <pc:docMk/>
            <pc:sldMk cId="603730748" sldId="311"/>
            <ac:cxnSpMk id="90" creationId="{6B5C467D-F297-4615-8C41-F64FEE9BD188}"/>
          </ac:cxnSpMkLst>
        </pc:cxnChg>
        <pc:cxnChg chg="mod">
          <ac:chgData name="James Rix" userId="cb545cd9-4117-4a28-ae57-51585a740fdd" providerId="ADAL" clId="{AAAA4DC8-9B01-433A-9A1A-7EF925C8EEAE}" dt="2019-10-27T04:06:53.579" v="1731" actId="13822"/>
          <ac:cxnSpMkLst>
            <pc:docMk/>
            <pc:sldMk cId="603730748" sldId="311"/>
            <ac:cxnSpMk id="91" creationId="{C75EEF0A-15D0-4534-BF19-FF4DAD7B2A56}"/>
          </ac:cxnSpMkLst>
        </pc:cxnChg>
        <pc:cxnChg chg="mod">
          <ac:chgData name="James Rix" userId="cb545cd9-4117-4a28-ae57-51585a740fdd" providerId="ADAL" clId="{AAAA4DC8-9B01-433A-9A1A-7EF925C8EEAE}" dt="2019-10-27T04:06:53.579" v="1731" actId="13822"/>
          <ac:cxnSpMkLst>
            <pc:docMk/>
            <pc:sldMk cId="603730748" sldId="311"/>
            <ac:cxnSpMk id="94" creationId="{4E351D21-9E01-4DE5-9682-D9A3B7C2FD44}"/>
          </ac:cxnSpMkLst>
        </pc:cxnChg>
        <pc:cxnChg chg="mod">
          <ac:chgData name="James Rix" userId="cb545cd9-4117-4a28-ae57-51585a740fdd" providerId="ADAL" clId="{AAAA4DC8-9B01-433A-9A1A-7EF925C8EEAE}" dt="2019-10-27T04:06:53.579" v="1731" actId="13822"/>
          <ac:cxnSpMkLst>
            <pc:docMk/>
            <pc:sldMk cId="603730748" sldId="311"/>
            <ac:cxnSpMk id="95" creationId="{FB0D57E8-B0AD-44DA-AB0F-C6EE9F05153D}"/>
          </ac:cxnSpMkLst>
        </pc:cxnChg>
        <pc:cxnChg chg="mod">
          <ac:chgData name="James Rix" userId="cb545cd9-4117-4a28-ae57-51585a740fdd" providerId="ADAL" clId="{AAAA4DC8-9B01-433A-9A1A-7EF925C8EEAE}" dt="2019-10-27T04:06:53.579" v="1731" actId="13822"/>
          <ac:cxnSpMkLst>
            <pc:docMk/>
            <pc:sldMk cId="603730748" sldId="311"/>
            <ac:cxnSpMk id="96" creationId="{794F2080-B619-464B-90D0-C19CAD3F90BD}"/>
          </ac:cxnSpMkLst>
        </pc:cxnChg>
        <pc:cxnChg chg="mod">
          <ac:chgData name="James Rix" userId="cb545cd9-4117-4a28-ae57-51585a740fdd" providerId="ADAL" clId="{AAAA4DC8-9B01-433A-9A1A-7EF925C8EEAE}" dt="2019-10-27T04:06:53.579" v="1731" actId="13822"/>
          <ac:cxnSpMkLst>
            <pc:docMk/>
            <pc:sldMk cId="603730748" sldId="311"/>
            <ac:cxnSpMk id="97" creationId="{C1940E0E-3255-4A1B-BE79-DF363E2ECF2E}"/>
          </ac:cxnSpMkLst>
        </pc:cxnChg>
        <pc:cxnChg chg="mod">
          <ac:chgData name="James Rix" userId="cb545cd9-4117-4a28-ae57-51585a740fdd" providerId="ADAL" clId="{AAAA4DC8-9B01-433A-9A1A-7EF925C8EEAE}" dt="2019-10-27T04:06:53.579" v="1731" actId="13822"/>
          <ac:cxnSpMkLst>
            <pc:docMk/>
            <pc:sldMk cId="603730748" sldId="311"/>
            <ac:cxnSpMk id="98" creationId="{82286306-A2E1-4A60-9E7B-FED8DE1BE1D8}"/>
          </ac:cxnSpMkLst>
        </pc:cxnChg>
        <pc:cxnChg chg="mod">
          <ac:chgData name="James Rix" userId="cb545cd9-4117-4a28-ae57-51585a740fdd" providerId="ADAL" clId="{AAAA4DC8-9B01-433A-9A1A-7EF925C8EEAE}" dt="2019-10-27T04:06:53.579" v="1731" actId="13822"/>
          <ac:cxnSpMkLst>
            <pc:docMk/>
            <pc:sldMk cId="603730748" sldId="311"/>
            <ac:cxnSpMk id="99" creationId="{753C9CD0-4B81-43D2-B0AA-7510CCE2D737}"/>
          </ac:cxnSpMkLst>
        </pc:cxnChg>
        <pc:cxnChg chg="mod">
          <ac:chgData name="James Rix" userId="cb545cd9-4117-4a28-ae57-51585a740fdd" providerId="ADAL" clId="{AAAA4DC8-9B01-433A-9A1A-7EF925C8EEAE}" dt="2019-10-27T04:06:53.579" v="1731" actId="13822"/>
          <ac:cxnSpMkLst>
            <pc:docMk/>
            <pc:sldMk cId="603730748" sldId="311"/>
            <ac:cxnSpMk id="100" creationId="{B5797D7B-EF78-4437-960E-0950EFFC5CAA}"/>
          </ac:cxnSpMkLst>
        </pc:cxnChg>
        <pc:cxnChg chg="mod">
          <ac:chgData name="James Rix" userId="cb545cd9-4117-4a28-ae57-51585a740fdd" providerId="ADAL" clId="{AAAA4DC8-9B01-433A-9A1A-7EF925C8EEAE}" dt="2019-10-27T04:06:53.579" v="1731" actId="13822"/>
          <ac:cxnSpMkLst>
            <pc:docMk/>
            <pc:sldMk cId="603730748" sldId="311"/>
            <ac:cxnSpMk id="103" creationId="{946B60C3-5BC8-4754-A842-6BE555480E81}"/>
          </ac:cxnSpMkLst>
        </pc:cxnChg>
        <pc:cxnChg chg="mod">
          <ac:chgData name="James Rix" userId="cb545cd9-4117-4a28-ae57-51585a740fdd" providerId="ADAL" clId="{AAAA4DC8-9B01-433A-9A1A-7EF925C8EEAE}" dt="2019-10-27T04:06:53.579" v="1731" actId="13822"/>
          <ac:cxnSpMkLst>
            <pc:docMk/>
            <pc:sldMk cId="603730748" sldId="311"/>
            <ac:cxnSpMk id="104" creationId="{9F838729-D418-44D9-89D5-18E609E3E315}"/>
          </ac:cxnSpMkLst>
        </pc:cxnChg>
        <pc:cxnChg chg="mod">
          <ac:chgData name="James Rix" userId="cb545cd9-4117-4a28-ae57-51585a740fdd" providerId="ADAL" clId="{AAAA4DC8-9B01-433A-9A1A-7EF925C8EEAE}" dt="2019-10-27T04:06:53.579" v="1731" actId="13822"/>
          <ac:cxnSpMkLst>
            <pc:docMk/>
            <pc:sldMk cId="603730748" sldId="311"/>
            <ac:cxnSpMk id="105" creationId="{126814F7-D184-4C5F-874B-C7C9118E5873}"/>
          </ac:cxnSpMkLst>
        </pc:cxnChg>
        <pc:cxnChg chg="mod">
          <ac:chgData name="James Rix" userId="cb545cd9-4117-4a28-ae57-51585a740fdd" providerId="ADAL" clId="{AAAA4DC8-9B01-433A-9A1A-7EF925C8EEAE}" dt="2019-10-27T04:06:53.579" v="1731" actId="13822"/>
          <ac:cxnSpMkLst>
            <pc:docMk/>
            <pc:sldMk cId="603730748" sldId="311"/>
            <ac:cxnSpMk id="106" creationId="{45F2BA24-C17D-4B86-B255-C639AA34082B}"/>
          </ac:cxnSpMkLst>
        </pc:cxnChg>
        <pc:cxnChg chg="mod">
          <ac:chgData name="James Rix" userId="cb545cd9-4117-4a28-ae57-51585a740fdd" providerId="ADAL" clId="{AAAA4DC8-9B01-433A-9A1A-7EF925C8EEAE}" dt="2019-10-27T04:06:53.579" v="1731" actId="13822"/>
          <ac:cxnSpMkLst>
            <pc:docMk/>
            <pc:sldMk cId="603730748" sldId="311"/>
            <ac:cxnSpMk id="107" creationId="{51318DE4-FAFD-40FE-8717-5D065CE71D60}"/>
          </ac:cxnSpMkLst>
        </pc:cxnChg>
        <pc:cxnChg chg="mod">
          <ac:chgData name="James Rix" userId="cb545cd9-4117-4a28-ae57-51585a740fdd" providerId="ADAL" clId="{AAAA4DC8-9B01-433A-9A1A-7EF925C8EEAE}" dt="2019-10-27T04:06:53.579" v="1731" actId="13822"/>
          <ac:cxnSpMkLst>
            <pc:docMk/>
            <pc:sldMk cId="603730748" sldId="311"/>
            <ac:cxnSpMk id="108" creationId="{A921BEE6-8803-4782-9560-E3963E14DDDB}"/>
          </ac:cxnSpMkLst>
        </pc:cxnChg>
        <pc:cxnChg chg="mod">
          <ac:chgData name="James Rix" userId="cb545cd9-4117-4a28-ae57-51585a740fdd" providerId="ADAL" clId="{AAAA4DC8-9B01-433A-9A1A-7EF925C8EEAE}" dt="2019-10-27T04:06:53.579" v="1731" actId="13822"/>
          <ac:cxnSpMkLst>
            <pc:docMk/>
            <pc:sldMk cId="603730748" sldId="311"/>
            <ac:cxnSpMk id="109" creationId="{0BBCE69D-3577-4E26-9904-F3EBAD163E31}"/>
          </ac:cxnSpMkLst>
        </pc:cxnChg>
        <pc:cxnChg chg="mod">
          <ac:chgData name="James Rix" userId="cb545cd9-4117-4a28-ae57-51585a740fdd" providerId="ADAL" clId="{AAAA4DC8-9B01-433A-9A1A-7EF925C8EEAE}" dt="2019-10-27T04:06:53.579" v="1731" actId="13822"/>
          <ac:cxnSpMkLst>
            <pc:docMk/>
            <pc:sldMk cId="603730748" sldId="311"/>
            <ac:cxnSpMk id="112" creationId="{4130A487-43CA-4332-8CDE-B71B53F0A3B1}"/>
          </ac:cxnSpMkLst>
        </pc:cxnChg>
        <pc:cxnChg chg="mod">
          <ac:chgData name="James Rix" userId="cb545cd9-4117-4a28-ae57-51585a740fdd" providerId="ADAL" clId="{AAAA4DC8-9B01-433A-9A1A-7EF925C8EEAE}" dt="2019-10-27T04:06:53.579" v="1731" actId="13822"/>
          <ac:cxnSpMkLst>
            <pc:docMk/>
            <pc:sldMk cId="603730748" sldId="311"/>
            <ac:cxnSpMk id="113" creationId="{FF3FE30D-2317-49B5-AFD3-30F82268CA29}"/>
          </ac:cxnSpMkLst>
        </pc:cxnChg>
        <pc:cxnChg chg="mod">
          <ac:chgData name="James Rix" userId="cb545cd9-4117-4a28-ae57-51585a740fdd" providerId="ADAL" clId="{AAAA4DC8-9B01-433A-9A1A-7EF925C8EEAE}" dt="2019-10-27T04:06:53.579" v="1731" actId="13822"/>
          <ac:cxnSpMkLst>
            <pc:docMk/>
            <pc:sldMk cId="603730748" sldId="311"/>
            <ac:cxnSpMk id="114" creationId="{8D697991-0FD8-4B8B-A4E1-A12B9E371049}"/>
          </ac:cxnSpMkLst>
        </pc:cxnChg>
        <pc:cxnChg chg="mod">
          <ac:chgData name="James Rix" userId="cb545cd9-4117-4a28-ae57-51585a740fdd" providerId="ADAL" clId="{AAAA4DC8-9B01-433A-9A1A-7EF925C8EEAE}" dt="2019-10-27T04:06:53.579" v="1731" actId="13822"/>
          <ac:cxnSpMkLst>
            <pc:docMk/>
            <pc:sldMk cId="603730748" sldId="311"/>
            <ac:cxnSpMk id="115" creationId="{8A381828-5989-4781-B3F8-B077BD721882}"/>
          </ac:cxnSpMkLst>
        </pc:cxnChg>
        <pc:cxnChg chg="mod">
          <ac:chgData name="James Rix" userId="cb545cd9-4117-4a28-ae57-51585a740fdd" providerId="ADAL" clId="{AAAA4DC8-9B01-433A-9A1A-7EF925C8EEAE}" dt="2019-10-27T04:06:53.579" v="1731" actId="13822"/>
          <ac:cxnSpMkLst>
            <pc:docMk/>
            <pc:sldMk cId="603730748" sldId="311"/>
            <ac:cxnSpMk id="116" creationId="{39EC962F-7FD4-4715-BFFB-1B29FC33266D}"/>
          </ac:cxnSpMkLst>
        </pc:cxnChg>
        <pc:cxnChg chg="add del mod topLvl">
          <ac:chgData name="James Rix" userId="cb545cd9-4117-4a28-ae57-51585a740fdd" providerId="ADAL" clId="{AAAA4DC8-9B01-433A-9A1A-7EF925C8EEAE}" dt="2019-10-27T03:45:38.889" v="1677" actId="478"/>
          <ac:cxnSpMkLst>
            <pc:docMk/>
            <pc:sldMk cId="603730748" sldId="311"/>
            <ac:cxnSpMk id="118" creationId="{2A65393E-8A97-41BD-B2C5-F88938EBB79E}"/>
          </ac:cxnSpMkLst>
        </pc:cxnChg>
        <pc:cxnChg chg="add del mod topLvl">
          <ac:chgData name="James Rix" userId="cb545cd9-4117-4a28-ae57-51585a740fdd" providerId="ADAL" clId="{AAAA4DC8-9B01-433A-9A1A-7EF925C8EEAE}" dt="2019-10-27T03:45:42.707" v="1681" actId="478"/>
          <ac:cxnSpMkLst>
            <pc:docMk/>
            <pc:sldMk cId="603730748" sldId="311"/>
            <ac:cxnSpMk id="119" creationId="{9EF7DC89-AA72-4188-A19E-225B675BF968}"/>
          </ac:cxnSpMkLst>
        </pc:cxnChg>
        <pc:cxnChg chg="add del mod">
          <ac:chgData name="James Rix" userId="cb545cd9-4117-4a28-ae57-51585a740fdd" providerId="ADAL" clId="{AAAA4DC8-9B01-433A-9A1A-7EF925C8EEAE}" dt="2019-10-27T03:44:04.924" v="1664" actId="478"/>
          <ac:cxnSpMkLst>
            <pc:docMk/>
            <pc:sldMk cId="603730748" sldId="311"/>
            <ac:cxnSpMk id="121" creationId="{5EBD8EB1-ABEE-4C95-A76C-B9BC0A0CD145}"/>
          </ac:cxnSpMkLst>
        </pc:cxnChg>
        <pc:cxnChg chg="add del mod topLvl">
          <ac:chgData name="James Rix" userId="cb545cd9-4117-4a28-ae57-51585a740fdd" providerId="ADAL" clId="{AAAA4DC8-9B01-433A-9A1A-7EF925C8EEAE}" dt="2019-10-27T03:45:40.760" v="1679" actId="478"/>
          <ac:cxnSpMkLst>
            <pc:docMk/>
            <pc:sldMk cId="603730748" sldId="311"/>
            <ac:cxnSpMk id="123" creationId="{7C9E048A-3145-4693-AF79-E5016E518E3F}"/>
          </ac:cxnSpMkLst>
        </pc:cxnChg>
        <pc:cxnChg chg="add del mod topLvl">
          <ac:chgData name="James Rix" userId="cb545cd9-4117-4a28-ae57-51585a740fdd" providerId="ADAL" clId="{AAAA4DC8-9B01-433A-9A1A-7EF925C8EEAE}" dt="2019-10-27T03:45:36.520" v="1675" actId="478"/>
          <ac:cxnSpMkLst>
            <pc:docMk/>
            <pc:sldMk cId="603730748" sldId="311"/>
            <ac:cxnSpMk id="124" creationId="{8378A4F5-31D5-41B5-B189-A2797A67DB66}"/>
          </ac:cxnSpMkLst>
        </pc:cxnChg>
        <pc:cxnChg chg="add del mod topLvl">
          <ac:chgData name="James Rix" userId="cb545cd9-4117-4a28-ae57-51585a740fdd" providerId="ADAL" clId="{AAAA4DC8-9B01-433A-9A1A-7EF925C8EEAE}" dt="2019-10-27T03:45:39.729" v="1678" actId="478"/>
          <ac:cxnSpMkLst>
            <pc:docMk/>
            <pc:sldMk cId="603730748" sldId="311"/>
            <ac:cxnSpMk id="126" creationId="{F9E49B37-280D-4D76-A8E8-620D1EB6F8FE}"/>
          </ac:cxnSpMkLst>
        </pc:cxnChg>
        <pc:cxnChg chg="add del mod topLvl">
          <ac:chgData name="James Rix" userId="cb545cd9-4117-4a28-ae57-51585a740fdd" providerId="ADAL" clId="{AAAA4DC8-9B01-433A-9A1A-7EF925C8EEAE}" dt="2019-10-27T03:45:37.924" v="1676" actId="478"/>
          <ac:cxnSpMkLst>
            <pc:docMk/>
            <pc:sldMk cId="603730748" sldId="311"/>
            <ac:cxnSpMk id="128" creationId="{8FC7D4FC-878C-491A-92B1-80A6BA326FDB}"/>
          </ac:cxnSpMkLst>
        </pc:cxnChg>
        <pc:cxnChg chg="add del mod topLvl">
          <ac:chgData name="James Rix" userId="cb545cd9-4117-4a28-ae57-51585a740fdd" providerId="ADAL" clId="{AAAA4DC8-9B01-433A-9A1A-7EF925C8EEAE}" dt="2019-10-27T03:45:41.698" v="1680" actId="478"/>
          <ac:cxnSpMkLst>
            <pc:docMk/>
            <pc:sldMk cId="603730748" sldId="311"/>
            <ac:cxnSpMk id="130" creationId="{92642731-BAF7-4FEE-A35B-4F210BEE8491}"/>
          </ac:cxnSpMkLst>
        </pc:cxnChg>
        <pc:cxnChg chg="add del mod topLvl">
          <ac:chgData name="James Rix" userId="cb545cd9-4117-4a28-ae57-51585a740fdd" providerId="ADAL" clId="{AAAA4DC8-9B01-433A-9A1A-7EF925C8EEAE}" dt="2019-10-27T04:14:47.103" v="1782" actId="478"/>
          <ac:cxnSpMkLst>
            <pc:docMk/>
            <pc:sldMk cId="603730748" sldId="311"/>
            <ac:cxnSpMk id="133" creationId="{BC775DBF-E24F-4C7F-944F-104E4FEB3893}"/>
          </ac:cxnSpMkLst>
        </pc:cxnChg>
        <pc:cxnChg chg="add del mod">
          <ac:chgData name="James Rix" userId="cb545cd9-4117-4a28-ae57-51585a740fdd" providerId="ADAL" clId="{AAAA4DC8-9B01-433A-9A1A-7EF925C8EEAE}" dt="2019-10-27T03:46:03.948" v="1684" actId="478"/>
          <ac:cxnSpMkLst>
            <pc:docMk/>
            <pc:sldMk cId="603730748" sldId="311"/>
            <ac:cxnSpMk id="135" creationId="{5F37A679-210A-47DC-9F96-C21B4FDD78E5}"/>
          </ac:cxnSpMkLst>
        </pc:cxnChg>
        <pc:cxnChg chg="add del mod topLvl">
          <ac:chgData name="James Rix" userId="cb545cd9-4117-4a28-ae57-51585a740fdd" providerId="ADAL" clId="{AAAA4DC8-9B01-433A-9A1A-7EF925C8EEAE}" dt="2019-10-27T04:14:51.934" v="1784" actId="478"/>
          <ac:cxnSpMkLst>
            <pc:docMk/>
            <pc:sldMk cId="603730748" sldId="311"/>
            <ac:cxnSpMk id="136" creationId="{5E8D0975-AD55-400B-8A91-0AD09C661368}"/>
          </ac:cxnSpMkLst>
        </pc:cxnChg>
        <pc:cxnChg chg="add del mod topLvl">
          <ac:chgData name="James Rix" userId="cb545cd9-4117-4a28-ae57-51585a740fdd" providerId="ADAL" clId="{AAAA4DC8-9B01-433A-9A1A-7EF925C8EEAE}" dt="2019-10-27T04:08:22.209" v="1744" actId="478"/>
          <ac:cxnSpMkLst>
            <pc:docMk/>
            <pc:sldMk cId="603730748" sldId="311"/>
            <ac:cxnSpMk id="141" creationId="{C9EF2649-98AE-4CED-8EEC-11EF5E0E290D}"/>
          </ac:cxnSpMkLst>
        </pc:cxnChg>
        <pc:cxnChg chg="add del mod topLvl">
          <ac:chgData name="James Rix" userId="cb545cd9-4117-4a28-ae57-51585a740fdd" providerId="ADAL" clId="{AAAA4DC8-9B01-433A-9A1A-7EF925C8EEAE}" dt="2019-10-27T04:14:13.881" v="1776" actId="478"/>
          <ac:cxnSpMkLst>
            <pc:docMk/>
            <pc:sldMk cId="603730748" sldId="311"/>
            <ac:cxnSpMk id="143" creationId="{D6E82CDD-EBB0-46C1-AB2F-18C52BFE0B75}"/>
          </ac:cxnSpMkLst>
        </pc:cxnChg>
        <pc:cxnChg chg="add del mod topLvl">
          <ac:chgData name="James Rix" userId="cb545cd9-4117-4a28-ae57-51585a740fdd" providerId="ADAL" clId="{AAAA4DC8-9B01-433A-9A1A-7EF925C8EEAE}" dt="2019-10-27T04:14:00.075" v="1772" actId="478"/>
          <ac:cxnSpMkLst>
            <pc:docMk/>
            <pc:sldMk cId="603730748" sldId="311"/>
            <ac:cxnSpMk id="151" creationId="{33EFBD4C-11CE-4D09-B3F4-F3418FC3B4A3}"/>
          </ac:cxnSpMkLst>
        </pc:cxnChg>
        <pc:cxnChg chg="add del mod topLvl">
          <ac:chgData name="James Rix" userId="cb545cd9-4117-4a28-ae57-51585a740fdd" providerId="ADAL" clId="{AAAA4DC8-9B01-433A-9A1A-7EF925C8EEAE}" dt="2019-10-27T04:14:01.508" v="1774" actId="478"/>
          <ac:cxnSpMkLst>
            <pc:docMk/>
            <pc:sldMk cId="603730748" sldId="311"/>
            <ac:cxnSpMk id="153" creationId="{9526881C-5090-4761-9842-0D1E5C7F6E51}"/>
          </ac:cxnSpMkLst>
        </pc:cxnChg>
      </pc:sldChg>
      <pc:sldChg chg="addSp delSp modSp add ord">
        <pc:chgData name="James Rix" userId="cb545cd9-4117-4a28-ae57-51585a740fdd" providerId="ADAL" clId="{AAAA4DC8-9B01-433A-9A1A-7EF925C8EEAE}" dt="2019-10-27T04:43:44.610" v="1886"/>
        <pc:sldMkLst>
          <pc:docMk/>
          <pc:sldMk cId="1308399326" sldId="312"/>
        </pc:sldMkLst>
        <pc:spChg chg="add mod">
          <ac:chgData name="James Rix" userId="cb545cd9-4117-4a28-ae57-51585a740fdd" providerId="ADAL" clId="{AAAA4DC8-9B01-433A-9A1A-7EF925C8EEAE}" dt="2019-10-27T04:18:02.972" v="1827" actId="13822"/>
          <ac:spMkLst>
            <pc:docMk/>
            <pc:sldMk cId="1308399326" sldId="312"/>
            <ac:spMk id="2" creationId="{57DEF1E1-C15D-4435-8A62-B446FE294D23}"/>
          </ac:spMkLst>
        </pc:spChg>
        <pc:spChg chg="add mod">
          <ac:chgData name="James Rix" userId="cb545cd9-4117-4a28-ae57-51585a740fdd" providerId="ADAL" clId="{AAAA4DC8-9B01-433A-9A1A-7EF925C8EEAE}" dt="2019-10-27T04:16:09.746" v="1809" actId="20577"/>
          <ac:spMkLst>
            <pc:docMk/>
            <pc:sldMk cId="1308399326" sldId="312"/>
            <ac:spMk id="6" creationId="{639B8A4D-B29C-49C7-8AA2-2EDCD0867035}"/>
          </ac:spMkLst>
        </pc:spChg>
        <pc:spChg chg="mod">
          <ac:chgData name="James Rix" userId="cb545cd9-4117-4a28-ae57-51585a740fdd" providerId="ADAL" clId="{AAAA4DC8-9B01-433A-9A1A-7EF925C8EEAE}" dt="2019-10-27T04:11:44.165" v="1770" actId="14100"/>
          <ac:spMkLst>
            <pc:docMk/>
            <pc:sldMk cId="1308399326" sldId="312"/>
            <ac:spMk id="263" creationId="{0D037435-04FE-46F6-A3AD-A3F203E845B7}"/>
          </ac:spMkLst>
        </pc:spChg>
        <pc:spChg chg="mod">
          <ac:chgData name="James Rix" userId="cb545cd9-4117-4a28-ae57-51585a740fdd" providerId="ADAL" clId="{AAAA4DC8-9B01-433A-9A1A-7EF925C8EEAE}" dt="2019-10-27T04:11:36.446" v="1768" actId="14100"/>
          <ac:spMkLst>
            <pc:docMk/>
            <pc:sldMk cId="1308399326" sldId="312"/>
            <ac:spMk id="370" creationId="{6D905946-4D7F-4EB1-BDC9-02C1C6FBC01B}"/>
          </ac:spMkLst>
        </pc:spChg>
        <pc:spChg chg="mod">
          <ac:chgData name="James Rix" userId="cb545cd9-4117-4a28-ae57-51585a740fdd" providerId="ADAL" clId="{AAAA4DC8-9B01-433A-9A1A-7EF925C8EEAE}" dt="2019-10-27T04:10:17.961" v="1765" actId="14100"/>
          <ac:spMkLst>
            <pc:docMk/>
            <pc:sldMk cId="1308399326" sldId="312"/>
            <ac:spMk id="586" creationId="{3057F959-1AEA-419B-9BC5-DC71EDF3D157}"/>
          </ac:spMkLst>
        </pc:spChg>
        <pc:spChg chg="mod">
          <ac:chgData name="James Rix" userId="cb545cd9-4117-4a28-ae57-51585a740fdd" providerId="ADAL" clId="{AAAA4DC8-9B01-433A-9A1A-7EF925C8EEAE}" dt="2019-10-27T04:10:14.320" v="1764" actId="14100"/>
          <ac:spMkLst>
            <pc:docMk/>
            <pc:sldMk cId="1308399326" sldId="312"/>
            <ac:spMk id="588" creationId="{8E3861CB-2919-4DC8-A4AD-6E5905FB1F0B}"/>
          </ac:spMkLst>
        </pc:spChg>
        <pc:grpChg chg="add mod">
          <ac:chgData name="James Rix" userId="cb545cd9-4117-4a28-ae57-51585a740fdd" providerId="ADAL" clId="{AAAA4DC8-9B01-433A-9A1A-7EF925C8EEAE}" dt="2019-10-27T04:30:37.605" v="1883" actId="408"/>
          <ac:grpSpMkLst>
            <pc:docMk/>
            <pc:sldMk cId="1308399326" sldId="312"/>
            <ac:grpSpMk id="7" creationId="{389398BE-86E1-4AE0-8DAC-6D6F591701FD}"/>
          </ac:grpSpMkLst>
        </pc:grpChg>
        <pc:grpChg chg="mod">
          <ac:chgData name="James Rix" userId="cb545cd9-4117-4a28-ae57-51585a740fdd" providerId="ADAL" clId="{AAAA4DC8-9B01-433A-9A1A-7EF925C8EEAE}" dt="2019-10-27T04:30:37.605" v="1883" actId="408"/>
          <ac:grpSpMkLst>
            <pc:docMk/>
            <pc:sldMk cId="1308399326" sldId="312"/>
            <ac:grpSpMk id="9" creationId="{D53AAF90-6135-4EB0-B9D9-CFD249153BD2}"/>
          </ac:grpSpMkLst>
        </pc:grpChg>
        <pc:grpChg chg="mod">
          <ac:chgData name="James Rix" userId="cb545cd9-4117-4a28-ae57-51585a740fdd" providerId="ADAL" clId="{AAAA4DC8-9B01-433A-9A1A-7EF925C8EEAE}" dt="2019-10-27T04:30:37.605" v="1883" actId="408"/>
          <ac:grpSpMkLst>
            <pc:docMk/>
            <pc:sldMk cId="1308399326" sldId="312"/>
            <ac:grpSpMk id="10" creationId="{C2CED05D-E683-4285-91C9-06537AC4F4E3}"/>
          </ac:grpSpMkLst>
        </pc:grpChg>
        <pc:grpChg chg="mod">
          <ac:chgData name="James Rix" userId="cb545cd9-4117-4a28-ae57-51585a740fdd" providerId="ADAL" clId="{AAAA4DC8-9B01-433A-9A1A-7EF925C8EEAE}" dt="2019-10-27T04:30:37.605" v="1883" actId="408"/>
          <ac:grpSpMkLst>
            <pc:docMk/>
            <pc:sldMk cId="1308399326" sldId="312"/>
            <ac:grpSpMk id="11" creationId="{F7872135-02D5-4C5A-BF7A-F4A40A340DA6}"/>
          </ac:grpSpMkLst>
        </pc:grpChg>
        <pc:grpChg chg="mod">
          <ac:chgData name="James Rix" userId="cb545cd9-4117-4a28-ae57-51585a740fdd" providerId="ADAL" clId="{AAAA4DC8-9B01-433A-9A1A-7EF925C8EEAE}" dt="2019-10-27T04:30:37.605" v="1883" actId="408"/>
          <ac:grpSpMkLst>
            <pc:docMk/>
            <pc:sldMk cId="1308399326" sldId="312"/>
            <ac:grpSpMk id="12" creationId="{9E7A3D7C-2908-4B2B-9669-CBA2FBF15CB0}"/>
          </ac:grpSpMkLst>
        </pc:grpChg>
        <pc:grpChg chg="mod">
          <ac:chgData name="James Rix" userId="cb545cd9-4117-4a28-ae57-51585a740fdd" providerId="ADAL" clId="{AAAA4DC8-9B01-433A-9A1A-7EF925C8EEAE}" dt="2019-10-27T04:30:37.605" v="1883" actId="408"/>
          <ac:grpSpMkLst>
            <pc:docMk/>
            <pc:sldMk cId="1308399326" sldId="312"/>
            <ac:grpSpMk id="13" creationId="{8F8AA12D-A86E-46CC-9D01-5F2D41BA55FE}"/>
          </ac:grpSpMkLst>
        </pc:grpChg>
        <pc:grpChg chg="mod">
          <ac:chgData name="James Rix" userId="cb545cd9-4117-4a28-ae57-51585a740fdd" providerId="ADAL" clId="{AAAA4DC8-9B01-433A-9A1A-7EF925C8EEAE}" dt="2019-10-27T04:30:37.605" v="1883" actId="408"/>
          <ac:grpSpMkLst>
            <pc:docMk/>
            <pc:sldMk cId="1308399326" sldId="312"/>
            <ac:grpSpMk id="14" creationId="{772EDF4E-9F50-4BA5-B19C-7D2A5EFF0690}"/>
          </ac:grpSpMkLst>
        </pc:grpChg>
        <pc:grpChg chg="mod">
          <ac:chgData name="James Rix" userId="cb545cd9-4117-4a28-ae57-51585a740fdd" providerId="ADAL" clId="{AAAA4DC8-9B01-433A-9A1A-7EF925C8EEAE}" dt="2019-10-27T04:30:37.605" v="1883" actId="408"/>
          <ac:grpSpMkLst>
            <pc:docMk/>
            <pc:sldMk cId="1308399326" sldId="312"/>
            <ac:grpSpMk id="15" creationId="{D92D6B9D-3E09-4816-AC35-E83728B7475F}"/>
          </ac:grpSpMkLst>
        </pc:grpChg>
        <pc:grpChg chg="mod">
          <ac:chgData name="James Rix" userId="cb545cd9-4117-4a28-ae57-51585a740fdd" providerId="ADAL" clId="{AAAA4DC8-9B01-433A-9A1A-7EF925C8EEAE}" dt="2019-10-27T04:30:37.605" v="1883" actId="408"/>
          <ac:grpSpMkLst>
            <pc:docMk/>
            <pc:sldMk cId="1308399326" sldId="312"/>
            <ac:grpSpMk id="16" creationId="{4197CB94-F764-4CE2-A998-534D0656EC80}"/>
          </ac:grpSpMkLst>
        </pc:grpChg>
        <pc:grpChg chg="mod">
          <ac:chgData name="James Rix" userId="cb545cd9-4117-4a28-ae57-51585a740fdd" providerId="ADAL" clId="{AAAA4DC8-9B01-433A-9A1A-7EF925C8EEAE}" dt="2019-10-27T04:30:37.605" v="1883" actId="408"/>
          <ac:grpSpMkLst>
            <pc:docMk/>
            <pc:sldMk cId="1308399326" sldId="312"/>
            <ac:grpSpMk id="17" creationId="{E2FCCF13-0D3A-4A65-A795-ED6F49ECDF63}"/>
          </ac:grpSpMkLst>
        </pc:grpChg>
        <pc:grpChg chg="mod">
          <ac:chgData name="James Rix" userId="cb545cd9-4117-4a28-ae57-51585a740fdd" providerId="ADAL" clId="{AAAA4DC8-9B01-433A-9A1A-7EF925C8EEAE}" dt="2019-10-27T04:30:37.605" v="1883" actId="408"/>
          <ac:grpSpMkLst>
            <pc:docMk/>
            <pc:sldMk cId="1308399326" sldId="312"/>
            <ac:grpSpMk id="48" creationId="{53A7144C-5CF4-4A6C-B8BC-D7B1793812DD}"/>
          </ac:grpSpMkLst>
        </pc:grpChg>
        <pc:grpChg chg="mod">
          <ac:chgData name="James Rix" userId="cb545cd9-4117-4a28-ae57-51585a740fdd" providerId="ADAL" clId="{AAAA4DC8-9B01-433A-9A1A-7EF925C8EEAE}" dt="2019-10-27T04:30:37.605" v="1883" actId="408"/>
          <ac:grpSpMkLst>
            <pc:docMk/>
            <pc:sldMk cId="1308399326" sldId="312"/>
            <ac:grpSpMk id="49" creationId="{AA91EDD6-6B17-4A4D-9B9A-C7ECB2B5B0CD}"/>
          </ac:grpSpMkLst>
        </pc:grpChg>
        <pc:grpChg chg="mod">
          <ac:chgData name="James Rix" userId="cb545cd9-4117-4a28-ae57-51585a740fdd" providerId="ADAL" clId="{AAAA4DC8-9B01-433A-9A1A-7EF925C8EEAE}" dt="2019-10-27T04:30:37.605" v="1883" actId="408"/>
          <ac:grpSpMkLst>
            <pc:docMk/>
            <pc:sldMk cId="1308399326" sldId="312"/>
            <ac:grpSpMk id="57" creationId="{CAF27DDB-9F8F-49F4-8A04-470970C8774B}"/>
          </ac:grpSpMkLst>
        </pc:grpChg>
        <pc:grpChg chg="mod">
          <ac:chgData name="James Rix" userId="cb545cd9-4117-4a28-ae57-51585a740fdd" providerId="ADAL" clId="{AAAA4DC8-9B01-433A-9A1A-7EF925C8EEAE}" dt="2019-10-27T04:30:37.605" v="1883" actId="408"/>
          <ac:grpSpMkLst>
            <pc:docMk/>
            <pc:sldMk cId="1308399326" sldId="312"/>
            <ac:grpSpMk id="58" creationId="{4556D9EF-BF8C-44F3-865A-9153F9E3FDAC}"/>
          </ac:grpSpMkLst>
        </pc:grpChg>
        <pc:grpChg chg="mod">
          <ac:chgData name="James Rix" userId="cb545cd9-4117-4a28-ae57-51585a740fdd" providerId="ADAL" clId="{AAAA4DC8-9B01-433A-9A1A-7EF925C8EEAE}" dt="2019-10-27T04:30:37.605" v="1883" actId="408"/>
          <ac:grpSpMkLst>
            <pc:docMk/>
            <pc:sldMk cId="1308399326" sldId="312"/>
            <ac:grpSpMk id="66" creationId="{E5E9D013-2861-4475-9ECC-B1165D97C3B6}"/>
          </ac:grpSpMkLst>
        </pc:grpChg>
        <pc:grpChg chg="mod">
          <ac:chgData name="James Rix" userId="cb545cd9-4117-4a28-ae57-51585a740fdd" providerId="ADAL" clId="{AAAA4DC8-9B01-433A-9A1A-7EF925C8EEAE}" dt="2019-10-27T04:30:37.605" v="1883" actId="408"/>
          <ac:grpSpMkLst>
            <pc:docMk/>
            <pc:sldMk cId="1308399326" sldId="312"/>
            <ac:grpSpMk id="67" creationId="{67239984-4D09-4DC1-ADE6-4E4F0EDC0E85}"/>
          </ac:grpSpMkLst>
        </pc:grpChg>
        <pc:grpChg chg="mod">
          <ac:chgData name="James Rix" userId="cb545cd9-4117-4a28-ae57-51585a740fdd" providerId="ADAL" clId="{AAAA4DC8-9B01-433A-9A1A-7EF925C8EEAE}" dt="2019-10-27T04:30:37.605" v="1883" actId="408"/>
          <ac:grpSpMkLst>
            <pc:docMk/>
            <pc:sldMk cId="1308399326" sldId="312"/>
            <ac:grpSpMk id="75" creationId="{EB4D6A15-4512-4653-9C35-9CB8AD359280}"/>
          </ac:grpSpMkLst>
        </pc:grpChg>
        <pc:grpChg chg="mod">
          <ac:chgData name="James Rix" userId="cb545cd9-4117-4a28-ae57-51585a740fdd" providerId="ADAL" clId="{AAAA4DC8-9B01-433A-9A1A-7EF925C8EEAE}" dt="2019-10-27T04:30:37.605" v="1883" actId="408"/>
          <ac:grpSpMkLst>
            <pc:docMk/>
            <pc:sldMk cId="1308399326" sldId="312"/>
            <ac:grpSpMk id="76" creationId="{1BDD9B02-073F-4F80-B8DC-C82216C12BC7}"/>
          </ac:grpSpMkLst>
        </pc:grpChg>
        <pc:grpChg chg="mod">
          <ac:chgData name="James Rix" userId="cb545cd9-4117-4a28-ae57-51585a740fdd" providerId="ADAL" clId="{AAAA4DC8-9B01-433A-9A1A-7EF925C8EEAE}" dt="2019-10-27T04:30:37.605" v="1883" actId="408"/>
          <ac:grpSpMkLst>
            <pc:docMk/>
            <pc:sldMk cId="1308399326" sldId="312"/>
            <ac:grpSpMk id="84" creationId="{C120B128-66A5-4342-BEE1-56837763B57C}"/>
          </ac:grpSpMkLst>
        </pc:grpChg>
        <pc:grpChg chg="mod">
          <ac:chgData name="James Rix" userId="cb545cd9-4117-4a28-ae57-51585a740fdd" providerId="ADAL" clId="{AAAA4DC8-9B01-433A-9A1A-7EF925C8EEAE}" dt="2019-10-27T04:30:37.605" v="1883" actId="408"/>
          <ac:grpSpMkLst>
            <pc:docMk/>
            <pc:sldMk cId="1308399326" sldId="312"/>
            <ac:grpSpMk id="85" creationId="{70D37FD4-5056-40D9-B3A5-945AA0D27220}"/>
          </ac:grpSpMkLst>
        </pc:grpChg>
        <pc:grpChg chg="mod">
          <ac:chgData name="James Rix" userId="cb545cd9-4117-4a28-ae57-51585a740fdd" providerId="ADAL" clId="{AAAA4DC8-9B01-433A-9A1A-7EF925C8EEAE}" dt="2019-10-27T04:30:37.605" v="1883" actId="408"/>
          <ac:grpSpMkLst>
            <pc:docMk/>
            <pc:sldMk cId="1308399326" sldId="312"/>
            <ac:grpSpMk id="93" creationId="{641D3F83-5A97-44D3-9C86-203EE126A98F}"/>
          </ac:grpSpMkLst>
        </pc:grpChg>
        <pc:grpChg chg="mod">
          <ac:chgData name="James Rix" userId="cb545cd9-4117-4a28-ae57-51585a740fdd" providerId="ADAL" clId="{AAAA4DC8-9B01-433A-9A1A-7EF925C8EEAE}" dt="2019-10-27T04:30:37.605" v="1883" actId="408"/>
          <ac:grpSpMkLst>
            <pc:docMk/>
            <pc:sldMk cId="1308399326" sldId="312"/>
            <ac:grpSpMk id="94" creationId="{A0C92266-9B1A-472F-9FE2-4B997B13891C}"/>
          </ac:grpSpMkLst>
        </pc:grpChg>
        <pc:grpChg chg="mod">
          <ac:chgData name="James Rix" userId="cb545cd9-4117-4a28-ae57-51585a740fdd" providerId="ADAL" clId="{AAAA4DC8-9B01-433A-9A1A-7EF925C8EEAE}" dt="2019-10-27T04:30:37.605" v="1883" actId="408"/>
          <ac:grpSpMkLst>
            <pc:docMk/>
            <pc:sldMk cId="1308399326" sldId="312"/>
            <ac:grpSpMk id="102" creationId="{506282A7-87C2-48CD-B241-BD938332A769}"/>
          </ac:grpSpMkLst>
        </pc:grpChg>
        <pc:grpChg chg="mod">
          <ac:chgData name="James Rix" userId="cb545cd9-4117-4a28-ae57-51585a740fdd" providerId="ADAL" clId="{AAAA4DC8-9B01-433A-9A1A-7EF925C8EEAE}" dt="2019-10-27T04:30:37.605" v="1883" actId="408"/>
          <ac:grpSpMkLst>
            <pc:docMk/>
            <pc:sldMk cId="1308399326" sldId="312"/>
            <ac:grpSpMk id="103" creationId="{8E8C000A-8B23-45BB-9AB4-D923AEE13152}"/>
          </ac:grpSpMkLst>
        </pc:grpChg>
        <pc:grpChg chg="mod">
          <ac:chgData name="James Rix" userId="cb545cd9-4117-4a28-ae57-51585a740fdd" providerId="ADAL" clId="{AAAA4DC8-9B01-433A-9A1A-7EF925C8EEAE}" dt="2019-10-27T04:30:37.605" v="1883" actId="408"/>
          <ac:grpSpMkLst>
            <pc:docMk/>
            <pc:sldMk cId="1308399326" sldId="312"/>
            <ac:grpSpMk id="111" creationId="{CEF10AD1-D14C-4001-BA8C-8386D34AD287}"/>
          </ac:grpSpMkLst>
        </pc:grpChg>
        <pc:grpChg chg="mod">
          <ac:chgData name="James Rix" userId="cb545cd9-4117-4a28-ae57-51585a740fdd" providerId="ADAL" clId="{AAAA4DC8-9B01-433A-9A1A-7EF925C8EEAE}" dt="2019-10-27T04:30:37.605" v="1883" actId="408"/>
          <ac:grpSpMkLst>
            <pc:docMk/>
            <pc:sldMk cId="1308399326" sldId="312"/>
            <ac:grpSpMk id="112" creationId="{CE57F1A1-791E-428F-AC8A-5CB012EFB1DC}"/>
          </ac:grpSpMkLst>
        </pc:grpChg>
        <pc:grpChg chg="add del mod">
          <ac:chgData name="James Rix" userId="cb545cd9-4117-4a28-ae57-51585a740fdd" providerId="ADAL" clId="{AAAA4DC8-9B01-433A-9A1A-7EF925C8EEAE}" dt="2019-10-27T04:29:53.393" v="1878" actId="478"/>
          <ac:grpSpMkLst>
            <pc:docMk/>
            <pc:sldMk cId="1308399326" sldId="312"/>
            <ac:grpSpMk id="118" creationId="{B1ADD5E4-043D-42C5-AFFC-A8ED1B3D8FF3}"/>
          </ac:grpSpMkLst>
        </pc:grpChg>
        <pc:grpChg chg="add mod">
          <ac:chgData name="James Rix" userId="cb545cd9-4117-4a28-ae57-51585a740fdd" providerId="ADAL" clId="{AAAA4DC8-9B01-433A-9A1A-7EF925C8EEAE}" dt="2019-10-27T04:30:37.605" v="1883" actId="408"/>
          <ac:grpSpMkLst>
            <pc:docMk/>
            <pc:sldMk cId="1308399326" sldId="312"/>
            <ac:grpSpMk id="229" creationId="{C0AB566A-EC3B-4065-9B6D-9614E5B177DE}"/>
          </ac:grpSpMkLst>
        </pc:grpChg>
        <pc:grpChg chg="mod">
          <ac:chgData name="James Rix" userId="cb545cd9-4117-4a28-ae57-51585a740fdd" providerId="ADAL" clId="{AAAA4DC8-9B01-433A-9A1A-7EF925C8EEAE}" dt="2019-10-27T04:30:37.605" v="1883" actId="408"/>
          <ac:grpSpMkLst>
            <pc:docMk/>
            <pc:sldMk cId="1308399326" sldId="312"/>
            <ac:grpSpMk id="230" creationId="{2DF890E8-6E5C-4D37-891A-09F99655A33A}"/>
          </ac:grpSpMkLst>
        </pc:grpChg>
        <pc:grpChg chg="mod">
          <ac:chgData name="James Rix" userId="cb545cd9-4117-4a28-ae57-51585a740fdd" providerId="ADAL" clId="{AAAA4DC8-9B01-433A-9A1A-7EF925C8EEAE}" dt="2019-10-27T04:30:37.605" v="1883" actId="408"/>
          <ac:grpSpMkLst>
            <pc:docMk/>
            <pc:sldMk cId="1308399326" sldId="312"/>
            <ac:grpSpMk id="231" creationId="{100529F2-8239-446C-B4C6-59887E16B0DD}"/>
          </ac:grpSpMkLst>
        </pc:grpChg>
        <pc:grpChg chg="mod">
          <ac:chgData name="James Rix" userId="cb545cd9-4117-4a28-ae57-51585a740fdd" providerId="ADAL" clId="{AAAA4DC8-9B01-433A-9A1A-7EF925C8EEAE}" dt="2019-10-27T04:30:37.605" v="1883" actId="408"/>
          <ac:grpSpMkLst>
            <pc:docMk/>
            <pc:sldMk cId="1308399326" sldId="312"/>
            <ac:grpSpMk id="232" creationId="{9FD44D14-EE93-4717-8C6A-CA7D3466D661}"/>
          </ac:grpSpMkLst>
        </pc:grpChg>
        <pc:grpChg chg="mod">
          <ac:chgData name="James Rix" userId="cb545cd9-4117-4a28-ae57-51585a740fdd" providerId="ADAL" clId="{AAAA4DC8-9B01-433A-9A1A-7EF925C8EEAE}" dt="2019-10-27T04:30:37.605" v="1883" actId="408"/>
          <ac:grpSpMkLst>
            <pc:docMk/>
            <pc:sldMk cId="1308399326" sldId="312"/>
            <ac:grpSpMk id="233" creationId="{12044EF0-0E8C-49A8-AD69-F9E60F2C049B}"/>
          </ac:grpSpMkLst>
        </pc:grpChg>
        <pc:grpChg chg="mod">
          <ac:chgData name="James Rix" userId="cb545cd9-4117-4a28-ae57-51585a740fdd" providerId="ADAL" clId="{AAAA4DC8-9B01-433A-9A1A-7EF925C8EEAE}" dt="2019-10-27T04:30:37.605" v="1883" actId="408"/>
          <ac:grpSpMkLst>
            <pc:docMk/>
            <pc:sldMk cId="1308399326" sldId="312"/>
            <ac:grpSpMk id="234" creationId="{C8A76555-E825-4456-B5D4-47D9FAFBFEFE}"/>
          </ac:grpSpMkLst>
        </pc:grpChg>
        <pc:grpChg chg="mod">
          <ac:chgData name="James Rix" userId="cb545cd9-4117-4a28-ae57-51585a740fdd" providerId="ADAL" clId="{AAAA4DC8-9B01-433A-9A1A-7EF925C8EEAE}" dt="2019-10-27T04:30:37.605" v="1883" actId="408"/>
          <ac:grpSpMkLst>
            <pc:docMk/>
            <pc:sldMk cId="1308399326" sldId="312"/>
            <ac:grpSpMk id="235" creationId="{89741F17-6172-4F1F-9E18-90413AC4DF3D}"/>
          </ac:grpSpMkLst>
        </pc:grpChg>
        <pc:grpChg chg="mod">
          <ac:chgData name="James Rix" userId="cb545cd9-4117-4a28-ae57-51585a740fdd" providerId="ADAL" clId="{AAAA4DC8-9B01-433A-9A1A-7EF925C8EEAE}" dt="2019-10-27T04:30:37.605" v="1883" actId="408"/>
          <ac:grpSpMkLst>
            <pc:docMk/>
            <pc:sldMk cId="1308399326" sldId="312"/>
            <ac:grpSpMk id="236" creationId="{A9AF2A08-B2F4-48AB-864E-638B1FD97948}"/>
          </ac:grpSpMkLst>
        </pc:grpChg>
        <pc:grpChg chg="mod">
          <ac:chgData name="James Rix" userId="cb545cd9-4117-4a28-ae57-51585a740fdd" providerId="ADAL" clId="{AAAA4DC8-9B01-433A-9A1A-7EF925C8EEAE}" dt="2019-10-27T04:30:37.605" v="1883" actId="408"/>
          <ac:grpSpMkLst>
            <pc:docMk/>
            <pc:sldMk cId="1308399326" sldId="312"/>
            <ac:grpSpMk id="237" creationId="{52BACE3B-1B59-4078-925E-D94F944ECCA9}"/>
          </ac:grpSpMkLst>
        </pc:grpChg>
        <pc:grpChg chg="mod">
          <ac:chgData name="James Rix" userId="cb545cd9-4117-4a28-ae57-51585a740fdd" providerId="ADAL" clId="{AAAA4DC8-9B01-433A-9A1A-7EF925C8EEAE}" dt="2019-10-27T04:30:37.605" v="1883" actId="408"/>
          <ac:grpSpMkLst>
            <pc:docMk/>
            <pc:sldMk cId="1308399326" sldId="312"/>
            <ac:grpSpMk id="266" creationId="{D0E5AA85-5B63-446E-8DD6-207774EA97C3}"/>
          </ac:grpSpMkLst>
        </pc:grpChg>
        <pc:grpChg chg="mod">
          <ac:chgData name="James Rix" userId="cb545cd9-4117-4a28-ae57-51585a740fdd" providerId="ADAL" clId="{AAAA4DC8-9B01-433A-9A1A-7EF925C8EEAE}" dt="2019-10-27T04:30:37.605" v="1883" actId="408"/>
          <ac:grpSpMkLst>
            <pc:docMk/>
            <pc:sldMk cId="1308399326" sldId="312"/>
            <ac:grpSpMk id="267" creationId="{7A675C58-7D26-4881-AEA2-C35946D8D80E}"/>
          </ac:grpSpMkLst>
        </pc:grpChg>
        <pc:grpChg chg="mod">
          <ac:chgData name="James Rix" userId="cb545cd9-4117-4a28-ae57-51585a740fdd" providerId="ADAL" clId="{AAAA4DC8-9B01-433A-9A1A-7EF925C8EEAE}" dt="2019-10-27T04:30:37.605" v="1883" actId="408"/>
          <ac:grpSpMkLst>
            <pc:docMk/>
            <pc:sldMk cId="1308399326" sldId="312"/>
            <ac:grpSpMk id="275" creationId="{3BEA2551-F548-4DA5-8A59-82047692CE70}"/>
          </ac:grpSpMkLst>
        </pc:grpChg>
        <pc:grpChg chg="mod">
          <ac:chgData name="James Rix" userId="cb545cd9-4117-4a28-ae57-51585a740fdd" providerId="ADAL" clId="{AAAA4DC8-9B01-433A-9A1A-7EF925C8EEAE}" dt="2019-10-27T04:30:37.605" v="1883" actId="408"/>
          <ac:grpSpMkLst>
            <pc:docMk/>
            <pc:sldMk cId="1308399326" sldId="312"/>
            <ac:grpSpMk id="276" creationId="{DBEEF33B-6F1B-408D-9858-DC4292E221EC}"/>
          </ac:grpSpMkLst>
        </pc:grpChg>
        <pc:grpChg chg="mod">
          <ac:chgData name="James Rix" userId="cb545cd9-4117-4a28-ae57-51585a740fdd" providerId="ADAL" clId="{AAAA4DC8-9B01-433A-9A1A-7EF925C8EEAE}" dt="2019-10-27T04:30:37.605" v="1883" actId="408"/>
          <ac:grpSpMkLst>
            <pc:docMk/>
            <pc:sldMk cId="1308399326" sldId="312"/>
            <ac:grpSpMk id="284" creationId="{DC6DE91C-4649-4BF4-AF6C-6DDE492C9EA4}"/>
          </ac:grpSpMkLst>
        </pc:grpChg>
        <pc:grpChg chg="mod">
          <ac:chgData name="James Rix" userId="cb545cd9-4117-4a28-ae57-51585a740fdd" providerId="ADAL" clId="{AAAA4DC8-9B01-433A-9A1A-7EF925C8EEAE}" dt="2019-10-27T04:30:37.605" v="1883" actId="408"/>
          <ac:grpSpMkLst>
            <pc:docMk/>
            <pc:sldMk cId="1308399326" sldId="312"/>
            <ac:grpSpMk id="285" creationId="{EF4AC8BC-FAE8-459B-81A1-8C216174FCAD}"/>
          </ac:grpSpMkLst>
        </pc:grpChg>
        <pc:grpChg chg="mod">
          <ac:chgData name="James Rix" userId="cb545cd9-4117-4a28-ae57-51585a740fdd" providerId="ADAL" clId="{AAAA4DC8-9B01-433A-9A1A-7EF925C8EEAE}" dt="2019-10-27T04:30:37.605" v="1883" actId="408"/>
          <ac:grpSpMkLst>
            <pc:docMk/>
            <pc:sldMk cId="1308399326" sldId="312"/>
            <ac:grpSpMk id="293" creationId="{C02251F9-BA52-41CA-9723-092377C4FCFE}"/>
          </ac:grpSpMkLst>
        </pc:grpChg>
        <pc:grpChg chg="mod">
          <ac:chgData name="James Rix" userId="cb545cd9-4117-4a28-ae57-51585a740fdd" providerId="ADAL" clId="{AAAA4DC8-9B01-433A-9A1A-7EF925C8EEAE}" dt="2019-10-27T04:30:37.605" v="1883" actId="408"/>
          <ac:grpSpMkLst>
            <pc:docMk/>
            <pc:sldMk cId="1308399326" sldId="312"/>
            <ac:grpSpMk id="294" creationId="{5AA02B3E-47B4-4CCD-9C6C-FC593B865DC2}"/>
          </ac:grpSpMkLst>
        </pc:grpChg>
        <pc:grpChg chg="mod">
          <ac:chgData name="James Rix" userId="cb545cd9-4117-4a28-ae57-51585a740fdd" providerId="ADAL" clId="{AAAA4DC8-9B01-433A-9A1A-7EF925C8EEAE}" dt="2019-10-27T04:30:37.605" v="1883" actId="408"/>
          <ac:grpSpMkLst>
            <pc:docMk/>
            <pc:sldMk cId="1308399326" sldId="312"/>
            <ac:grpSpMk id="302" creationId="{121F1B77-A9FC-4DAF-8A4A-72E4F7A11D9F}"/>
          </ac:grpSpMkLst>
        </pc:grpChg>
        <pc:grpChg chg="mod">
          <ac:chgData name="James Rix" userId="cb545cd9-4117-4a28-ae57-51585a740fdd" providerId="ADAL" clId="{AAAA4DC8-9B01-433A-9A1A-7EF925C8EEAE}" dt="2019-10-27T04:30:37.605" v="1883" actId="408"/>
          <ac:grpSpMkLst>
            <pc:docMk/>
            <pc:sldMk cId="1308399326" sldId="312"/>
            <ac:grpSpMk id="303" creationId="{83D1BF82-C5F4-4818-8053-F358D9BAD254}"/>
          </ac:grpSpMkLst>
        </pc:grpChg>
        <pc:grpChg chg="mod">
          <ac:chgData name="James Rix" userId="cb545cd9-4117-4a28-ae57-51585a740fdd" providerId="ADAL" clId="{AAAA4DC8-9B01-433A-9A1A-7EF925C8EEAE}" dt="2019-10-27T04:30:37.605" v="1883" actId="408"/>
          <ac:grpSpMkLst>
            <pc:docMk/>
            <pc:sldMk cId="1308399326" sldId="312"/>
            <ac:grpSpMk id="311" creationId="{0FE33445-C944-4379-B6AA-AD1F6BF4C20A}"/>
          </ac:grpSpMkLst>
        </pc:grpChg>
        <pc:grpChg chg="mod">
          <ac:chgData name="James Rix" userId="cb545cd9-4117-4a28-ae57-51585a740fdd" providerId="ADAL" clId="{AAAA4DC8-9B01-433A-9A1A-7EF925C8EEAE}" dt="2019-10-27T04:30:37.605" v="1883" actId="408"/>
          <ac:grpSpMkLst>
            <pc:docMk/>
            <pc:sldMk cId="1308399326" sldId="312"/>
            <ac:grpSpMk id="312" creationId="{ECD23B20-E6D5-4923-B070-0FADB2F431AB}"/>
          </ac:grpSpMkLst>
        </pc:grpChg>
        <pc:grpChg chg="mod">
          <ac:chgData name="James Rix" userId="cb545cd9-4117-4a28-ae57-51585a740fdd" providerId="ADAL" clId="{AAAA4DC8-9B01-433A-9A1A-7EF925C8EEAE}" dt="2019-10-27T04:30:37.605" v="1883" actId="408"/>
          <ac:grpSpMkLst>
            <pc:docMk/>
            <pc:sldMk cId="1308399326" sldId="312"/>
            <ac:grpSpMk id="320" creationId="{32A5D2CD-E846-4C90-88B4-10FFCC7D7C37}"/>
          </ac:grpSpMkLst>
        </pc:grpChg>
        <pc:grpChg chg="mod">
          <ac:chgData name="James Rix" userId="cb545cd9-4117-4a28-ae57-51585a740fdd" providerId="ADAL" clId="{AAAA4DC8-9B01-433A-9A1A-7EF925C8EEAE}" dt="2019-10-27T04:30:37.605" v="1883" actId="408"/>
          <ac:grpSpMkLst>
            <pc:docMk/>
            <pc:sldMk cId="1308399326" sldId="312"/>
            <ac:grpSpMk id="321" creationId="{1E88B79A-29B5-4910-B7D9-3068E72B9C99}"/>
          </ac:grpSpMkLst>
        </pc:grpChg>
        <pc:grpChg chg="mod">
          <ac:chgData name="James Rix" userId="cb545cd9-4117-4a28-ae57-51585a740fdd" providerId="ADAL" clId="{AAAA4DC8-9B01-433A-9A1A-7EF925C8EEAE}" dt="2019-10-27T04:30:37.605" v="1883" actId="408"/>
          <ac:grpSpMkLst>
            <pc:docMk/>
            <pc:sldMk cId="1308399326" sldId="312"/>
            <ac:grpSpMk id="329" creationId="{3990CAFB-3DB7-406E-BEE5-01C2C5AC0BAA}"/>
          </ac:grpSpMkLst>
        </pc:grpChg>
        <pc:grpChg chg="mod">
          <ac:chgData name="James Rix" userId="cb545cd9-4117-4a28-ae57-51585a740fdd" providerId="ADAL" clId="{AAAA4DC8-9B01-433A-9A1A-7EF925C8EEAE}" dt="2019-10-27T04:30:37.605" v="1883" actId="408"/>
          <ac:grpSpMkLst>
            <pc:docMk/>
            <pc:sldMk cId="1308399326" sldId="312"/>
            <ac:grpSpMk id="330" creationId="{96537721-66E4-41AF-B82E-AD4D60258196}"/>
          </ac:grpSpMkLst>
        </pc:grpChg>
        <pc:grpChg chg="add mod">
          <ac:chgData name="James Rix" userId="cb545cd9-4117-4a28-ae57-51585a740fdd" providerId="ADAL" clId="{AAAA4DC8-9B01-433A-9A1A-7EF925C8EEAE}" dt="2019-10-27T04:30:37.605" v="1883" actId="408"/>
          <ac:grpSpMkLst>
            <pc:docMk/>
            <pc:sldMk cId="1308399326" sldId="312"/>
            <ac:grpSpMk id="336" creationId="{23E06D6E-26F1-4945-9031-3815EF6C55E5}"/>
          </ac:grpSpMkLst>
        </pc:grpChg>
        <pc:grpChg chg="add del mod">
          <ac:chgData name="James Rix" userId="cb545cd9-4117-4a28-ae57-51585a740fdd" providerId="ADAL" clId="{AAAA4DC8-9B01-433A-9A1A-7EF925C8EEAE}" dt="2019-10-27T04:07:23.100" v="1737" actId="478"/>
          <ac:grpSpMkLst>
            <pc:docMk/>
            <pc:sldMk cId="1308399326" sldId="312"/>
            <ac:grpSpMk id="443" creationId="{A12C9F54-9833-4F25-8818-8656F9FAF4B3}"/>
          </ac:grpSpMkLst>
        </pc:grpChg>
        <pc:grpChg chg="add mod">
          <ac:chgData name="James Rix" userId="cb545cd9-4117-4a28-ae57-51585a740fdd" providerId="ADAL" clId="{AAAA4DC8-9B01-433A-9A1A-7EF925C8EEAE}" dt="2019-10-27T04:30:37.605" v="1883" actId="408"/>
          <ac:grpSpMkLst>
            <pc:docMk/>
            <pc:sldMk cId="1308399326" sldId="312"/>
            <ac:grpSpMk id="552" creationId="{F155DDEA-62EE-48E5-9CD4-51EF7E2DE105}"/>
          </ac:grpSpMkLst>
        </pc:grpChg>
        <pc:grpChg chg="add mod">
          <ac:chgData name="James Rix" userId="cb545cd9-4117-4a28-ae57-51585a740fdd" providerId="ADAL" clId="{AAAA4DC8-9B01-433A-9A1A-7EF925C8EEAE}" dt="2019-10-27T04:30:51.077" v="1884" actId="1076"/>
          <ac:grpSpMkLst>
            <pc:docMk/>
            <pc:sldMk cId="1308399326" sldId="312"/>
            <ac:grpSpMk id="663" creationId="{7CD53A83-575E-4C1E-88D3-1EE2BB703618}"/>
          </ac:grpSpMkLst>
        </pc:grpChg>
        <pc:grpChg chg="mod">
          <ac:chgData name="James Rix" userId="cb545cd9-4117-4a28-ae57-51585a740fdd" providerId="ADAL" clId="{AAAA4DC8-9B01-433A-9A1A-7EF925C8EEAE}" dt="2019-10-27T04:30:37.605" v="1883" actId="408"/>
          <ac:grpSpMkLst>
            <pc:docMk/>
            <pc:sldMk cId="1308399326" sldId="312"/>
            <ac:grpSpMk id="664" creationId="{36033419-26BF-4E56-A6CD-CE7DA1CE73F1}"/>
          </ac:grpSpMkLst>
        </pc:grpChg>
        <pc:grpChg chg="mod">
          <ac:chgData name="James Rix" userId="cb545cd9-4117-4a28-ae57-51585a740fdd" providerId="ADAL" clId="{AAAA4DC8-9B01-433A-9A1A-7EF925C8EEAE}" dt="2019-10-27T04:30:37.605" v="1883" actId="408"/>
          <ac:grpSpMkLst>
            <pc:docMk/>
            <pc:sldMk cId="1308399326" sldId="312"/>
            <ac:grpSpMk id="665" creationId="{98EBF08A-1786-477B-91C7-0744CC3AAF3B}"/>
          </ac:grpSpMkLst>
        </pc:grpChg>
        <pc:grpChg chg="mod">
          <ac:chgData name="James Rix" userId="cb545cd9-4117-4a28-ae57-51585a740fdd" providerId="ADAL" clId="{AAAA4DC8-9B01-433A-9A1A-7EF925C8EEAE}" dt="2019-10-27T04:30:37.605" v="1883" actId="408"/>
          <ac:grpSpMkLst>
            <pc:docMk/>
            <pc:sldMk cId="1308399326" sldId="312"/>
            <ac:grpSpMk id="666" creationId="{FB551E54-D0BF-4546-8F15-B3188FF59B7E}"/>
          </ac:grpSpMkLst>
        </pc:grpChg>
        <pc:grpChg chg="mod">
          <ac:chgData name="James Rix" userId="cb545cd9-4117-4a28-ae57-51585a740fdd" providerId="ADAL" clId="{AAAA4DC8-9B01-433A-9A1A-7EF925C8EEAE}" dt="2019-10-27T04:30:37.605" v="1883" actId="408"/>
          <ac:grpSpMkLst>
            <pc:docMk/>
            <pc:sldMk cId="1308399326" sldId="312"/>
            <ac:grpSpMk id="667" creationId="{214D48B7-4B86-441C-8D8E-9589BC76F59E}"/>
          </ac:grpSpMkLst>
        </pc:grpChg>
        <pc:grpChg chg="mod">
          <ac:chgData name="James Rix" userId="cb545cd9-4117-4a28-ae57-51585a740fdd" providerId="ADAL" clId="{AAAA4DC8-9B01-433A-9A1A-7EF925C8EEAE}" dt="2019-10-27T04:30:37.605" v="1883" actId="408"/>
          <ac:grpSpMkLst>
            <pc:docMk/>
            <pc:sldMk cId="1308399326" sldId="312"/>
            <ac:grpSpMk id="668" creationId="{A2B7C053-DFB7-40EA-9848-46B63302794F}"/>
          </ac:grpSpMkLst>
        </pc:grpChg>
        <pc:grpChg chg="mod">
          <ac:chgData name="James Rix" userId="cb545cd9-4117-4a28-ae57-51585a740fdd" providerId="ADAL" clId="{AAAA4DC8-9B01-433A-9A1A-7EF925C8EEAE}" dt="2019-10-27T04:30:37.605" v="1883" actId="408"/>
          <ac:grpSpMkLst>
            <pc:docMk/>
            <pc:sldMk cId="1308399326" sldId="312"/>
            <ac:grpSpMk id="669" creationId="{61EEB166-BCF2-4CA6-8563-EEE48F8B1E16}"/>
          </ac:grpSpMkLst>
        </pc:grpChg>
        <pc:grpChg chg="mod">
          <ac:chgData name="James Rix" userId="cb545cd9-4117-4a28-ae57-51585a740fdd" providerId="ADAL" clId="{AAAA4DC8-9B01-433A-9A1A-7EF925C8EEAE}" dt="2019-10-27T04:30:37.605" v="1883" actId="408"/>
          <ac:grpSpMkLst>
            <pc:docMk/>
            <pc:sldMk cId="1308399326" sldId="312"/>
            <ac:grpSpMk id="670" creationId="{64035EDD-2154-45E0-AFDA-65E020535DD3}"/>
          </ac:grpSpMkLst>
        </pc:grpChg>
        <pc:grpChg chg="mod">
          <ac:chgData name="James Rix" userId="cb545cd9-4117-4a28-ae57-51585a740fdd" providerId="ADAL" clId="{AAAA4DC8-9B01-433A-9A1A-7EF925C8EEAE}" dt="2019-10-27T04:30:37.605" v="1883" actId="408"/>
          <ac:grpSpMkLst>
            <pc:docMk/>
            <pc:sldMk cId="1308399326" sldId="312"/>
            <ac:grpSpMk id="671" creationId="{A99E98EA-9E1E-4C78-B9C1-A9E3CA3F6183}"/>
          </ac:grpSpMkLst>
        </pc:grpChg>
        <pc:grpChg chg="mod">
          <ac:chgData name="James Rix" userId="cb545cd9-4117-4a28-ae57-51585a740fdd" providerId="ADAL" clId="{AAAA4DC8-9B01-433A-9A1A-7EF925C8EEAE}" dt="2019-10-27T04:30:37.605" v="1883" actId="408"/>
          <ac:grpSpMkLst>
            <pc:docMk/>
            <pc:sldMk cId="1308399326" sldId="312"/>
            <ac:grpSpMk id="698" creationId="{8955DE65-7102-42DC-B0D5-4375545F04C7}"/>
          </ac:grpSpMkLst>
        </pc:grpChg>
        <pc:grpChg chg="mod">
          <ac:chgData name="James Rix" userId="cb545cd9-4117-4a28-ae57-51585a740fdd" providerId="ADAL" clId="{AAAA4DC8-9B01-433A-9A1A-7EF925C8EEAE}" dt="2019-10-27T04:30:37.605" v="1883" actId="408"/>
          <ac:grpSpMkLst>
            <pc:docMk/>
            <pc:sldMk cId="1308399326" sldId="312"/>
            <ac:grpSpMk id="699" creationId="{237970B8-AED1-44CC-94FE-35FF58A68FF3}"/>
          </ac:grpSpMkLst>
        </pc:grpChg>
        <pc:grpChg chg="mod">
          <ac:chgData name="James Rix" userId="cb545cd9-4117-4a28-ae57-51585a740fdd" providerId="ADAL" clId="{AAAA4DC8-9B01-433A-9A1A-7EF925C8EEAE}" dt="2019-10-27T04:30:37.605" v="1883" actId="408"/>
          <ac:grpSpMkLst>
            <pc:docMk/>
            <pc:sldMk cId="1308399326" sldId="312"/>
            <ac:grpSpMk id="707" creationId="{9985D51F-2A3E-47F8-99CF-F2D54FEE1FCB}"/>
          </ac:grpSpMkLst>
        </pc:grpChg>
        <pc:grpChg chg="mod">
          <ac:chgData name="James Rix" userId="cb545cd9-4117-4a28-ae57-51585a740fdd" providerId="ADAL" clId="{AAAA4DC8-9B01-433A-9A1A-7EF925C8EEAE}" dt="2019-10-27T04:30:37.605" v="1883" actId="408"/>
          <ac:grpSpMkLst>
            <pc:docMk/>
            <pc:sldMk cId="1308399326" sldId="312"/>
            <ac:grpSpMk id="708" creationId="{B3E48206-0D26-4C70-9BD2-EAAF06876512}"/>
          </ac:grpSpMkLst>
        </pc:grpChg>
        <pc:grpChg chg="mod">
          <ac:chgData name="James Rix" userId="cb545cd9-4117-4a28-ae57-51585a740fdd" providerId="ADAL" clId="{AAAA4DC8-9B01-433A-9A1A-7EF925C8EEAE}" dt="2019-10-27T04:30:37.605" v="1883" actId="408"/>
          <ac:grpSpMkLst>
            <pc:docMk/>
            <pc:sldMk cId="1308399326" sldId="312"/>
            <ac:grpSpMk id="716" creationId="{2049B3F1-D3F4-4330-B7EA-F2DA7F60E211}"/>
          </ac:grpSpMkLst>
        </pc:grpChg>
        <pc:grpChg chg="mod">
          <ac:chgData name="James Rix" userId="cb545cd9-4117-4a28-ae57-51585a740fdd" providerId="ADAL" clId="{AAAA4DC8-9B01-433A-9A1A-7EF925C8EEAE}" dt="2019-10-27T04:30:37.605" v="1883" actId="408"/>
          <ac:grpSpMkLst>
            <pc:docMk/>
            <pc:sldMk cId="1308399326" sldId="312"/>
            <ac:grpSpMk id="717" creationId="{A1875C1F-DC10-47C8-8B35-582CA5826AA7}"/>
          </ac:grpSpMkLst>
        </pc:grpChg>
        <pc:grpChg chg="mod">
          <ac:chgData name="James Rix" userId="cb545cd9-4117-4a28-ae57-51585a740fdd" providerId="ADAL" clId="{AAAA4DC8-9B01-433A-9A1A-7EF925C8EEAE}" dt="2019-10-27T04:30:37.605" v="1883" actId="408"/>
          <ac:grpSpMkLst>
            <pc:docMk/>
            <pc:sldMk cId="1308399326" sldId="312"/>
            <ac:grpSpMk id="725" creationId="{83A23F8A-BCEA-461F-B3F2-4C3BC972E371}"/>
          </ac:grpSpMkLst>
        </pc:grpChg>
        <pc:grpChg chg="mod">
          <ac:chgData name="James Rix" userId="cb545cd9-4117-4a28-ae57-51585a740fdd" providerId="ADAL" clId="{AAAA4DC8-9B01-433A-9A1A-7EF925C8EEAE}" dt="2019-10-27T04:30:37.605" v="1883" actId="408"/>
          <ac:grpSpMkLst>
            <pc:docMk/>
            <pc:sldMk cId="1308399326" sldId="312"/>
            <ac:grpSpMk id="726" creationId="{144FB96A-00C7-445A-AEFA-335517F28A20}"/>
          </ac:grpSpMkLst>
        </pc:grpChg>
        <pc:grpChg chg="mod">
          <ac:chgData name="James Rix" userId="cb545cd9-4117-4a28-ae57-51585a740fdd" providerId="ADAL" clId="{AAAA4DC8-9B01-433A-9A1A-7EF925C8EEAE}" dt="2019-10-27T04:30:37.605" v="1883" actId="408"/>
          <ac:grpSpMkLst>
            <pc:docMk/>
            <pc:sldMk cId="1308399326" sldId="312"/>
            <ac:grpSpMk id="734" creationId="{AB1316E6-FB73-4BB3-BDE3-48046560E7F4}"/>
          </ac:grpSpMkLst>
        </pc:grpChg>
        <pc:grpChg chg="mod">
          <ac:chgData name="James Rix" userId="cb545cd9-4117-4a28-ae57-51585a740fdd" providerId="ADAL" clId="{AAAA4DC8-9B01-433A-9A1A-7EF925C8EEAE}" dt="2019-10-27T04:30:37.605" v="1883" actId="408"/>
          <ac:grpSpMkLst>
            <pc:docMk/>
            <pc:sldMk cId="1308399326" sldId="312"/>
            <ac:grpSpMk id="735" creationId="{B0624ECE-F722-4A0F-B2C4-BCFF6074061D}"/>
          </ac:grpSpMkLst>
        </pc:grpChg>
        <pc:grpChg chg="mod">
          <ac:chgData name="James Rix" userId="cb545cd9-4117-4a28-ae57-51585a740fdd" providerId="ADAL" clId="{AAAA4DC8-9B01-433A-9A1A-7EF925C8EEAE}" dt="2019-10-27T04:30:37.605" v="1883" actId="408"/>
          <ac:grpSpMkLst>
            <pc:docMk/>
            <pc:sldMk cId="1308399326" sldId="312"/>
            <ac:grpSpMk id="743" creationId="{0E73D3BE-D55F-47E6-89C1-D374B52818CC}"/>
          </ac:grpSpMkLst>
        </pc:grpChg>
        <pc:grpChg chg="mod">
          <ac:chgData name="James Rix" userId="cb545cd9-4117-4a28-ae57-51585a740fdd" providerId="ADAL" clId="{AAAA4DC8-9B01-433A-9A1A-7EF925C8EEAE}" dt="2019-10-27T04:30:37.605" v="1883" actId="408"/>
          <ac:grpSpMkLst>
            <pc:docMk/>
            <pc:sldMk cId="1308399326" sldId="312"/>
            <ac:grpSpMk id="744" creationId="{278C14A9-DD6E-48F1-9C8E-765569F5A70A}"/>
          </ac:grpSpMkLst>
        </pc:grpChg>
        <pc:grpChg chg="mod">
          <ac:chgData name="James Rix" userId="cb545cd9-4117-4a28-ae57-51585a740fdd" providerId="ADAL" clId="{AAAA4DC8-9B01-433A-9A1A-7EF925C8EEAE}" dt="2019-10-27T04:30:37.605" v="1883" actId="408"/>
          <ac:grpSpMkLst>
            <pc:docMk/>
            <pc:sldMk cId="1308399326" sldId="312"/>
            <ac:grpSpMk id="752" creationId="{02DE067D-9914-4158-81A4-FB03A0E4A4F2}"/>
          </ac:grpSpMkLst>
        </pc:grpChg>
        <pc:grpChg chg="mod">
          <ac:chgData name="James Rix" userId="cb545cd9-4117-4a28-ae57-51585a740fdd" providerId="ADAL" clId="{AAAA4DC8-9B01-433A-9A1A-7EF925C8EEAE}" dt="2019-10-27T04:30:37.605" v="1883" actId="408"/>
          <ac:grpSpMkLst>
            <pc:docMk/>
            <pc:sldMk cId="1308399326" sldId="312"/>
            <ac:grpSpMk id="753" creationId="{DCB81CF7-0F20-4386-8EE4-F1256F8EA151}"/>
          </ac:grpSpMkLst>
        </pc:grpChg>
        <pc:grpChg chg="mod">
          <ac:chgData name="James Rix" userId="cb545cd9-4117-4a28-ae57-51585a740fdd" providerId="ADAL" clId="{AAAA4DC8-9B01-433A-9A1A-7EF925C8EEAE}" dt="2019-10-27T04:30:37.605" v="1883" actId="408"/>
          <ac:grpSpMkLst>
            <pc:docMk/>
            <pc:sldMk cId="1308399326" sldId="312"/>
            <ac:grpSpMk id="761" creationId="{54591742-9A26-4A21-9634-2A615B324F2A}"/>
          </ac:grpSpMkLst>
        </pc:grpChg>
        <pc:grpChg chg="mod">
          <ac:chgData name="James Rix" userId="cb545cd9-4117-4a28-ae57-51585a740fdd" providerId="ADAL" clId="{AAAA4DC8-9B01-433A-9A1A-7EF925C8EEAE}" dt="2019-10-27T04:30:37.605" v="1883" actId="408"/>
          <ac:grpSpMkLst>
            <pc:docMk/>
            <pc:sldMk cId="1308399326" sldId="312"/>
            <ac:grpSpMk id="762" creationId="{F67D9BB5-5A49-4637-8C81-AFFBBED63E21}"/>
          </ac:grpSpMkLst>
        </pc:grpChg>
        <pc:grpChg chg="add del mod">
          <ac:chgData name="James Rix" userId="cb545cd9-4117-4a28-ae57-51585a740fdd" providerId="ADAL" clId="{AAAA4DC8-9B01-433A-9A1A-7EF925C8EEAE}" dt="2019-10-27T04:17:07.886" v="1815" actId="165"/>
          <ac:grpSpMkLst>
            <pc:docMk/>
            <pc:sldMk cId="1308399326" sldId="312"/>
            <ac:grpSpMk id="768" creationId="{21A237DB-3CCF-4A7C-8515-A157901C7561}"/>
          </ac:grpSpMkLst>
        </pc:grpChg>
        <pc:grpChg chg="mod topLvl">
          <ac:chgData name="James Rix" userId="cb545cd9-4117-4a28-ae57-51585a740fdd" providerId="ADAL" clId="{AAAA4DC8-9B01-433A-9A1A-7EF925C8EEAE}" dt="2019-10-27T04:30:37.605" v="1883" actId="408"/>
          <ac:grpSpMkLst>
            <pc:docMk/>
            <pc:sldMk cId="1308399326" sldId="312"/>
            <ac:grpSpMk id="769" creationId="{592F524A-2098-4EF7-A9BD-21F3E7AE72BF}"/>
          </ac:grpSpMkLst>
        </pc:grpChg>
        <pc:grpChg chg="mod topLvl">
          <ac:chgData name="James Rix" userId="cb545cd9-4117-4a28-ae57-51585a740fdd" providerId="ADAL" clId="{AAAA4DC8-9B01-433A-9A1A-7EF925C8EEAE}" dt="2019-10-27T04:30:37.605" v="1883" actId="408"/>
          <ac:grpSpMkLst>
            <pc:docMk/>
            <pc:sldMk cId="1308399326" sldId="312"/>
            <ac:grpSpMk id="770" creationId="{94A66480-1222-4553-8129-9B83C4D6E006}"/>
          </ac:grpSpMkLst>
        </pc:grpChg>
        <pc:grpChg chg="mod topLvl">
          <ac:chgData name="James Rix" userId="cb545cd9-4117-4a28-ae57-51585a740fdd" providerId="ADAL" clId="{AAAA4DC8-9B01-433A-9A1A-7EF925C8EEAE}" dt="2019-10-27T04:30:37.605" v="1883" actId="408"/>
          <ac:grpSpMkLst>
            <pc:docMk/>
            <pc:sldMk cId="1308399326" sldId="312"/>
            <ac:grpSpMk id="771" creationId="{2B10899B-5D41-4065-AD0A-36C25820A1C5}"/>
          </ac:grpSpMkLst>
        </pc:grpChg>
        <pc:grpChg chg="mod topLvl">
          <ac:chgData name="James Rix" userId="cb545cd9-4117-4a28-ae57-51585a740fdd" providerId="ADAL" clId="{AAAA4DC8-9B01-433A-9A1A-7EF925C8EEAE}" dt="2019-10-27T04:30:37.605" v="1883" actId="408"/>
          <ac:grpSpMkLst>
            <pc:docMk/>
            <pc:sldMk cId="1308399326" sldId="312"/>
            <ac:grpSpMk id="772" creationId="{81862991-A990-489D-9598-8D6C003F73AA}"/>
          </ac:grpSpMkLst>
        </pc:grpChg>
        <pc:grpChg chg="mod topLvl">
          <ac:chgData name="James Rix" userId="cb545cd9-4117-4a28-ae57-51585a740fdd" providerId="ADAL" clId="{AAAA4DC8-9B01-433A-9A1A-7EF925C8EEAE}" dt="2019-10-27T04:30:37.605" v="1883" actId="408"/>
          <ac:grpSpMkLst>
            <pc:docMk/>
            <pc:sldMk cId="1308399326" sldId="312"/>
            <ac:grpSpMk id="773" creationId="{AF1934BB-652B-4EFF-80EB-A9E5A20DFF99}"/>
          </ac:grpSpMkLst>
        </pc:grpChg>
        <pc:grpChg chg="mod topLvl">
          <ac:chgData name="James Rix" userId="cb545cd9-4117-4a28-ae57-51585a740fdd" providerId="ADAL" clId="{AAAA4DC8-9B01-433A-9A1A-7EF925C8EEAE}" dt="2019-10-27T04:30:37.605" v="1883" actId="408"/>
          <ac:grpSpMkLst>
            <pc:docMk/>
            <pc:sldMk cId="1308399326" sldId="312"/>
            <ac:grpSpMk id="774" creationId="{DFF08208-2C27-41E4-B38F-60EF4494A384}"/>
          </ac:grpSpMkLst>
        </pc:grpChg>
        <pc:grpChg chg="mod topLvl">
          <ac:chgData name="James Rix" userId="cb545cd9-4117-4a28-ae57-51585a740fdd" providerId="ADAL" clId="{AAAA4DC8-9B01-433A-9A1A-7EF925C8EEAE}" dt="2019-10-27T04:30:37.605" v="1883" actId="408"/>
          <ac:grpSpMkLst>
            <pc:docMk/>
            <pc:sldMk cId="1308399326" sldId="312"/>
            <ac:grpSpMk id="775" creationId="{BE88505B-4A45-4A45-B157-95BDD2E72017}"/>
          </ac:grpSpMkLst>
        </pc:grpChg>
        <pc:grpChg chg="mod topLvl">
          <ac:chgData name="James Rix" userId="cb545cd9-4117-4a28-ae57-51585a740fdd" providerId="ADAL" clId="{AAAA4DC8-9B01-433A-9A1A-7EF925C8EEAE}" dt="2019-10-27T04:30:37.605" v="1883" actId="408"/>
          <ac:grpSpMkLst>
            <pc:docMk/>
            <pc:sldMk cId="1308399326" sldId="312"/>
            <ac:grpSpMk id="776" creationId="{7418D84E-3772-44C1-A4C9-EC17A7251851}"/>
          </ac:grpSpMkLst>
        </pc:grpChg>
        <pc:grpChg chg="mod">
          <ac:chgData name="James Rix" userId="cb545cd9-4117-4a28-ae57-51585a740fdd" providerId="ADAL" clId="{AAAA4DC8-9B01-433A-9A1A-7EF925C8EEAE}" dt="2019-10-27T04:30:37.605" v="1883" actId="408"/>
          <ac:grpSpMkLst>
            <pc:docMk/>
            <pc:sldMk cId="1308399326" sldId="312"/>
            <ac:grpSpMk id="809" creationId="{2267DA07-75CE-40F5-BEA1-89809FF91E64}"/>
          </ac:grpSpMkLst>
        </pc:grpChg>
        <pc:grpChg chg="mod">
          <ac:chgData name="James Rix" userId="cb545cd9-4117-4a28-ae57-51585a740fdd" providerId="ADAL" clId="{AAAA4DC8-9B01-433A-9A1A-7EF925C8EEAE}" dt="2019-10-27T04:30:37.605" v="1883" actId="408"/>
          <ac:grpSpMkLst>
            <pc:docMk/>
            <pc:sldMk cId="1308399326" sldId="312"/>
            <ac:grpSpMk id="810" creationId="{7B8397ED-7C00-4C89-9062-F0EB953AE941}"/>
          </ac:grpSpMkLst>
        </pc:grpChg>
        <pc:grpChg chg="mod">
          <ac:chgData name="James Rix" userId="cb545cd9-4117-4a28-ae57-51585a740fdd" providerId="ADAL" clId="{AAAA4DC8-9B01-433A-9A1A-7EF925C8EEAE}" dt="2019-10-27T04:30:37.605" v="1883" actId="408"/>
          <ac:grpSpMkLst>
            <pc:docMk/>
            <pc:sldMk cId="1308399326" sldId="312"/>
            <ac:grpSpMk id="818" creationId="{595D8AD5-BA84-49EB-8C99-852809F7E6BE}"/>
          </ac:grpSpMkLst>
        </pc:grpChg>
        <pc:grpChg chg="mod">
          <ac:chgData name="James Rix" userId="cb545cd9-4117-4a28-ae57-51585a740fdd" providerId="ADAL" clId="{AAAA4DC8-9B01-433A-9A1A-7EF925C8EEAE}" dt="2019-10-27T04:30:37.605" v="1883" actId="408"/>
          <ac:grpSpMkLst>
            <pc:docMk/>
            <pc:sldMk cId="1308399326" sldId="312"/>
            <ac:grpSpMk id="819" creationId="{D1BB5BCE-84E4-49FF-93A7-2ED436401D05}"/>
          </ac:grpSpMkLst>
        </pc:grpChg>
        <pc:grpChg chg="mod">
          <ac:chgData name="James Rix" userId="cb545cd9-4117-4a28-ae57-51585a740fdd" providerId="ADAL" clId="{AAAA4DC8-9B01-433A-9A1A-7EF925C8EEAE}" dt="2019-10-27T04:30:37.605" v="1883" actId="408"/>
          <ac:grpSpMkLst>
            <pc:docMk/>
            <pc:sldMk cId="1308399326" sldId="312"/>
            <ac:grpSpMk id="827" creationId="{E7BDDBB7-872E-4A9F-B3FD-71D6D4392D36}"/>
          </ac:grpSpMkLst>
        </pc:grpChg>
        <pc:grpChg chg="mod">
          <ac:chgData name="James Rix" userId="cb545cd9-4117-4a28-ae57-51585a740fdd" providerId="ADAL" clId="{AAAA4DC8-9B01-433A-9A1A-7EF925C8EEAE}" dt="2019-10-27T04:30:37.605" v="1883" actId="408"/>
          <ac:grpSpMkLst>
            <pc:docMk/>
            <pc:sldMk cId="1308399326" sldId="312"/>
            <ac:grpSpMk id="828" creationId="{9B8778B0-49A1-4078-B97E-3EE5E6E0B187}"/>
          </ac:grpSpMkLst>
        </pc:grpChg>
        <pc:grpChg chg="mod">
          <ac:chgData name="James Rix" userId="cb545cd9-4117-4a28-ae57-51585a740fdd" providerId="ADAL" clId="{AAAA4DC8-9B01-433A-9A1A-7EF925C8EEAE}" dt="2019-10-27T04:30:37.605" v="1883" actId="408"/>
          <ac:grpSpMkLst>
            <pc:docMk/>
            <pc:sldMk cId="1308399326" sldId="312"/>
            <ac:grpSpMk id="836" creationId="{5D43E99A-B619-441B-930E-A5912DC4BA9B}"/>
          </ac:grpSpMkLst>
        </pc:grpChg>
        <pc:grpChg chg="mod">
          <ac:chgData name="James Rix" userId="cb545cd9-4117-4a28-ae57-51585a740fdd" providerId="ADAL" clId="{AAAA4DC8-9B01-433A-9A1A-7EF925C8EEAE}" dt="2019-10-27T04:30:37.605" v="1883" actId="408"/>
          <ac:grpSpMkLst>
            <pc:docMk/>
            <pc:sldMk cId="1308399326" sldId="312"/>
            <ac:grpSpMk id="837" creationId="{18F03101-208A-490B-B28A-53A71F89194A}"/>
          </ac:grpSpMkLst>
        </pc:grpChg>
        <pc:grpChg chg="mod">
          <ac:chgData name="James Rix" userId="cb545cd9-4117-4a28-ae57-51585a740fdd" providerId="ADAL" clId="{AAAA4DC8-9B01-433A-9A1A-7EF925C8EEAE}" dt="2019-10-27T04:30:37.605" v="1883" actId="408"/>
          <ac:grpSpMkLst>
            <pc:docMk/>
            <pc:sldMk cId="1308399326" sldId="312"/>
            <ac:grpSpMk id="845" creationId="{AB68ACF1-E6DC-4E12-A388-345AD3445D57}"/>
          </ac:grpSpMkLst>
        </pc:grpChg>
        <pc:grpChg chg="mod">
          <ac:chgData name="James Rix" userId="cb545cd9-4117-4a28-ae57-51585a740fdd" providerId="ADAL" clId="{AAAA4DC8-9B01-433A-9A1A-7EF925C8EEAE}" dt="2019-10-27T04:30:37.605" v="1883" actId="408"/>
          <ac:grpSpMkLst>
            <pc:docMk/>
            <pc:sldMk cId="1308399326" sldId="312"/>
            <ac:grpSpMk id="846" creationId="{8C0599DC-58AC-4D1D-9D07-D8FCE272EAF3}"/>
          </ac:grpSpMkLst>
        </pc:grpChg>
        <pc:grpChg chg="mod">
          <ac:chgData name="James Rix" userId="cb545cd9-4117-4a28-ae57-51585a740fdd" providerId="ADAL" clId="{AAAA4DC8-9B01-433A-9A1A-7EF925C8EEAE}" dt="2019-10-27T04:30:37.605" v="1883" actId="408"/>
          <ac:grpSpMkLst>
            <pc:docMk/>
            <pc:sldMk cId="1308399326" sldId="312"/>
            <ac:grpSpMk id="854" creationId="{4350207B-0097-43B2-9092-00FD38925926}"/>
          </ac:grpSpMkLst>
        </pc:grpChg>
        <pc:grpChg chg="mod">
          <ac:chgData name="James Rix" userId="cb545cd9-4117-4a28-ae57-51585a740fdd" providerId="ADAL" clId="{AAAA4DC8-9B01-433A-9A1A-7EF925C8EEAE}" dt="2019-10-27T04:30:37.605" v="1883" actId="408"/>
          <ac:grpSpMkLst>
            <pc:docMk/>
            <pc:sldMk cId="1308399326" sldId="312"/>
            <ac:grpSpMk id="855" creationId="{A7114C0B-99D9-4858-A74F-57DE0DDC1B40}"/>
          </ac:grpSpMkLst>
        </pc:grpChg>
        <pc:grpChg chg="mod">
          <ac:chgData name="James Rix" userId="cb545cd9-4117-4a28-ae57-51585a740fdd" providerId="ADAL" clId="{AAAA4DC8-9B01-433A-9A1A-7EF925C8EEAE}" dt="2019-10-27T04:30:37.605" v="1883" actId="408"/>
          <ac:grpSpMkLst>
            <pc:docMk/>
            <pc:sldMk cId="1308399326" sldId="312"/>
            <ac:grpSpMk id="863" creationId="{1467E561-A2E2-45E6-AC5D-C5693556C2A2}"/>
          </ac:grpSpMkLst>
        </pc:grpChg>
        <pc:grpChg chg="mod">
          <ac:chgData name="James Rix" userId="cb545cd9-4117-4a28-ae57-51585a740fdd" providerId="ADAL" clId="{AAAA4DC8-9B01-433A-9A1A-7EF925C8EEAE}" dt="2019-10-27T04:30:37.605" v="1883" actId="408"/>
          <ac:grpSpMkLst>
            <pc:docMk/>
            <pc:sldMk cId="1308399326" sldId="312"/>
            <ac:grpSpMk id="864" creationId="{3FDE9DC0-666E-4A93-94B9-29E74EB3722E}"/>
          </ac:grpSpMkLst>
        </pc:grpChg>
        <pc:grpChg chg="mod">
          <ac:chgData name="James Rix" userId="cb545cd9-4117-4a28-ae57-51585a740fdd" providerId="ADAL" clId="{AAAA4DC8-9B01-433A-9A1A-7EF925C8EEAE}" dt="2019-10-27T04:30:37.605" v="1883" actId="408"/>
          <ac:grpSpMkLst>
            <pc:docMk/>
            <pc:sldMk cId="1308399326" sldId="312"/>
            <ac:grpSpMk id="872" creationId="{77F234AE-663F-414E-A6B9-1C18717196C9}"/>
          </ac:grpSpMkLst>
        </pc:grpChg>
        <pc:grpChg chg="mod">
          <ac:chgData name="James Rix" userId="cb545cd9-4117-4a28-ae57-51585a740fdd" providerId="ADAL" clId="{AAAA4DC8-9B01-433A-9A1A-7EF925C8EEAE}" dt="2019-10-27T04:30:37.605" v="1883" actId="408"/>
          <ac:grpSpMkLst>
            <pc:docMk/>
            <pc:sldMk cId="1308399326" sldId="312"/>
            <ac:grpSpMk id="873" creationId="{94F7ED4B-BE6C-4AB5-8DDF-1811A3CD0714}"/>
          </ac:grpSpMkLst>
        </pc:grpChg>
        <pc:grpChg chg="add mod">
          <ac:chgData name="James Rix" userId="cb545cd9-4117-4a28-ae57-51585a740fdd" providerId="ADAL" clId="{AAAA4DC8-9B01-433A-9A1A-7EF925C8EEAE}" dt="2019-10-27T04:30:57.168" v="1885" actId="1076"/>
          <ac:grpSpMkLst>
            <pc:docMk/>
            <pc:sldMk cId="1308399326" sldId="312"/>
            <ac:grpSpMk id="880" creationId="{CC5ABA02-72F3-413E-9118-E5DAD393722C}"/>
          </ac:grpSpMkLst>
        </pc:grpChg>
        <pc:picChg chg="add mod">
          <ac:chgData name="James Rix" userId="cb545cd9-4117-4a28-ae57-51585a740fdd" providerId="ADAL" clId="{AAAA4DC8-9B01-433A-9A1A-7EF925C8EEAE}" dt="2019-10-27T04:25:16.855" v="1863" actId="167"/>
          <ac:picMkLst>
            <pc:docMk/>
            <pc:sldMk cId="1308399326" sldId="312"/>
            <ac:picMk id="3074" creationId="{E200E8B9-57C7-4F6C-9CF8-6F85E43515E2}"/>
          </ac:picMkLst>
        </pc:picChg>
        <pc:cxnChg chg="del">
          <ac:chgData name="James Rix" userId="cb545cd9-4117-4a28-ae57-51585a740fdd" providerId="ADAL" clId="{AAAA4DC8-9B01-433A-9A1A-7EF925C8EEAE}" dt="2019-10-27T04:07:20.358" v="1736" actId="478"/>
          <ac:cxnSpMkLst>
            <pc:docMk/>
            <pc:sldMk cId="1308399326" sldId="312"/>
            <ac:cxnSpMk id="474" creationId="{DB87F77E-9B6F-494C-97CB-7606E9856253}"/>
          </ac:cxnSpMkLst>
        </pc:cxnChg>
        <pc:cxnChg chg="mod">
          <ac:chgData name="James Rix" userId="cb545cd9-4117-4a28-ae57-51585a740fdd" providerId="ADAL" clId="{AAAA4DC8-9B01-433A-9A1A-7EF925C8EEAE}" dt="2019-10-27T04:07:23.100" v="1737" actId="478"/>
          <ac:cxnSpMkLst>
            <pc:docMk/>
            <pc:sldMk cId="1308399326" sldId="312"/>
            <ac:cxnSpMk id="478" creationId="{23722DF0-A139-4ECC-8535-C49DCCADB057}"/>
          </ac:cxnSpMkLst>
        </pc:cxnChg>
        <pc:cxnChg chg="mod topLvl">
          <ac:chgData name="James Rix" userId="cb545cd9-4117-4a28-ae57-51585a740fdd" providerId="ADAL" clId="{AAAA4DC8-9B01-433A-9A1A-7EF925C8EEAE}" dt="2019-10-27T04:18:02.972" v="1827" actId="13822"/>
          <ac:cxnSpMkLst>
            <pc:docMk/>
            <pc:sldMk cId="1308399326" sldId="312"/>
            <ac:cxnSpMk id="777" creationId="{6758EA7A-4772-454E-92DD-D85FF6FE3DFE}"/>
          </ac:cxnSpMkLst>
        </pc:cxnChg>
        <pc:cxnChg chg="mod topLvl">
          <ac:chgData name="James Rix" userId="cb545cd9-4117-4a28-ae57-51585a740fdd" providerId="ADAL" clId="{AAAA4DC8-9B01-433A-9A1A-7EF925C8EEAE}" dt="2019-10-27T04:18:02.972" v="1827" actId="13822"/>
          <ac:cxnSpMkLst>
            <pc:docMk/>
            <pc:sldMk cId="1308399326" sldId="312"/>
            <ac:cxnSpMk id="778" creationId="{22E76637-25BD-40C3-B8B5-7E0364447A38}"/>
          </ac:cxnSpMkLst>
        </pc:cxnChg>
        <pc:cxnChg chg="mod topLvl">
          <ac:chgData name="James Rix" userId="cb545cd9-4117-4a28-ae57-51585a740fdd" providerId="ADAL" clId="{AAAA4DC8-9B01-433A-9A1A-7EF925C8EEAE}" dt="2019-10-27T04:18:02.972" v="1827" actId="13822"/>
          <ac:cxnSpMkLst>
            <pc:docMk/>
            <pc:sldMk cId="1308399326" sldId="312"/>
            <ac:cxnSpMk id="779" creationId="{0E132B5D-6DE7-4C95-AF3B-4E86DB06D295}"/>
          </ac:cxnSpMkLst>
        </pc:cxnChg>
        <pc:cxnChg chg="mod topLvl">
          <ac:chgData name="James Rix" userId="cb545cd9-4117-4a28-ae57-51585a740fdd" providerId="ADAL" clId="{AAAA4DC8-9B01-433A-9A1A-7EF925C8EEAE}" dt="2019-10-27T04:18:02.972" v="1827" actId="13822"/>
          <ac:cxnSpMkLst>
            <pc:docMk/>
            <pc:sldMk cId="1308399326" sldId="312"/>
            <ac:cxnSpMk id="780" creationId="{AF039C0E-3B57-4BA3-A7B2-E0DDD94E1FF2}"/>
          </ac:cxnSpMkLst>
        </pc:cxnChg>
        <pc:cxnChg chg="mod topLvl">
          <ac:chgData name="James Rix" userId="cb545cd9-4117-4a28-ae57-51585a740fdd" providerId="ADAL" clId="{AAAA4DC8-9B01-433A-9A1A-7EF925C8EEAE}" dt="2019-10-27T04:18:02.972" v="1827" actId="13822"/>
          <ac:cxnSpMkLst>
            <pc:docMk/>
            <pc:sldMk cId="1308399326" sldId="312"/>
            <ac:cxnSpMk id="781" creationId="{542F0C1A-EF7E-47C9-B787-586DF55CEBD0}"/>
          </ac:cxnSpMkLst>
        </pc:cxnChg>
        <pc:cxnChg chg="mod topLvl">
          <ac:chgData name="James Rix" userId="cb545cd9-4117-4a28-ae57-51585a740fdd" providerId="ADAL" clId="{AAAA4DC8-9B01-433A-9A1A-7EF925C8EEAE}" dt="2019-10-27T04:18:02.972" v="1827" actId="13822"/>
          <ac:cxnSpMkLst>
            <pc:docMk/>
            <pc:sldMk cId="1308399326" sldId="312"/>
            <ac:cxnSpMk id="782" creationId="{F97B21D2-9E1D-4256-AD1D-CC08281A3AE1}"/>
          </ac:cxnSpMkLst>
        </pc:cxnChg>
        <pc:cxnChg chg="mod topLvl">
          <ac:chgData name="James Rix" userId="cb545cd9-4117-4a28-ae57-51585a740fdd" providerId="ADAL" clId="{AAAA4DC8-9B01-433A-9A1A-7EF925C8EEAE}" dt="2019-10-27T04:18:02.972" v="1827" actId="13822"/>
          <ac:cxnSpMkLst>
            <pc:docMk/>
            <pc:sldMk cId="1308399326" sldId="312"/>
            <ac:cxnSpMk id="783" creationId="{BBA9E0D9-8C68-471D-AE60-6D9A0CE461CE}"/>
          </ac:cxnSpMkLst>
        </pc:cxnChg>
        <pc:cxnChg chg="mod topLvl">
          <ac:chgData name="James Rix" userId="cb545cd9-4117-4a28-ae57-51585a740fdd" providerId="ADAL" clId="{AAAA4DC8-9B01-433A-9A1A-7EF925C8EEAE}" dt="2019-10-27T04:18:02.972" v="1827" actId="13822"/>
          <ac:cxnSpMkLst>
            <pc:docMk/>
            <pc:sldMk cId="1308399326" sldId="312"/>
            <ac:cxnSpMk id="784" creationId="{7CECEB47-BA7C-4F8F-B0D1-5DCA0FC53CAC}"/>
          </ac:cxnSpMkLst>
        </pc:cxnChg>
        <pc:cxnChg chg="mod topLvl">
          <ac:chgData name="James Rix" userId="cb545cd9-4117-4a28-ae57-51585a740fdd" providerId="ADAL" clId="{AAAA4DC8-9B01-433A-9A1A-7EF925C8EEAE}" dt="2019-10-27T04:18:02.972" v="1827" actId="13822"/>
          <ac:cxnSpMkLst>
            <pc:docMk/>
            <pc:sldMk cId="1308399326" sldId="312"/>
            <ac:cxnSpMk id="785" creationId="{8FB5455A-93AE-49DE-9000-3E9EC7F16F84}"/>
          </ac:cxnSpMkLst>
        </pc:cxnChg>
        <pc:cxnChg chg="mod topLvl">
          <ac:chgData name="James Rix" userId="cb545cd9-4117-4a28-ae57-51585a740fdd" providerId="ADAL" clId="{AAAA4DC8-9B01-433A-9A1A-7EF925C8EEAE}" dt="2019-10-27T04:18:02.972" v="1827" actId="13822"/>
          <ac:cxnSpMkLst>
            <pc:docMk/>
            <pc:sldMk cId="1308399326" sldId="312"/>
            <ac:cxnSpMk id="786" creationId="{47E19415-95D6-4B80-A498-BD1A4319EA87}"/>
          </ac:cxnSpMkLst>
        </pc:cxnChg>
        <pc:cxnChg chg="mod topLvl">
          <ac:chgData name="James Rix" userId="cb545cd9-4117-4a28-ae57-51585a740fdd" providerId="ADAL" clId="{AAAA4DC8-9B01-433A-9A1A-7EF925C8EEAE}" dt="2019-10-27T04:18:02.972" v="1827" actId="13822"/>
          <ac:cxnSpMkLst>
            <pc:docMk/>
            <pc:sldMk cId="1308399326" sldId="312"/>
            <ac:cxnSpMk id="787" creationId="{8B17E8A0-EB0D-4FCE-B13A-499477E3FAEB}"/>
          </ac:cxnSpMkLst>
        </pc:cxnChg>
        <pc:cxnChg chg="mod topLvl">
          <ac:chgData name="James Rix" userId="cb545cd9-4117-4a28-ae57-51585a740fdd" providerId="ADAL" clId="{AAAA4DC8-9B01-433A-9A1A-7EF925C8EEAE}" dt="2019-10-27T04:18:02.972" v="1827" actId="13822"/>
          <ac:cxnSpMkLst>
            <pc:docMk/>
            <pc:sldMk cId="1308399326" sldId="312"/>
            <ac:cxnSpMk id="788" creationId="{1DC6DD19-846E-4B96-BE4C-D70AD9345852}"/>
          </ac:cxnSpMkLst>
        </pc:cxnChg>
        <pc:cxnChg chg="mod topLvl">
          <ac:chgData name="James Rix" userId="cb545cd9-4117-4a28-ae57-51585a740fdd" providerId="ADAL" clId="{AAAA4DC8-9B01-433A-9A1A-7EF925C8EEAE}" dt="2019-10-27T04:18:02.972" v="1827" actId="13822"/>
          <ac:cxnSpMkLst>
            <pc:docMk/>
            <pc:sldMk cId="1308399326" sldId="312"/>
            <ac:cxnSpMk id="789" creationId="{78A8FACA-854D-4E4E-A633-67708E32D0AB}"/>
          </ac:cxnSpMkLst>
        </pc:cxnChg>
        <pc:cxnChg chg="mod topLvl">
          <ac:chgData name="James Rix" userId="cb545cd9-4117-4a28-ae57-51585a740fdd" providerId="ADAL" clId="{AAAA4DC8-9B01-433A-9A1A-7EF925C8EEAE}" dt="2019-10-27T04:18:02.972" v="1827" actId="13822"/>
          <ac:cxnSpMkLst>
            <pc:docMk/>
            <pc:sldMk cId="1308399326" sldId="312"/>
            <ac:cxnSpMk id="790" creationId="{C3436279-D205-4371-B03E-4C1D53A5CD72}"/>
          </ac:cxnSpMkLst>
        </pc:cxnChg>
        <pc:cxnChg chg="mod topLvl">
          <ac:chgData name="James Rix" userId="cb545cd9-4117-4a28-ae57-51585a740fdd" providerId="ADAL" clId="{AAAA4DC8-9B01-433A-9A1A-7EF925C8EEAE}" dt="2019-10-27T04:18:02.972" v="1827" actId="13822"/>
          <ac:cxnSpMkLst>
            <pc:docMk/>
            <pc:sldMk cId="1308399326" sldId="312"/>
            <ac:cxnSpMk id="791" creationId="{B377ACF9-DA07-46C8-9969-F7D73E032F69}"/>
          </ac:cxnSpMkLst>
        </pc:cxnChg>
        <pc:cxnChg chg="mod topLvl">
          <ac:chgData name="James Rix" userId="cb545cd9-4117-4a28-ae57-51585a740fdd" providerId="ADAL" clId="{AAAA4DC8-9B01-433A-9A1A-7EF925C8EEAE}" dt="2019-10-27T04:18:02.972" v="1827" actId="13822"/>
          <ac:cxnSpMkLst>
            <pc:docMk/>
            <pc:sldMk cId="1308399326" sldId="312"/>
            <ac:cxnSpMk id="792" creationId="{DBAB5AAB-94B6-4B19-806E-F7C122DEF5AE}"/>
          </ac:cxnSpMkLst>
        </pc:cxnChg>
        <pc:cxnChg chg="mod topLvl">
          <ac:chgData name="James Rix" userId="cb545cd9-4117-4a28-ae57-51585a740fdd" providerId="ADAL" clId="{AAAA4DC8-9B01-433A-9A1A-7EF925C8EEAE}" dt="2019-10-27T04:18:02.972" v="1827" actId="13822"/>
          <ac:cxnSpMkLst>
            <pc:docMk/>
            <pc:sldMk cId="1308399326" sldId="312"/>
            <ac:cxnSpMk id="793" creationId="{2B46D846-879F-441E-853C-BCED93DA882D}"/>
          </ac:cxnSpMkLst>
        </pc:cxnChg>
        <pc:cxnChg chg="mod topLvl">
          <ac:chgData name="James Rix" userId="cb545cd9-4117-4a28-ae57-51585a740fdd" providerId="ADAL" clId="{AAAA4DC8-9B01-433A-9A1A-7EF925C8EEAE}" dt="2019-10-27T04:18:02.972" v="1827" actId="13822"/>
          <ac:cxnSpMkLst>
            <pc:docMk/>
            <pc:sldMk cId="1308399326" sldId="312"/>
            <ac:cxnSpMk id="794" creationId="{C2D66F22-6B17-4A7C-A381-64606F2BFD67}"/>
          </ac:cxnSpMkLst>
        </pc:cxnChg>
        <pc:cxnChg chg="mod topLvl">
          <ac:chgData name="James Rix" userId="cb545cd9-4117-4a28-ae57-51585a740fdd" providerId="ADAL" clId="{AAAA4DC8-9B01-433A-9A1A-7EF925C8EEAE}" dt="2019-10-27T04:18:02.972" v="1827" actId="13822"/>
          <ac:cxnSpMkLst>
            <pc:docMk/>
            <pc:sldMk cId="1308399326" sldId="312"/>
            <ac:cxnSpMk id="795" creationId="{B7C61AE3-EB92-4A38-B76E-9B3F68BDC74E}"/>
          </ac:cxnSpMkLst>
        </pc:cxnChg>
        <pc:cxnChg chg="mod topLvl">
          <ac:chgData name="James Rix" userId="cb545cd9-4117-4a28-ae57-51585a740fdd" providerId="ADAL" clId="{AAAA4DC8-9B01-433A-9A1A-7EF925C8EEAE}" dt="2019-10-27T04:18:02.972" v="1827" actId="13822"/>
          <ac:cxnSpMkLst>
            <pc:docMk/>
            <pc:sldMk cId="1308399326" sldId="312"/>
            <ac:cxnSpMk id="796" creationId="{F89932C3-CA41-4927-8B42-1174A8C4FCA2}"/>
          </ac:cxnSpMkLst>
        </pc:cxnChg>
        <pc:cxnChg chg="mod topLvl">
          <ac:chgData name="James Rix" userId="cb545cd9-4117-4a28-ae57-51585a740fdd" providerId="ADAL" clId="{AAAA4DC8-9B01-433A-9A1A-7EF925C8EEAE}" dt="2019-10-27T04:18:02.972" v="1827" actId="13822"/>
          <ac:cxnSpMkLst>
            <pc:docMk/>
            <pc:sldMk cId="1308399326" sldId="312"/>
            <ac:cxnSpMk id="797" creationId="{31B01270-5F3E-48F9-B6AF-01051854B4F2}"/>
          </ac:cxnSpMkLst>
        </pc:cxnChg>
        <pc:cxnChg chg="mod topLvl">
          <ac:chgData name="James Rix" userId="cb545cd9-4117-4a28-ae57-51585a740fdd" providerId="ADAL" clId="{AAAA4DC8-9B01-433A-9A1A-7EF925C8EEAE}" dt="2019-10-27T04:18:02.972" v="1827" actId="13822"/>
          <ac:cxnSpMkLst>
            <pc:docMk/>
            <pc:sldMk cId="1308399326" sldId="312"/>
            <ac:cxnSpMk id="798" creationId="{D1D6C8DA-8586-4BFC-BA0B-6464DF585C50}"/>
          </ac:cxnSpMkLst>
        </pc:cxnChg>
        <pc:cxnChg chg="mod topLvl">
          <ac:chgData name="James Rix" userId="cb545cd9-4117-4a28-ae57-51585a740fdd" providerId="ADAL" clId="{AAAA4DC8-9B01-433A-9A1A-7EF925C8EEAE}" dt="2019-10-27T04:18:02.972" v="1827" actId="13822"/>
          <ac:cxnSpMkLst>
            <pc:docMk/>
            <pc:sldMk cId="1308399326" sldId="312"/>
            <ac:cxnSpMk id="799" creationId="{F54E34A8-BB65-47E3-8DA0-D1224AA6DD23}"/>
          </ac:cxnSpMkLst>
        </pc:cxnChg>
        <pc:cxnChg chg="mod topLvl">
          <ac:chgData name="James Rix" userId="cb545cd9-4117-4a28-ae57-51585a740fdd" providerId="ADAL" clId="{AAAA4DC8-9B01-433A-9A1A-7EF925C8EEAE}" dt="2019-10-27T04:18:02.972" v="1827" actId="13822"/>
          <ac:cxnSpMkLst>
            <pc:docMk/>
            <pc:sldMk cId="1308399326" sldId="312"/>
            <ac:cxnSpMk id="800" creationId="{EFACBB4F-5B94-4469-8DF6-453AC54AE0D0}"/>
          </ac:cxnSpMkLst>
        </pc:cxnChg>
        <pc:cxnChg chg="mod topLvl">
          <ac:chgData name="James Rix" userId="cb545cd9-4117-4a28-ae57-51585a740fdd" providerId="ADAL" clId="{AAAA4DC8-9B01-433A-9A1A-7EF925C8EEAE}" dt="2019-10-27T04:18:02.972" v="1827" actId="13822"/>
          <ac:cxnSpMkLst>
            <pc:docMk/>
            <pc:sldMk cId="1308399326" sldId="312"/>
            <ac:cxnSpMk id="801" creationId="{8250751F-281A-498F-8642-491B9F029BBA}"/>
          </ac:cxnSpMkLst>
        </pc:cxnChg>
        <pc:cxnChg chg="del mod topLvl">
          <ac:chgData name="James Rix" userId="cb545cd9-4117-4a28-ae57-51585a740fdd" providerId="ADAL" clId="{AAAA4DC8-9B01-433A-9A1A-7EF925C8EEAE}" dt="2019-10-27T04:17:16.309" v="1818" actId="478"/>
          <ac:cxnSpMkLst>
            <pc:docMk/>
            <pc:sldMk cId="1308399326" sldId="312"/>
            <ac:cxnSpMk id="802" creationId="{209BBD75-984C-4F15-B531-8031A58BA45C}"/>
          </ac:cxnSpMkLst>
        </pc:cxnChg>
        <pc:cxnChg chg="del mod topLvl">
          <ac:chgData name="James Rix" userId="cb545cd9-4117-4a28-ae57-51585a740fdd" providerId="ADAL" clId="{AAAA4DC8-9B01-433A-9A1A-7EF925C8EEAE}" dt="2019-10-27T04:17:12.994" v="1817" actId="478"/>
          <ac:cxnSpMkLst>
            <pc:docMk/>
            <pc:sldMk cId="1308399326" sldId="312"/>
            <ac:cxnSpMk id="803" creationId="{61E4993F-FE75-4F1E-84B6-91412D53297F}"/>
          </ac:cxnSpMkLst>
        </pc:cxnChg>
        <pc:cxnChg chg="del mod topLvl">
          <ac:chgData name="James Rix" userId="cb545cd9-4117-4a28-ae57-51585a740fdd" providerId="ADAL" clId="{AAAA4DC8-9B01-433A-9A1A-7EF925C8EEAE}" dt="2019-10-27T04:17:11.206" v="1816" actId="478"/>
          <ac:cxnSpMkLst>
            <pc:docMk/>
            <pc:sldMk cId="1308399326" sldId="312"/>
            <ac:cxnSpMk id="804" creationId="{D462B6DA-E010-4756-B352-26F46E3BB466}"/>
          </ac:cxnSpMkLst>
        </pc:cxnChg>
        <pc:cxnChg chg="del mod topLvl">
          <ac:chgData name="James Rix" userId="cb545cd9-4117-4a28-ae57-51585a740fdd" providerId="ADAL" clId="{AAAA4DC8-9B01-433A-9A1A-7EF925C8EEAE}" dt="2019-10-27T04:17:18.210" v="1819" actId="478"/>
          <ac:cxnSpMkLst>
            <pc:docMk/>
            <pc:sldMk cId="1308399326" sldId="312"/>
            <ac:cxnSpMk id="805" creationId="{1798C86C-4A3A-452F-AAFD-A5E5B563A64B}"/>
          </ac:cxnSpMkLst>
        </pc:cxnChg>
        <pc:cxnChg chg="del mod topLvl">
          <ac:chgData name="James Rix" userId="cb545cd9-4117-4a28-ae57-51585a740fdd" providerId="ADAL" clId="{AAAA4DC8-9B01-433A-9A1A-7EF925C8EEAE}" dt="2019-10-27T04:17:19.753" v="1820" actId="478"/>
          <ac:cxnSpMkLst>
            <pc:docMk/>
            <pc:sldMk cId="1308399326" sldId="312"/>
            <ac:cxnSpMk id="806" creationId="{5048D69D-DB65-459A-9626-92811A452C42}"/>
          </ac:cxnSpMkLst>
        </pc:cxnChg>
        <pc:cxnChg chg="mod">
          <ac:chgData name="James Rix" userId="cb545cd9-4117-4a28-ae57-51585a740fdd" providerId="ADAL" clId="{AAAA4DC8-9B01-433A-9A1A-7EF925C8EEAE}" dt="2019-10-27T04:18:02.972" v="1827" actId="13822"/>
          <ac:cxnSpMkLst>
            <pc:docMk/>
            <pc:sldMk cId="1308399326" sldId="312"/>
            <ac:cxnSpMk id="807" creationId="{C9EE84CE-61A1-44A9-9FF0-CF1C1E764B60}"/>
          </ac:cxnSpMkLst>
        </pc:cxnChg>
        <pc:cxnChg chg="mod">
          <ac:chgData name="James Rix" userId="cb545cd9-4117-4a28-ae57-51585a740fdd" providerId="ADAL" clId="{AAAA4DC8-9B01-433A-9A1A-7EF925C8EEAE}" dt="2019-10-27T04:18:02.972" v="1827" actId="13822"/>
          <ac:cxnSpMkLst>
            <pc:docMk/>
            <pc:sldMk cId="1308399326" sldId="312"/>
            <ac:cxnSpMk id="808" creationId="{6ACE26C4-A57D-476B-9EA5-DF94E93610CA}"/>
          </ac:cxnSpMkLst>
        </pc:cxnChg>
        <pc:cxnChg chg="mod">
          <ac:chgData name="James Rix" userId="cb545cd9-4117-4a28-ae57-51585a740fdd" providerId="ADAL" clId="{AAAA4DC8-9B01-433A-9A1A-7EF925C8EEAE}" dt="2019-10-27T04:18:02.972" v="1827" actId="13822"/>
          <ac:cxnSpMkLst>
            <pc:docMk/>
            <pc:sldMk cId="1308399326" sldId="312"/>
            <ac:cxnSpMk id="811" creationId="{F3FBB855-FFE6-46CB-8CEC-A8B89CC74EB5}"/>
          </ac:cxnSpMkLst>
        </pc:cxnChg>
        <pc:cxnChg chg="mod">
          <ac:chgData name="James Rix" userId="cb545cd9-4117-4a28-ae57-51585a740fdd" providerId="ADAL" clId="{AAAA4DC8-9B01-433A-9A1A-7EF925C8EEAE}" dt="2019-10-27T04:18:02.972" v="1827" actId="13822"/>
          <ac:cxnSpMkLst>
            <pc:docMk/>
            <pc:sldMk cId="1308399326" sldId="312"/>
            <ac:cxnSpMk id="812" creationId="{44D0104D-EC7F-4080-BD00-79F7DF3469CF}"/>
          </ac:cxnSpMkLst>
        </pc:cxnChg>
        <pc:cxnChg chg="mod">
          <ac:chgData name="James Rix" userId="cb545cd9-4117-4a28-ae57-51585a740fdd" providerId="ADAL" clId="{AAAA4DC8-9B01-433A-9A1A-7EF925C8EEAE}" dt="2019-10-27T04:18:02.972" v="1827" actId="13822"/>
          <ac:cxnSpMkLst>
            <pc:docMk/>
            <pc:sldMk cId="1308399326" sldId="312"/>
            <ac:cxnSpMk id="813" creationId="{40B1FE32-A199-40AC-904F-E6C6E1946541}"/>
          </ac:cxnSpMkLst>
        </pc:cxnChg>
        <pc:cxnChg chg="mod">
          <ac:chgData name="James Rix" userId="cb545cd9-4117-4a28-ae57-51585a740fdd" providerId="ADAL" clId="{AAAA4DC8-9B01-433A-9A1A-7EF925C8EEAE}" dt="2019-10-27T04:18:02.972" v="1827" actId="13822"/>
          <ac:cxnSpMkLst>
            <pc:docMk/>
            <pc:sldMk cId="1308399326" sldId="312"/>
            <ac:cxnSpMk id="814" creationId="{F9761C0A-70A4-428B-9869-A91A5183CA8A}"/>
          </ac:cxnSpMkLst>
        </pc:cxnChg>
        <pc:cxnChg chg="mod">
          <ac:chgData name="James Rix" userId="cb545cd9-4117-4a28-ae57-51585a740fdd" providerId="ADAL" clId="{AAAA4DC8-9B01-433A-9A1A-7EF925C8EEAE}" dt="2019-10-27T04:18:02.972" v="1827" actId="13822"/>
          <ac:cxnSpMkLst>
            <pc:docMk/>
            <pc:sldMk cId="1308399326" sldId="312"/>
            <ac:cxnSpMk id="815" creationId="{0F734889-793E-48D1-8FC1-83B3202FEA0B}"/>
          </ac:cxnSpMkLst>
        </pc:cxnChg>
        <pc:cxnChg chg="mod">
          <ac:chgData name="James Rix" userId="cb545cd9-4117-4a28-ae57-51585a740fdd" providerId="ADAL" clId="{AAAA4DC8-9B01-433A-9A1A-7EF925C8EEAE}" dt="2019-10-27T04:18:02.972" v="1827" actId="13822"/>
          <ac:cxnSpMkLst>
            <pc:docMk/>
            <pc:sldMk cId="1308399326" sldId="312"/>
            <ac:cxnSpMk id="816" creationId="{F9A9523C-35C8-40DE-A23C-CF90490C2FCB}"/>
          </ac:cxnSpMkLst>
        </pc:cxnChg>
        <pc:cxnChg chg="mod">
          <ac:chgData name="James Rix" userId="cb545cd9-4117-4a28-ae57-51585a740fdd" providerId="ADAL" clId="{AAAA4DC8-9B01-433A-9A1A-7EF925C8EEAE}" dt="2019-10-27T04:18:02.972" v="1827" actId="13822"/>
          <ac:cxnSpMkLst>
            <pc:docMk/>
            <pc:sldMk cId="1308399326" sldId="312"/>
            <ac:cxnSpMk id="817" creationId="{85ED030F-D3C1-4297-9EB0-1B87D35597BE}"/>
          </ac:cxnSpMkLst>
        </pc:cxnChg>
        <pc:cxnChg chg="mod">
          <ac:chgData name="James Rix" userId="cb545cd9-4117-4a28-ae57-51585a740fdd" providerId="ADAL" clId="{AAAA4DC8-9B01-433A-9A1A-7EF925C8EEAE}" dt="2019-10-27T04:18:02.972" v="1827" actId="13822"/>
          <ac:cxnSpMkLst>
            <pc:docMk/>
            <pc:sldMk cId="1308399326" sldId="312"/>
            <ac:cxnSpMk id="820" creationId="{85EEAE9D-96CF-426D-B462-820219251EF7}"/>
          </ac:cxnSpMkLst>
        </pc:cxnChg>
        <pc:cxnChg chg="mod">
          <ac:chgData name="James Rix" userId="cb545cd9-4117-4a28-ae57-51585a740fdd" providerId="ADAL" clId="{AAAA4DC8-9B01-433A-9A1A-7EF925C8EEAE}" dt="2019-10-27T04:18:02.972" v="1827" actId="13822"/>
          <ac:cxnSpMkLst>
            <pc:docMk/>
            <pc:sldMk cId="1308399326" sldId="312"/>
            <ac:cxnSpMk id="821" creationId="{6E0248DC-CCBB-4FAF-B3A9-1A1149784782}"/>
          </ac:cxnSpMkLst>
        </pc:cxnChg>
        <pc:cxnChg chg="mod">
          <ac:chgData name="James Rix" userId="cb545cd9-4117-4a28-ae57-51585a740fdd" providerId="ADAL" clId="{AAAA4DC8-9B01-433A-9A1A-7EF925C8EEAE}" dt="2019-10-27T04:18:02.972" v="1827" actId="13822"/>
          <ac:cxnSpMkLst>
            <pc:docMk/>
            <pc:sldMk cId="1308399326" sldId="312"/>
            <ac:cxnSpMk id="822" creationId="{13D36F8F-A54D-4A2B-BBE3-6F3424744F53}"/>
          </ac:cxnSpMkLst>
        </pc:cxnChg>
        <pc:cxnChg chg="mod">
          <ac:chgData name="James Rix" userId="cb545cd9-4117-4a28-ae57-51585a740fdd" providerId="ADAL" clId="{AAAA4DC8-9B01-433A-9A1A-7EF925C8EEAE}" dt="2019-10-27T04:18:02.972" v="1827" actId="13822"/>
          <ac:cxnSpMkLst>
            <pc:docMk/>
            <pc:sldMk cId="1308399326" sldId="312"/>
            <ac:cxnSpMk id="823" creationId="{02CA167A-65D6-47EC-B9E1-976DE796D639}"/>
          </ac:cxnSpMkLst>
        </pc:cxnChg>
        <pc:cxnChg chg="mod">
          <ac:chgData name="James Rix" userId="cb545cd9-4117-4a28-ae57-51585a740fdd" providerId="ADAL" clId="{AAAA4DC8-9B01-433A-9A1A-7EF925C8EEAE}" dt="2019-10-27T04:18:02.972" v="1827" actId="13822"/>
          <ac:cxnSpMkLst>
            <pc:docMk/>
            <pc:sldMk cId="1308399326" sldId="312"/>
            <ac:cxnSpMk id="824" creationId="{F25271FC-B478-42A2-B3BD-0824CBDB2219}"/>
          </ac:cxnSpMkLst>
        </pc:cxnChg>
        <pc:cxnChg chg="mod">
          <ac:chgData name="James Rix" userId="cb545cd9-4117-4a28-ae57-51585a740fdd" providerId="ADAL" clId="{AAAA4DC8-9B01-433A-9A1A-7EF925C8EEAE}" dt="2019-10-27T04:18:02.972" v="1827" actId="13822"/>
          <ac:cxnSpMkLst>
            <pc:docMk/>
            <pc:sldMk cId="1308399326" sldId="312"/>
            <ac:cxnSpMk id="825" creationId="{B3FB6A00-0F12-445F-BED0-291DA59B6CE8}"/>
          </ac:cxnSpMkLst>
        </pc:cxnChg>
        <pc:cxnChg chg="mod">
          <ac:chgData name="James Rix" userId="cb545cd9-4117-4a28-ae57-51585a740fdd" providerId="ADAL" clId="{AAAA4DC8-9B01-433A-9A1A-7EF925C8EEAE}" dt="2019-10-27T04:18:02.972" v="1827" actId="13822"/>
          <ac:cxnSpMkLst>
            <pc:docMk/>
            <pc:sldMk cId="1308399326" sldId="312"/>
            <ac:cxnSpMk id="826" creationId="{24A7CB31-8734-4942-A7A6-17F4CC4E191F}"/>
          </ac:cxnSpMkLst>
        </pc:cxnChg>
        <pc:cxnChg chg="mod">
          <ac:chgData name="James Rix" userId="cb545cd9-4117-4a28-ae57-51585a740fdd" providerId="ADAL" clId="{AAAA4DC8-9B01-433A-9A1A-7EF925C8EEAE}" dt="2019-10-27T04:18:02.972" v="1827" actId="13822"/>
          <ac:cxnSpMkLst>
            <pc:docMk/>
            <pc:sldMk cId="1308399326" sldId="312"/>
            <ac:cxnSpMk id="829" creationId="{FC5216C0-4191-400B-9B15-8C3A4C78D8D1}"/>
          </ac:cxnSpMkLst>
        </pc:cxnChg>
        <pc:cxnChg chg="mod">
          <ac:chgData name="James Rix" userId="cb545cd9-4117-4a28-ae57-51585a740fdd" providerId="ADAL" clId="{AAAA4DC8-9B01-433A-9A1A-7EF925C8EEAE}" dt="2019-10-27T04:18:02.972" v="1827" actId="13822"/>
          <ac:cxnSpMkLst>
            <pc:docMk/>
            <pc:sldMk cId="1308399326" sldId="312"/>
            <ac:cxnSpMk id="830" creationId="{E97A2E57-DEEA-43F7-883E-30ED10CDC727}"/>
          </ac:cxnSpMkLst>
        </pc:cxnChg>
        <pc:cxnChg chg="mod">
          <ac:chgData name="James Rix" userId="cb545cd9-4117-4a28-ae57-51585a740fdd" providerId="ADAL" clId="{AAAA4DC8-9B01-433A-9A1A-7EF925C8EEAE}" dt="2019-10-27T04:18:02.972" v="1827" actId="13822"/>
          <ac:cxnSpMkLst>
            <pc:docMk/>
            <pc:sldMk cId="1308399326" sldId="312"/>
            <ac:cxnSpMk id="831" creationId="{E976E637-6AEA-40CA-A9CE-F2D83EB273C1}"/>
          </ac:cxnSpMkLst>
        </pc:cxnChg>
        <pc:cxnChg chg="mod">
          <ac:chgData name="James Rix" userId="cb545cd9-4117-4a28-ae57-51585a740fdd" providerId="ADAL" clId="{AAAA4DC8-9B01-433A-9A1A-7EF925C8EEAE}" dt="2019-10-27T04:18:02.972" v="1827" actId="13822"/>
          <ac:cxnSpMkLst>
            <pc:docMk/>
            <pc:sldMk cId="1308399326" sldId="312"/>
            <ac:cxnSpMk id="832" creationId="{16E6816C-62BB-4EE9-963B-7850730F854E}"/>
          </ac:cxnSpMkLst>
        </pc:cxnChg>
        <pc:cxnChg chg="mod">
          <ac:chgData name="James Rix" userId="cb545cd9-4117-4a28-ae57-51585a740fdd" providerId="ADAL" clId="{AAAA4DC8-9B01-433A-9A1A-7EF925C8EEAE}" dt="2019-10-27T04:18:02.972" v="1827" actId="13822"/>
          <ac:cxnSpMkLst>
            <pc:docMk/>
            <pc:sldMk cId="1308399326" sldId="312"/>
            <ac:cxnSpMk id="833" creationId="{B926ACB3-9C54-41E2-AEFC-9B22E82A6A0F}"/>
          </ac:cxnSpMkLst>
        </pc:cxnChg>
        <pc:cxnChg chg="mod">
          <ac:chgData name="James Rix" userId="cb545cd9-4117-4a28-ae57-51585a740fdd" providerId="ADAL" clId="{AAAA4DC8-9B01-433A-9A1A-7EF925C8EEAE}" dt="2019-10-27T04:18:02.972" v="1827" actId="13822"/>
          <ac:cxnSpMkLst>
            <pc:docMk/>
            <pc:sldMk cId="1308399326" sldId="312"/>
            <ac:cxnSpMk id="834" creationId="{0ABA9A42-2597-4FAA-9E40-411C07B0DBD6}"/>
          </ac:cxnSpMkLst>
        </pc:cxnChg>
        <pc:cxnChg chg="mod">
          <ac:chgData name="James Rix" userId="cb545cd9-4117-4a28-ae57-51585a740fdd" providerId="ADAL" clId="{AAAA4DC8-9B01-433A-9A1A-7EF925C8EEAE}" dt="2019-10-27T04:18:02.972" v="1827" actId="13822"/>
          <ac:cxnSpMkLst>
            <pc:docMk/>
            <pc:sldMk cId="1308399326" sldId="312"/>
            <ac:cxnSpMk id="835" creationId="{D82FE908-CB6C-4454-81E1-C872B34EB781}"/>
          </ac:cxnSpMkLst>
        </pc:cxnChg>
        <pc:cxnChg chg="mod">
          <ac:chgData name="James Rix" userId="cb545cd9-4117-4a28-ae57-51585a740fdd" providerId="ADAL" clId="{AAAA4DC8-9B01-433A-9A1A-7EF925C8EEAE}" dt="2019-10-27T04:18:02.972" v="1827" actId="13822"/>
          <ac:cxnSpMkLst>
            <pc:docMk/>
            <pc:sldMk cId="1308399326" sldId="312"/>
            <ac:cxnSpMk id="838" creationId="{45CB4863-4B22-4DB4-AC5B-C7A046378F89}"/>
          </ac:cxnSpMkLst>
        </pc:cxnChg>
        <pc:cxnChg chg="mod">
          <ac:chgData name="James Rix" userId="cb545cd9-4117-4a28-ae57-51585a740fdd" providerId="ADAL" clId="{AAAA4DC8-9B01-433A-9A1A-7EF925C8EEAE}" dt="2019-10-27T04:18:02.972" v="1827" actId="13822"/>
          <ac:cxnSpMkLst>
            <pc:docMk/>
            <pc:sldMk cId="1308399326" sldId="312"/>
            <ac:cxnSpMk id="839" creationId="{3E114546-3B77-4105-94A6-7E73A6689EBF}"/>
          </ac:cxnSpMkLst>
        </pc:cxnChg>
        <pc:cxnChg chg="mod">
          <ac:chgData name="James Rix" userId="cb545cd9-4117-4a28-ae57-51585a740fdd" providerId="ADAL" clId="{AAAA4DC8-9B01-433A-9A1A-7EF925C8EEAE}" dt="2019-10-27T04:18:02.972" v="1827" actId="13822"/>
          <ac:cxnSpMkLst>
            <pc:docMk/>
            <pc:sldMk cId="1308399326" sldId="312"/>
            <ac:cxnSpMk id="840" creationId="{6896928F-C58D-49B0-8CD3-6AFDC4B982A6}"/>
          </ac:cxnSpMkLst>
        </pc:cxnChg>
        <pc:cxnChg chg="mod">
          <ac:chgData name="James Rix" userId="cb545cd9-4117-4a28-ae57-51585a740fdd" providerId="ADAL" clId="{AAAA4DC8-9B01-433A-9A1A-7EF925C8EEAE}" dt="2019-10-27T04:18:02.972" v="1827" actId="13822"/>
          <ac:cxnSpMkLst>
            <pc:docMk/>
            <pc:sldMk cId="1308399326" sldId="312"/>
            <ac:cxnSpMk id="841" creationId="{CB34EC3A-C48D-44F2-8A74-FF98648984EA}"/>
          </ac:cxnSpMkLst>
        </pc:cxnChg>
        <pc:cxnChg chg="mod">
          <ac:chgData name="James Rix" userId="cb545cd9-4117-4a28-ae57-51585a740fdd" providerId="ADAL" clId="{AAAA4DC8-9B01-433A-9A1A-7EF925C8EEAE}" dt="2019-10-27T04:18:02.972" v="1827" actId="13822"/>
          <ac:cxnSpMkLst>
            <pc:docMk/>
            <pc:sldMk cId="1308399326" sldId="312"/>
            <ac:cxnSpMk id="842" creationId="{7C88BB17-77DB-4B28-9D6B-2C80AE4E467C}"/>
          </ac:cxnSpMkLst>
        </pc:cxnChg>
        <pc:cxnChg chg="mod">
          <ac:chgData name="James Rix" userId="cb545cd9-4117-4a28-ae57-51585a740fdd" providerId="ADAL" clId="{AAAA4DC8-9B01-433A-9A1A-7EF925C8EEAE}" dt="2019-10-27T04:18:02.972" v="1827" actId="13822"/>
          <ac:cxnSpMkLst>
            <pc:docMk/>
            <pc:sldMk cId="1308399326" sldId="312"/>
            <ac:cxnSpMk id="843" creationId="{254E2490-705C-4CFF-8147-727A74A64E63}"/>
          </ac:cxnSpMkLst>
        </pc:cxnChg>
        <pc:cxnChg chg="mod">
          <ac:chgData name="James Rix" userId="cb545cd9-4117-4a28-ae57-51585a740fdd" providerId="ADAL" clId="{AAAA4DC8-9B01-433A-9A1A-7EF925C8EEAE}" dt="2019-10-27T04:18:02.972" v="1827" actId="13822"/>
          <ac:cxnSpMkLst>
            <pc:docMk/>
            <pc:sldMk cId="1308399326" sldId="312"/>
            <ac:cxnSpMk id="844" creationId="{678742DC-F838-4274-9B50-8FFB2AB78F85}"/>
          </ac:cxnSpMkLst>
        </pc:cxnChg>
        <pc:cxnChg chg="mod">
          <ac:chgData name="James Rix" userId="cb545cd9-4117-4a28-ae57-51585a740fdd" providerId="ADAL" clId="{AAAA4DC8-9B01-433A-9A1A-7EF925C8EEAE}" dt="2019-10-27T04:18:02.972" v="1827" actId="13822"/>
          <ac:cxnSpMkLst>
            <pc:docMk/>
            <pc:sldMk cId="1308399326" sldId="312"/>
            <ac:cxnSpMk id="847" creationId="{2830C874-3B14-413C-9482-5991A521A402}"/>
          </ac:cxnSpMkLst>
        </pc:cxnChg>
        <pc:cxnChg chg="mod">
          <ac:chgData name="James Rix" userId="cb545cd9-4117-4a28-ae57-51585a740fdd" providerId="ADAL" clId="{AAAA4DC8-9B01-433A-9A1A-7EF925C8EEAE}" dt="2019-10-27T04:18:02.972" v="1827" actId="13822"/>
          <ac:cxnSpMkLst>
            <pc:docMk/>
            <pc:sldMk cId="1308399326" sldId="312"/>
            <ac:cxnSpMk id="848" creationId="{22D584D9-EE6D-4DF4-BC0F-506519CF2C05}"/>
          </ac:cxnSpMkLst>
        </pc:cxnChg>
        <pc:cxnChg chg="mod">
          <ac:chgData name="James Rix" userId="cb545cd9-4117-4a28-ae57-51585a740fdd" providerId="ADAL" clId="{AAAA4DC8-9B01-433A-9A1A-7EF925C8EEAE}" dt="2019-10-27T04:18:02.972" v="1827" actId="13822"/>
          <ac:cxnSpMkLst>
            <pc:docMk/>
            <pc:sldMk cId="1308399326" sldId="312"/>
            <ac:cxnSpMk id="849" creationId="{E91B6F11-DD26-4605-B581-7872D93E44FC}"/>
          </ac:cxnSpMkLst>
        </pc:cxnChg>
        <pc:cxnChg chg="mod">
          <ac:chgData name="James Rix" userId="cb545cd9-4117-4a28-ae57-51585a740fdd" providerId="ADAL" clId="{AAAA4DC8-9B01-433A-9A1A-7EF925C8EEAE}" dt="2019-10-27T04:18:02.972" v="1827" actId="13822"/>
          <ac:cxnSpMkLst>
            <pc:docMk/>
            <pc:sldMk cId="1308399326" sldId="312"/>
            <ac:cxnSpMk id="850" creationId="{58BD70A8-190F-4FDB-BBFC-8507244CD575}"/>
          </ac:cxnSpMkLst>
        </pc:cxnChg>
        <pc:cxnChg chg="mod">
          <ac:chgData name="James Rix" userId="cb545cd9-4117-4a28-ae57-51585a740fdd" providerId="ADAL" clId="{AAAA4DC8-9B01-433A-9A1A-7EF925C8EEAE}" dt="2019-10-27T04:18:02.972" v="1827" actId="13822"/>
          <ac:cxnSpMkLst>
            <pc:docMk/>
            <pc:sldMk cId="1308399326" sldId="312"/>
            <ac:cxnSpMk id="851" creationId="{35274F9D-3F29-4E4B-B090-FD35448F7CFA}"/>
          </ac:cxnSpMkLst>
        </pc:cxnChg>
        <pc:cxnChg chg="mod">
          <ac:chgData name="James Rix" userId="cb545cd9-4117-4a28-ae57-51585a740fdd" providerId="ADAL" clId="{AAAA4DC8-9B01-433A-9A1A-7EF925C8EEAE}" dt="2019-10-27T04:18:02.972" v="1827" actId="13822"/>
          <ac:cxnSpMkLst>
            <pc:docMk/>
            <pc:sldMk cId="1308399326" sldId="312"/>
            <ac:cxnSpMk id="852" creationId="{55D9CB26-1279-49CB-B797-31A25C380AE7}"/>
          </ac:cxnSpMkLst>
        </pc:cxnChg>
        <pc:cxnChg chg="mod">
          <ac:chgData name="James Rix" userId="cb545cd9-4117-4a28-ae57-51585a740fdd" providerId="ADAL" clId="{AAAA4DC8-9B01-433A-9A1A-7EF925C8EEAE}" dt="2019-10-27T04:18:02.972" v="1827" actId="13822"/>
          <ac:cxnSpMkLst>
            <pc:docMk/>
            <pc:sldMk cId="1308399326" sldId="312"/>
            <ac:cxnSpMk id="853" creationId="{88A685E8-5D80-4F85-9E00-10ADBD6A4B02}"/>
          </ac:cxnSpMkLst>
        </pc:cxnChg>
        <pc:cxnChg chg="mod">
          <ac:chgData name="James Rix" userId="cb545cd9-4117-4a28-ae57-51585a740fdd" providerId="ADAL" clId="{AAAA4DC8-9B01-433A-9A1A-7EF925C8EEAE}" dt="2019-10-27T04:18:02.972" v="1827" actId="13822"/>
          <ac:cxnSpMkLst>
            <pc:docMk/>
            <pc:sldMk cId="1308399326" sldId="312"/>
            <ac:cxnSpMk id="856" creationId="{EEAE51AB-91C0-4006-B2C5-4B0AB7F93294}"/>
          </ac:cxnSpMkLst>
        </pc:cxnChg>
        <pc:cxnChg chg="mod">
          <ac:chgData name="James Rix" userId="cb545cd9-4117-4a28-ae57-51585a740fdd" providerId="ADAL" clId="{AAAA4DC8-9B01-433A-9A1A-7EF925C8EEAE}" dt="2019-10-27T04:18:02.972" v="1827" actId="13822"/>
          <ac:cxnSpMkLst>
            <pc:docMk/>
            <pc:sldMk cId="1308399326" sldId="312"/>
            <ac:cxnSpMk id="857" creationId="{4C3419F2-9B85-42F1-9019-7BD22E062876}"/>
          </ac:cxnSpMkLst>
        </pc:cxnChg>
        <pc:cxnChg chg="mod">
          <ac:chgData name="James Rix" userId="cb545cd9-4117-4a28-ae57-51585a740fdd" providerId="ADAL" clId="{AAAA4DC8-9B01-433A-9A1A-7EF925C8EEAE}" dt="2019-10-27T04:18:02.972" v="1827" actId="13822"/>
          <ac:cxnSpMkLst>
            <pc:docMk/>
            <pc:sldMk cId="1308399326" sldId="312"/>
            <ac:cxnSpMk id="858" creationId="{80AAB811-6822-41C6-A4B3-FD1E9A95D73A}"/>
          </ac:cxnSpMkLst>
        </pc:cxnChg>
        <pc:cxnChg chg="mod">
          <ac:chgData name="James Rix" userId="cb545cd9-4117-4a28-ae57-51585a740fdd" providerId="ADAL" clId="{AAAA4DC8-9B01-433A-9A1A-7EF925C8EEAE}" dt="2019-10-27T04:18:02.972" v="1827" actId="13822"/>
          <ac:cxnSpMkLst>
            <pc:docMk/>
            <pc:sldMk cId="1308399326" sldId="312"/>
            <ac:cxnSpMk id="859" creationId="{F044E01B-AA20-4EFD-B8AF-5BED126A6AB1}"/>
          </ac:cxnSpMkLst>
        </pc:cxnChg>
        <pc:cxnChg chg="mod">
          <ac:chgData name="James Rix" userId="cb545cd9-4117-4a28-ae57-51585a740fdd" providerId="ADAL" clId="{AAAA4DC8-9B01-433A-9A1A-7EF925C8EEAE}" dt="2019-10-27T04:18:02.972" v="1827" actId="13822"/>
          <ac:cxnSpMkLst>
            <pc:docMk/>
            <pc:sldMk cId="1308399326" sldId="312"/>
            <ac:cxnSpMk id="860" creationId="{07A95440-7AC2-47E8-AFD7-272197E3F166}"/>
          </ac:cxnSpMkLst>
        </pc:cxnChg>
        <pc:cxnChg chg="mod">
          <ac:chgData name="James Rix" userId="cb545cd9-4117-4a28-ae57-51585a740fdd" providerId="ADAL" clId="{AAAA4DC8-9B01-433A-9A1A-7EF925C8EEAE}" dt="2019-10-27T04:18:02.972" v="1827" actId="13822"/>
          <ac:cxnSpMkLst>
            <pc:docMk/>
            <pc:sldMk cId="1308399326" sldId="312"/>
            <ac:cxnSpMk id="861" creationId="{FA9F7AE8-06CB-4C56-94D2-664AD832180F}"/>
          </ac:cxnSpMkLst>
        </pc:cxnChg>
        <pc:cxnChg chg="mod">
          <ac:chgData name="James Rix" userId="cb545cd9-4117-4a28-ae57-51585a740fdd" providerId="ADAL" clId="{AAAA4DC8-9B01-433A-9A1A-7EF925C8EEAE}" dt="2019-10-27T04:18:02.972" v="1827" actId="13822"/>
          <ac:cxnSpMkLst>
            <pc:docMk/>
            <pc:sldMk cId="1308399326" sldId="312"/>
            <ac:cxnSpMk id="862" creationId="{EB118CA5-26E5-4062-8525-1A8FDBDE7766}"/>
          </ac:cxnSpMkLst>
        </pc:cxnChg>
        <pc:cxnChg chg="mod">
          <ac:chgData name="James Rix" userId="cb545cd9-4117-4a28-ae57-51585a740fdd" providerId="ADAL" clId="{AAAA4DC8-9B01-433A-9A1A-7EF925C8EEAE}" dt="2019-10-27T04:18:02.972" v="1827" actId="13822"/>
          <ac:cxnSpMkLst>
            <pc:docMk/>
            <pc:sldMk cId="1308399326" sldId="312"/>
            <ac:cxnSpMk id="865" creationId="{5E039B86-3B24-4A79-88CD-E6DE61F047A2}"/>
          </ac:cxnSpMkLst>
        </pc:cxnChg>
        <pc:cxnChg chg="mod">
          <ac:chgData name="James Rix" userId="cb545cd9-4117-4a28-ae57-51585a740fdd" providerId="ADAL" clId="{AAAA4DC8-9B01-433A-9A1A-7EF925C8EEAE}" dt="2019-10-27T04:18:02.972" v="1827" actId="13822"/>
          <ac:cxnSpMkLst>
            <pc:docMk/>
            <pc:sldMk cId="1308399326" sldId="312"/>
            <ac:cxnSpMk id="866" creationId="{84DB21AC-C99C-461C-9963-C053BE314888}"/>
          </ac:cxnSpMkLst>
        </pc:cxnChg>
        <pc:cxnChg chg="mod">
          <ac:chgData name="James Rix" userId="cb545cd9-4117-4a28-ae57-51585a740fdd" providerId="ADAL" clId="{AAAA4DC8-9B01-433A-9A1A-7EF925C8EEAE}" dt="2019-10-27T04:18:02.972" v="1827" actId="13822"/>
          <ac:cxnSpMkLst>
            <pc:docMk/>
            <pc:sldMk cId="1308399326" sldId="312"/>
            <ac:cxnSpMk id="867" creationId="{5739B7A8-AB14-4479-9106-33491FD6154F}"/>
          </ac:cxnSpMkLst>
        </pc:cxnChg>
        <pc:cxnChg chg="mod">
          <ac:chgData name="James Rix" userId="cb545cd9-4117-4a28-ae57-51585a740fdd" providerId="ADAL" clId="{AAAA4DC8-9B01-433A-9A1A-7EF925C8EEAE}" dt="2019-10-27T04:18:02.972" v="1827" actId="13822"/>
          <ac:cxnSpMkLst>
            <pc:docMk/>
            <pc:sldMk cId="1308399326" sldId="312"/>
            <ac:cxnSpMk id="868" creationId="{F3719A17-50BA-4ABD-AF8C-3CEC2C0C48B2}"/>
          </ac:cxnSpMkLst>
        </pc:cxnChg>
        <pc:cxnChg chg="mod">
          <ac:chgData name="James Rix" userId="cb545cd9-4117-4a28-ae57-51585a740fdd" providerId="ADAL" clId="{AAAA4DC8-9B01-433A-9A1A-7EF925C8EEAE}" dt="2019-10-27T04:18:02.972" v="1827" actId="13822"/>
          <ac:cxnSpMkLst>
            <pc:docMk/>
            <pc:sldMk cId="1308399326" sldId="312"/>
            <ac:cxnSpMk id="869" creationId="{EA191879-D4E1-4481-9DD1-ADA9946D3B0E}"/>
          </ac:cxnSpMkLst>
        </pc:cxnChg>
        <pc:cxnChg chg="mod">
          <ac:chgData name="James Rix" userId="cb545cd9-4117-4a28-ae57-51585a740fdd" providerId="ADAL" clId="{AAAA4DC8-9B01-433A-9A1A-7EF925C8EEAE}" dt="2019-10-27T04:18:02.972" v="1827" actId="13822"/>
          <ac:cxnSpMkLst>
            <pc:docMk/>
            <pc:sldMk cId="1308399326" sldId="312"/>
            <ac:cxnSpMk id="870" creationId="{58744C4E-7A40-4F82-AEDF-554E94D72091}"/>
          </ac:cxnSpMkLst>
        </pc:cxnChg>
        <pc:cxnChg chg="mod">
          <ac:chgData name="James Rix" userId="cb545cd9-4117-4a28-ae57-51585a740fdd" providerId="ADAL" clId="{AAAA4DC8-9B01-433A-9A1A-7EF925C8EEAE}" dt="2019-10-27T04:18:02.972" v="1827" actId="13822"/>
          <ac:cxnSpMkLst>
            <pc:docMk/>
            <pc:sldMk cId="1308399326" sldId="312"/>
            <ac:cxnSpMk id="871" creationId="{D3D4DE8B-1F65-4130-9469-B1C07A01D07A}"/>
          </ac:cxnSpMkLst>
        </pc:cxnChg>
        <pc:cxnChg chg="mod">
          <ac:chgData name="James Rix" userId="cb545cd9-4117-4a28-ae57-51585a740fdd" providerId="ADAL" clId="{AAAA4DC8-9B01-433A-9A1A-7EF925C8EEAE}" dt="2019-10-27T04:18:02.972" v="1827" actId="13822"/>
          <ac:cxnSpMkLst>
            <pc:docMk/>
            <pc:sldMk cId="1308399326" sldId="312"/>
            <ac:cxnSpMk id="874" creationId="{4E92BF22-BB56-4AFC-9D50-4BDDB59167A5}"/>
          </ac:cxnSpMkLst>
        </pc:cxnChg>
        <pc:cxnChg chg="mod">
          <ac:chgData name="James Rix" userId="cb545cd9-4117-4a28-ae57-51585a740fdd" providerId="ADAL" clId="{AAAA4DC8-9B01-433A-9A1A-7EF925C8EEAE}" dt="2019-10-27T04:18:02.972" v="1827" actId="13822"/>
          <ac:cxnSpMkLst>
            <pc:docMk/>
            <pc:sldMk cId="1308399326" sldId="312"/>
            <ac:cxnSpMk id="875" creationId="{88FF3BAD-D38D-4629-A69B-6DF3B6644832}"/>
          </ac:cxnSpMkLst>
        </pc:cxnChg>
        <pc:cxnChg chg="mod">
          <ac:chgData name="James Rix" userId="cb545cd9-4117-4a28-ae57-51585a740fdd" providerId="ADAL" clId="{AAAA4DC8-9B01-433A-9A1A-7EF925C8EEAE}" dt="2019-10-27T04:18:02.972" v="1827" actId="13822"/>
          <ac:cxnSpMkLst>
            <pc:docMk/>
            <pc:sldMk cId="1308399326" sldId="312"/>
            <ac:cxnSpMk id="876" creationId="{C05E1A4C-6446-4D46-9410-EAE51DD5095C}"/>
          </ac:cxnSpMkLst>
        </pc:cxnChg>
        <pc:cxnChg chg="mod">
          <ac:chgData name="James Rix" userId="cb545cd9-4117-4a28-ae57-51585a740fdd" providerId="ADAL" clId="{AAAA4DC8-9B01-433A-9A1A-7EF925C8EEAE}" dt="2019-10-27T04:18:02.972" v="1827" actId="13822"/>
          <ac:cxnSpMkLst>
            <pc:docMk/>
            <pc:sldMk cId="1308399326" sldId="312"/>
            <ac:cxnSpMk id="877" creationId="{E4DBF839-4F71-4F53-94AE-811EA2157A40}"/>
          </ac:cxnSpMkLst>
        </pc:cxnChg>
        <pc:cxnChg chg="mod">
          <ac:chgData name="James Rix" userId="cb545cd9-4117-4a28-ae57-51585a740fdd" providerId="ADAL" clId="{AAAA4DC8-9B01-433A-9A1A-7EF925C8EEAE}" dt="2019-10-27T04:18:02.972" v="1827" actId="13822"/>
          <ac:cxnSpMkLst>
            <pc:docMk/>
            <pc:sldMk cId="1308399326" sldId="312"/>
            <ac:cxnSpMk id="878" creationId="{54158BD5-83EB-49CD-9090-569D84CDF627}"/>
          </ac:cxnSpMkLst>
        </pc:cxnChg>
        <pc:cxnChg chg="add mod">
          <ac:chgData name="James Rix" userId="cb545cd9-4117-4a28-ae57-51585a740fdd" providerId="ADAL" clId="{AAAA4DC8-9B01-433A-9A1A-7EF925C8EEAE}" dt="2019-10-27T04:18:02.972" v="1827" actId="13822"/>
          <ac:cxnSpMkLst>
            <pc:docMk/>
            <pc:sldMk cId="1308399326" sldId="312"/>
            <ac:cxnSpMk id="879" creationId="{86D8D736-1A56-4ACD-8D77-7F5CC5F054CC}"/>
          </ac:cxnSpMkLst>
        </pc:cxnChg>
        <pc:cxnChg chg="add mod">
          <ac:chgData name="James Rix" userId="cb545cd9-4117-4a28-ae57-51585a740fdd" providerId="ADAL" clId="{AAAA4DC8-9B01-433A-9A1A-7EF925C8EEAE}" dt="2019-10-27T04:29:12.463" v="1875" actId="1076"/>
          <ac:cxnSpMkLst>
            <pc:docMk/>
            <pc:sldMk cId="1308399326" sldId="312"/>
            <ac:cxnSpMk id="882" creationId="{C1DA4D0F-20AF-44B1-930E-1186DD961697}"/>
          </ac:cxnSpMkLst>
        </pc:cxnChg>
        <pc:cxnChg chg="add mod">
          <ac:chgData name="James Rix" userId="cb545cd9-4117-4a28-ae57-51585a740fdd" providerId="ADAL" clId="{AAAA4DC8-9B01-433A-9A1A-7EF925C8EEAE}" dt="2019-10-27T04:25:10.409" v="1862" actId="14100"/>
          <ac:cxnSpMkLst>
            <pc:docMk/>
            <pc:sldMk cId="1308399326" sldId="312"/>
            <ac:cxnSpMk id="883" creationId="{B6C5DD41-BD61-4083-96B9-77D916DB7A3D}"/>
          </ac:cxnSpMkLst>
        </pc:cxnChg>
        <pc:cxnChg chg="add mod">
          <ac:chgData name="James Rix" userId="cb545cd9-4117-4a28-ae57-51585a740fdd" providerId="ADAL" clId="{AAAA4DC8-9B01-433A-9A1A-7EF925C8EEAE}" dt="2019-10-27T04:20:56.486" v="1841" actId="208"/>
          <ac:cxnSpMkLst>
            <pc:docMk/>
            <pc:sldMk cId="1308399326" sldId="312"/>
            <ac:cxnSpMk id="885" creationId="{71D547AA-3167-453E-8D22-4AB187B300E6}"/>
          </ac:cxnSpMkLst>
        </pc:cxnChg>
      </pc:sldChg>
      <pc:sldChg chg="addSp delSp modSp add ord">
        <pc:chgData name="James Rix" userId="cb545cd9-4117-4a28-ae57-51585a740fdd" providerId="ADAL" clId="{AAAA4DC8-9B01-433A-9A1A-7EF925C8EEAE}" dt="2019-10-27T06:38:45.594" v="2695" actId="1076"/>
        <pc:sldMkLst>
          <pc:docMk/>
          <pc:sldMk cId="537218716" sldId="313"/>
        </pc:sldMkLst>
        <pc:spChg chg="add mod">
          <ac:chgData name="James Rix" userId="cb545cd9-4117-4a28-ae57-51585a740fdd" providerId="ADAL" clId="{AAAA4DC8-9B01-433A-9A1A-7EF925C8EEAE}" dt="2019-10-27T04:55:04.328" v="1920" actId="20577"/>
          <ac:spMkLst>
            <pc:docMk/>
            <pc:sldMk cId="537218716" sldId="313"/>
            <ac:spMk id="6" creationId="{A92D2099-27FC-4CA6-9556-BD4B9434114C}"/>
          </ac:spMkLst>
        </pc:spChg>
        <pc:spChg chg="add mod">
          <ac:chgData name="James Rix" userId="cb545cd9-4117-4a28-ae57-51585a740fdd" providerId="ADAL" clId="{AAAA4DC8-9B01-433A-9A1A-7EF925C8EEAE}" dt="2019-10-27T05:05:28.277" v="1970" actId="1076"/>
          <ac:spMkLst>
            <pc:docMk/>
            <pc:sldMk cId="537218716" sldId="313"/>
            <ac:spMk id="247" creationId="{9EC0FFBC-2928-4987-8B5F-CDC665312F8F}"/>
          </ac:spMkLst>
        </pc:spChg>
        <pc:spChg chg="add mod">
          <ac:chgData name="James Rix" userId="cb545cd9-4117-4a28-ae57-51585a740fdd" providerId="ADAL" clId="{AAAA4DC8-9B01-433A-9A1A-7EF925C8EEAE}" dt="2019-10-27T05:05:43.449" v="1974" actId="1076"/>
          <ac:spMkLst>
            <pc:docMk/>
            <pc:sldMk cId="537218716" sldId="313"/>
            <ac:spMk id="248" creationId="{1EB433E7-D4F5-4FED-8989-2D60C6C1BCCA}"/>
          </ac:spMkLst>
        </pc:spChg>
        <pc:spChg chg="add mod">
          <ac:chgData name="James Rix" userId="cb545cd9-4117-4a28-ae57-51585a740fdd" providerId="ADAL" clId="{AAAA4DC8-9B01-433A-9A1A-7EF925C8EEAE}" dt="2019-10-27T05:05:54.402" v="1979" actId="1076"/>
          <ac:spMkLst>
            <pc:docMk/>
            <pc:sldMk cId="537218716" sldId="313"/>
            <ac:spMk id="249" creationId="{CD7006B0-C0DC-4970-8901-ED1A5F7C9455}"/>
          </ac:spMkLst>
        </pc:spChg>
        <pc:spChg chg="add mod">
          <ac:chgData name="James Rix" userId="cb545cd9-4117-4a28-ae57-51585a740fdd" providerId="ADAL" clId="{AAAA4DC8-9B01-433A-9A1A-7EF925C8EEAE}" dt="2019-10-27T05:08:02.506" v="2073" actId="1076"/>
          <ac:spMkLst>
            <pc:docMk/>
            <pc:sldMk cId="537218716" sldId="313"/>
            <ac:spMk id="250" creationId="{E9F9A8CA-8B95-4E13-AC8F-8CE96C9922D1}"/>
          </ac:spMkLst>
        </pc:spChg>
        <pc:spChg chg="add mod">
          <ac:chgData name="James Rix" userId="cb545cd9-4117-4a28-ae57-51585a740fdd" providerId="ADAL" clId="{AAAA4DC8-9B01-433A-9A1A-7EF925C8EEAE}" dt="2019-10-27T06:38:45.594" v="2695" actId="1076"/>
          <ac:spMkLst>
            <pc:docMk/>
            <pc:sldMk cId="537218716" sldId="313"/>
            <ac:spMk id="251" creationId="{997409A3-0585-4448-AAD4-5576DB7922A8}"/>
          </ac:spMkLst>
        </pc:spChg>
        <pc:spChg chg="add mod">
          <ac:chgData name="James Rix" userId="cb545cd9-4117-4a28-ae57-51585a740fdd" providerId="ADAL" clId="{AAAA4DC8-9B01-433A-9A1A-7EF925C8EEAE}" dt="2019-10-27T05:08:19.706" v="2092" actId="1076"/>
          <ac:spMkLst>
            <pc:docMk/>
            <pc:sldMk cId="537218716" sldId="313"/>
            <ac:spMk id="252" creationId="{CCEC0DCF-90AE-4C83-89FA-847F2432F519}"/>
          </ac:spMkLst>
        </pc:spChg>
        <pc:grpChg chg="add del mod">
          <ac:chgData name="James Rix" userId="cb545cd9-4117-4a28-ae57-51585a740fdd" providerId="ADAL" clId="{AAAA4DC8-9B01-433A-9A1A-7EF925C8EEAE}" dt="2019-10-27T03:39:47.841" v="1632"/>
          <ac:grpSpMkLst>
            <pc:docMk/>
            <pc:sldMk cId="537218716" sldId="313"/>
            <ac:grpSpMk id="7" creationId="{74861D36-B3C9-4A27-89C9-944F5E59882F}"/>
          </ac:grpSpMkLst>
        </pc:grpChg>
        <pc:grpChg chg="add mod">
          <ac:chgData name="James Rix" userId="cb545cd9-4117-4a28-ae57-51585a740fdd" providerId="ADAL" clId="{AAAA4DC8-9B01-433A-9A1A-7EF925C8EEAE}" dt="2019-10-27T04:56:05.523" v="1928" actId="1076"/>
          <ac:grpSpMkLst>
            <pc:docMk/>
            <pc:sldMk cId="537218716" sldId="313"/>
            <ac:grpSpMk id="119" creationId="{872A7CB3-D3E7-41F0-BD97-C5A922A14BB1}"/>
          </ac:grpSpMkLst>
        </pc:grpChg>
        <pc:picChg chg="add del mod">
          <ac:chgData name="James Rix" userId="cb545cd9-4117-4a28-ae57-51585a740fdd" providerId="ADAL" clId="{AAAA4DC8-9B01-433A-9A1A-7EF925C8EEAE}" dt="2019-10-27T04:58:20.076" v="1948" actId="478"/>
          <ac:picMkLst>
            <pc:docMk/>
            <pc:sldMk cId="537218716" sldId="313"/>
            <ac:picMk id="237" creationId="{3C09E575-4DC2-4F3F-89B8-26155377C1BE}"/>
          </ac:picMkLst>
        </pc:picChg>
        <pc:cxnChg chg="add mod">
          <ac:chgData name="James Rix" userId="cb545cd9-4117-4a28-ae57-51585a740fdd" providerId="ADAL" clId="{AAAA4DC8-9B01-433A-9A1A-7EF925C8EEAE}" dt="2019-10-27T04:56:28.284" v="1931" actId="693"/>
          <ac:cxnSpMkLst>
            <pc:docMk/>
            <pc:sldMk cId="537218716" sldId="313"/>
            <ac:cxnSpMk id="3" creationId="{A38A10A5-2FF2-4040-8520-DC9114B14694}"/>
          </ac:cxnSpMkLst>
        </pc:cxnChg>
        <pc:cxnChg chg="add del">
          <ac:chgData name="James Rix" userId="cb545cd9-4117-4a28-ae57-51585a740fdd" providerId="ADAL" clId="{AAAA4DC8-9B01-433A-9A1A-7EF925C8EEAE}" dt="2019-10-27T03:39:58.846" v="1635"/>
          <ac:cxnSpMkLst>
            <pc:docMk/>
            <pc:sldMk cId="537218716" sldId="313"/>
            <ac:cxnSpMk id="118" creationId="{DEE56C3B-8489-4C73-A469-D510C7F7522B}"/>
          </ac:cxnSpMkLst>
        </pc:cxnChg>
        <pc:cxnChg chg="add mod">
          <ac:chgData name="James Rix" userId="cb545cd9-4117-4a28-ae57-51585a740fdd" providerId="ADAL" clId="{AAAA4DC8-9B01-433A-9A1A-7EF925C8EEAE}" dt="2019-10-27T04:56:37.438" v="1933" actId="1076"/>
          <ac:cxnSpMkLst>
            <pc:docMk/>
            <pc:sldMk cId="537218716" sldId="313"/>
            <ac:cxnSpMk id="229" creationId="{52ADDF97-5DB0-40B4-A658-ADCC69E2D53C}"/>
          </ac:cxnSpMkLst>
        </pc:cxnChg>
        <pc:cxnChg chg="add mod">
          <ac:chgData name="James Rix" userId="cb545cd9-4117-4a28-ae57-51585a740fdd" providerId="ADAL" clId="{AAAA4DC8-9B01-433A-9A1A-7EF925C8EEAE}" dt="2019-10-27T05:04:23.754" v="1957" actId="14100"/>
          <ac:cxnSpMkLst>
            <pc:docMk/>
            <pc:sldMk cId="537218716" sldId="313"/>
            <ac:cxnSpMk id="230" creationId="{DA894E98-5C82-4134-8E48-7BC0CA2654A4}"/>
          </ac:cxnSpMkLst>
        </pc:cxnChg>
        <pc:cxnChg chg="add mod">
          <ac:chgData name="James Rix" userId="cb545cd9-4117-4a28-ae57-51585a740fdd" providerId="ADAL" clId="{AAAA4DC8-9B01-433A-9A1A-7EF925C8EEAE}" dt="2019-10-27T05:04:18.162" v="1956" actId="14100"/>
          <ac:cxnSpMkLst>
            <pc:docMk/>
            <pc:sldMk cId="537218716" sldId="313"/>
            <ac:cxnSpMk id="232" creationId="{CE21B163-DC1E-4744-809D-322C3275D716}"/>
          </ac:cxnSpMkLst>
        </pc:cxnChg>
        <pc:cxnChg chg="add mod">
          <ac:chgData name="James Rix" userId="cb545cd9-4117-4a28-ae57-51585a740fdd" providerId="ADAL" clId="{AAAA4DC8-9B01-433A-9A1A-7EF925C8EEAE}" dt="2019-10-27T05:04:58.696" v="1963" actId="1076"/>
          <ac:cxnSpMkLst>
            <pc:docMk/>
            <pc:sldMk cId="537218716" sldId="313"/>
            <ac:cxnSpMk id="234" creationId="{A81A0954-621B-42ED-B55F-A863366F43B9}"/>
          </ac:cxnSpMkLst>
        </pc:cxnChg>
        <pc:cxnChg chg="add mod">
          <ac:chgData name="James Rix" userId="cb545cd9-4117-4a28-ae57-51585a740fdd" providerId="ADAL" clId="{AAAA4DC8-9B01-433A-9A1A-7EF925C8EEAE}" dt="2019-10-27T05:03:12.328" v="1950" actId="1076"/>
          <ac:cxnSpMkLst>
            <pc:docMk/>
            <pc:sldMk cId="537218716" sldId="313"/>
            <ac:cxnSpMk id="236" creationId="{D612BF2C-5FFF-4F23-95C8-1B5A06CCF919}"/>
          </ac:cxnSpMkLst>
        </pc:cxnChg>
        <pc:cxnChg chg="add mod">
          <ac:chgData name="James Rix" userId="cb545cd9-4117-4a28-ae57-51585a740fdd" providerId="ADAL" clId="{AAAA4DC8-9B01-433A-9A1A-7EF925C8EEAE}" dt="2019-10-27T05:04:13.249" v="1955" actId="1076"/>
          <ac:cxnSpMkLst>
            <pc:docMk/>
            <pc:sldMk cId="537218716" sldId="313"/>
            <ac:cxnSpMk id="241" creationId="{D9842574-C31E-498E-AC25-D8258CFF6362}"/>
          </ac:cxnSpMkLst>
        </pc:cxnChg>
        <pc:cxnChg chg="add mod">
          <ac:chgData name="James Rix" userId="cb545cd9-4117-4a28-ae57-51585a740fdd" providerId="ADAL" clId="{AAAA4DC8-9B01-433A-9A1A-7EF925C8EEAE}" dt="2019-10-27T05:04:37.329" v="1959" actId="1076"/>
          <ac:cxnSpMkLst>
            <pc:docMk/>
            <pc:sldMk cId="537218716" sldId="313"/>
            <ac:cxnSpMk id="244" creationId="{8DA00C71-20BD-4BDC-B975-5901B127BE19}"/>
          </ac:cxnSpMkLst>
        </pc:cxnChg>
        <pc:cxnChg chg="add mod">
          <ac:chgData name="James Rix" userId="cb545cd9-4117-4a28-ae57-51585a740fdd" providerId="ADAL" clId="{AAAA4DC8-9B01-433A-9A1A-7EF925C8EEAE}" dt="2019-10-27T05:04:53.795" v="1962"/>
          <ac:cxnSpMkLst>
            <pc:docMk/>
            <pc:sldMk cId="537218716" sldId="313"/>
            <ac:cxnSpMk id="246" creationId="{48B9F934-ECEC-4C97-B5EC-AD0E08294670}"/>
          </ac:cxnSpMkLst>
        </pc:cxnChg>
      </pc:sldChg>
      <pc:sldChg chg="addSp delSp modSp add">
        <pc:chgData name="James Rix" userId="cb545cd9-4117-4a28-ae57-51585a740fdd" providerId="ADAL" clId="{AAAA4DC8-9B01-433A-9A1A-7EF925C8EEAE}" dt="2019-10-27T04:54:34.216" v="1892" actId="478"/>
        <pc:sldMkLst>
          <pc:docMk/>
          <pc:sldMk cId="1457115109" sldId="314"/>
        </pc:sldMkLst>
        <pc:spChg chg="mod">
          <ac:chgData name="James Rix" userId="cb545cd9-4117-4a28-ae57-51585a740fdd" providerId="ADAL" clId="{AAAA4DC8-9B01-433A-9A1A-7EF925C8EEAE}" dt="2019-10-26T08:59:38.961" v="889" actId="1076"/>
          <ac:spMkLst>
            <pc:docMk/>
            <pc:sldMk cId="1457115109" sldId="314"/>
            <ac:spMk id="2" creationId="{51478615-D405-4017-8CB9-79C3508485A4}"/>
          </ac:spMkLst>
        </pc:spChg>
        <pc:spChg chg="add mod">
          <ac:chgData name="James Rix" userId="cb545cd9-4117-4a28-ae57-51585a740fdd" providerId="ADAL" clId="{AAAA4DC8-9B01-433A-9A1A-7EF925C8EEAE}" dt="2019-10-26T08:59:48.740" v="890" actId="164"/>
          <ac:spMkLst>
            <pc:docMk/>
            <pc:sldMk cId="1457115109" sldId="314"/>
            <ac:spMk id="3" creationId="{71B9A4FC-C3C8-4AE6-B204-30D1FE058FCA}"/>
          </ac:spMkLst>
        </pc:spChg>
        <pc:spChg chg="add mod">
          <ac:chgData name="James Rix" userId="cb545cd9-4117-4a28-ae57-51585a740fdd" providerId="ADAL" clId="{AAAA4DC8-9B01-433A-9A1A-7EF925C8EEAE}" dt="2019-10-26T08:59:30.779" v="886" actId="164"/>
          <ac:spMkLst>
            <pc:docMk/>
            <pc:sldMk cId="1457115109" sldId="314"/>
            <ac:spMk id="105" creationId="{23DA563B-A89C-4EFA-8FF2-74DC7CFFC84F}"/>
          </ac:spMkLst>
        </pc:spChg>
        <pc:spChg chg="add del mod">
          <ac:chgData name="James Rix" userId="cb545cd9-4117-4a28-ae57-51585a740fdd" providerId="ADAL" clId="{AAAA4DC8-9B01-433A-9A1A-7EF925C8EEAE}" dt="2019-10-26T08:44:09.499" v="813" actId="478"/>
          <ac:spMkLst>
            <pc:docMk/>
            <pc:sldMk cId="1457115109" sldId="314"/>
            <ac:spMk id="109" creationId="{E9C46624-5A11-42B8-9507-2E56FCA1AAA9}"/>
          </ac:spMkLst>
        </pc:spChg>
        <pc:spChg chg="add del mod">
          <ac:chgData name="James Rix" userId="cb545cd9-4117-4a28-ae57-51585a740fdd" providerId="ADAL" clId="{AAAA4DC8-9B01-433A-9A1A-7EF925C8EEAE}" dt="2019-10-26T08:45:26.459" v="823" actId="478"/>
          <ac:spMkLst>
            <pc:docMk/>
            <pc:sldMk cId="1457115109" sldId="314"/>
            <ac:spMk id="110" creationId="{E71714E8-E2BE-475D-8884-B437E855CF0B}"/>
          </ac:spMkLst>
        </pc:spChg>
        <pc:spChg chg="add mod">
          <ac:chgData name="James Rix" userId="cb545cd9-4117-4a28-ae57-51585a740fdd" providerId="ADAL" clId="{AAAA4DC8-9B01-433A-9A1A-7EF925C8EEAE}" dt="2019-10-26T08:59:30.779" v="886" actId="164"/>
          <ac:spMkLst>
            <pc:docMk/>
            <pc:sldMk cId="1457115109" sldId="314"/>
            <ac:spMk id="119" creationId="{E0512CA5-4E77-4CE4-9B1D-5DED6CFF540B}"/>
          </ac:spMkLst>
        </pc:spChg>
        <pc:spChg chg="add mod">
          <ac:chgData name="James Rix" userId="cb545cd9-4117-4a28-ae57-51585a740fdd" providerId="ADAL" clId="{AAAA4DC8-9B01-433A-9A1A-7EF925C8EEAE}" dt="2019-10-26T08:59:30.779" v="886" actId="164"/>
          <ac:spMkLst>
            <pc:docMk/>
            <pc:sldMk cId="1457115109" sldId="314"/>
            <ac:spMk id="120" creationId="{1262D5C2-DA6F-47FC-9EC4-0D9C9EDE5FE6}"/>
          </ac:spMkLst>
        </pc:spChg>
        <pc:spChg chg="add del mod">
          <ac:chgData name="James Rix" userId="cb545cd9-4117-4a28-ae57-51585a740fdd" providerId="ADAL" clId="{AAAA4DC8-9B01-433A-9A1A-7EF925C8EEAE}" dt="2019-10-26T09:49:16.363" v="996" actId="478"/>
          <ac:spMkLst>
            <pc:docMk/>
            <pc:sldMk cId="1457115109" sldId="314"/>
            <ac:spMk id="121" creationId="{E9B9EAB3-F238-4368-A482-DF3FFB00B012}"/>
          </ac:spMkLst>
        </pc:spChg>
        <pc:spChg chg="add mod">
          <ac:chgData name="James Rix" userId="cb545cd9-4117-4a28-ae57-51585a740fdd" providerId="ADAL" clId="{AAAA4DC8-9B01-433A-9A1A-7EF925C8EEAE}" dt="2019-10-26T09:54:23.914" v="1069" actId="207"/>
          <ac:spMkLst>
            <pc:docMk/>
            <pc:sldMk cId="1457115109" sldId="314"/>
            <ac:spMk id="174" creationId="{0FA38531-EDDB-4023-8A7A-BBF8CFDE151B}"/>
          </ac:spMkLst>
        </pc:spChg>
        <pc:spChg chg="add mod">
          <ac:chgData name="James Rix" userId="cb545cd9-4117-4a28-ae57-51585a740fdd" providerId="ADAL" clId="{AAAA4DC8-9B01-433A-9A1A-7EF925C8EEAE}" dt="2019-10-26T09:54:23.914" v="1069" actId="207"/>
          <ac:spMkLst>
            <pc:docMk/>
            <pc:sldMk cId="1457115109" sldId="314"/>
            <ac:spMk id="175" creationId="{6C6C9265-026D-4B8F-96A1-FA18601EB04B}"/>
          </ac:spMkLst>
        </pc:spChg>
        <pc:spChg chg="add mod">
          <ac:chgData name="James Rix" userId="cb545cd9-4117-4a28-ae57-51585a740fdd" providerId="ADAL" clId="{AAAA4DC8-9B01-433A-9A1A-7EF925C8EEAE}" dt="2019-10-26T09:54:23.914" v="1069" actId="207"/>
          <ac:spMkLst>
            <pc:docMk/>
            <pc:sldMk cId="1457115109" sldId="314"/>
            <ac:spMk id="176" creationId="{A78365C7-B8B0-408D-9CA7-471951279773}"/>
          </ac:spMkLst>
        </pc:spChg>
        <pc:spChg chg="add mod">
          <ac:chgData name="James Rix" userId="cb545cd9-4117-4a28-ae57-51585a740fdd" providerId="ADAL" clId="{AAAA4DC8-9B01-433A-9A1A-7EF925C8EEAE}" dt="2019-10-26T09:54:23.914" v="1069" actId="207"/>
          <ac:spMkLst>
            <pc:docMk/>
            <pc:sldMk cId="1457115109" sldId="314"/>
            <ac:spMk id="177" creationId="{6AD51473-1BA1-4180-AD4E-ECDE40141784}"/>
          </ac:spMkLst>
        </pc:spChg>
        <pc:spChg chg="add del mod">
          <ac:chgData name="James Rix" userId="cb545cd9-4117-4a28-ae57-51585a740fdd" providerId="ADAL" clId="{AAAA4DC8-9B01-433A-9A1A-7EF925C8EEAE}" dt="2019-10-27T04:54:25.784" v="1888" actId="478"/>
          <ac:spMkLst>
            <pc:docMk/>
            <pc:sldMk cId="1457115109" sldId="314"/>
            <ac:spMk id="178" creationId="{B3B19E76-D679-49D8-8907-38847C3C1AE3}"/>
          </ac:spMkLst>
        </pc:spChg>
        <pc:spChg chg="add del mod">
          <ac:chgData name="James Rix" userId="cb545cd9-4117-4a28-ae57-51585a740fdd" providerId="ADAL" clId="{AAAA4DC8-9B01-433A-9A1A-7EF925C8EEAE}" dt="2019-10-27T04:54:29.352" v="1890" actId="478"/>
          <ac:spMkLst>
            <pc:docMk/>
            <pc:sldMk cId="1457115109" sldId="314"/>
            <ac:spMk id="179" creationId="{B214B5A7-B38A-4AF9-8A82-94CB533CF0D6}"/>
          </ac:spMkLst>
        </pc:spChg>
        <pc:spChg chg="add mod">
          <ac:chgData name="James Rix" userId="cb545cd9-4117-4a28-ae57-51585a740fdd" providerId="ADAL" clId="{AAAA4DC8-9B01-433A-9A1A-7EF925C8EEAE}" dt="2019-10-26T09:54:23.914" v="1069" actId="207"/>
          <ac:spMkLst>
            <pc:docMk/>
            <pc:sldMk cId="1457115109" sldId="314"/>
            <ac:spMk id="180" creationId="{687CC1EA-57D9-43C5-AAFA-AACD82CA25D2}"/>
          </ac:spMkLst>
        </pc:spChg>
        <pc:spChg chg="add mod">
          <ac:chgData name="James Rix" userId="cb545cd9-4117-4a28-ae57-51585a740fdd" providerId="ADAL" clId="{AAAA4DC8-9B01-433A-9A1A-7EF925C8EEAE}" dt="2019-10-26T09:54:23.914" v="1069" actId="207"/>
          <ac:spMkLst>
            <pc:docMk/>
            <pc:sldMk cId="1457115109" sldId="314"/>
            <ac:spMk id="181" creationId="{93A42309-AAFE-405D-A30A-4FDE431297A3}"/>
          </ac:spMkLst>
        </pc:spChg>
        <pc:grpChg chg="add mod">
          <ac:chgData name="James Rix" userId="cb545cd9-4117-4a28-ae57-51585a740fdd" providerId="ADAL" clId="{AAAA4DC8-9B01-433A-9A1A-7EF925C8EEAE}" dt="2019-10-26T08:59:30.779" v="886" actId="164"/>
          <ac:grpSpMkLst>
            <pc:docMk/>
            <pc:sldMk cId="1457115109" sldId="314"/>
            <ac:grpSpMk id="6" creationId="{09AC1AB1-0EF9-4CF5-92A6-59CF0B0BC48C}"/>
          </ac:grpSpMkLst>
        </pc:grpChg>
        <pc:grpChg chg="add mod">
          <ac:chgData name="James Rix" userId="cb545cd9-4117-4a28-ae57-51585a740fdd" providerId="ADAL" clId="{AAAA4DC8-9B01-433A-9A1A-7EF925C8EEAE}" dt="2019-10-26T08:59:30.779" v="886" actId="164"/>
          <ac:grpSpMkLst>
            <pc:docMk/>
            <pc:sldMk cId="1457115109" sldId="314"/>
            <ac:grpSpMk id="16" creationId="{4A5D224C-573F-4ED4-A132-1FB1F2DDDFC5}"/>
          </ac:grpSpMkLst>
        </pc:grpChg>
        <pc:grpChg chg="add mod">
          <ac:chgData name="James Rix" userId="cb545cd9-4117-4a28-ae57-51585a740fdd" providerId="ADAL" clId="{AAAA4DC8-9B01-433A-9A1A-7EF925C8EEAE}" dt="2019-10-26T08:59:30.779" v="886" actId="164"/>
          <ac:grpSpMkLst>
            <pc:docMk/>
            <pc:sldMk cId="1457115109" sldId="314"/>
            <ac:grpSpMk id="26" creationId="{565E3317-E794-41BC-A3C5-B93EEA679EE6}"/>
          </ac:grpSpMkLst>
        </pc:grpChg>
        <pc:grpChg chg="add mod">
          <ac:chgData name="James Rix" userId="cb545cd9-4117-4a28-ae57-51585a740fdd" providerId="ADAL" clId="{AAAA4DC8-9B01-433A-9A1A-7EF925C8EEAE}" dt="2019-10-26T08:59:30.779" v="886" actId="164"/>
          <ac:grpSpMkLst>
            <pc:docMk/>
            <pc:sldMk cId="1457115109" sldId="314"/>
            <ac:grpSpMk id="36" creationId="{AA794C3D-BE26-4FD0-8E33-19A4955566E1}"/>
          </ac:grpSpMkLst>
        </pc:grpChg>
        <pc:grpChg chg="add mod">
          <ac:chgData name="James Rix" userId="cb545cd9-4117-4a28-ae57-51585a740fdd" providerId="ADAL" clId="{AAAA4DC8-9B01-433A-9A1A-7EF925C8EEAE}" dt="2019-10-26T08:59:30.779" v="886" actId="164"/>
          <ac:grpSpMkLst>
            <pc:docMk/>
            <pc:sldMk cId="1457115109" sldId="314"/>
            <ac:grpSpMk id="47" creationId="{F6FA2970-B393-489A-BC78-2110DF5C99EA}"/>
          </ac:grpSpMkLst>
        </pc:grpChg>
        <pc:grpChg chg="add mod">
          <ac:chgData name="James Rix" userId="cb545cd9-4117-4a28-ae57-51585a740fdd" providerId="ADAL" clId="{AAAA4DC8-9B01-433A-9A1A-7EF925C8EEAE}" dt="2019-10-26T08:59:30.779" v="886" actId="164"/>
          <ac:grpSpMkLst>
            <pc:docMk/>
            <pc:sldMk cId="1457115109" sldId="314"/>
            <ac:grpSpMk id="57" creationId="{76649FF8-041C-48DF-A06B-7DEA0AA1D365}"/>
          </ac:grpSpMkLst>
        </pc:grpChg>
        <pc:grpChg chg="add mod">
          <ac:chgData name="James Rix" userId="cb545cd9-4117-4a28-ae57-51585a740fdd" providerId="ADAL" clId="{AAAA4DC8-9B01-433A-9A1A-7EF925C8EEAE}" dt="2019-10-26T08:59:30.779" v="886" actId="164"/>
          <ac:grpSpMkLst>
            <pc:docMk/>
            <pc:sldMk cId="1457115109" sldId="314"/>
            <ac:grpSpMk id="67" creationId="{AB8CF714-05C9-46C8-B5DD-850DB4CE0BC9}"/>
          </ac:grpSpMkLst>
        </pc:grpChg>
        <pc:grpChg chg="add mod">
          <ac:chgData name="James Rix" userId="cb545cd9-4117-4a28-ae57-51585a740fdd" providerId="ADAL" clId="{AAAA4DC8-9B01-433A-9A1A-7EF925C8EEAE}" dt="2019-10-26T08:59:30.779" v="886" actId="164"/>
          <ac:grpSpMkLst>
            <pc:docMk/>
            <pc:sldMk cId="1457115109" sldId="314"/>
            <ac:grpSpMk id="77" creationId="{3B0CCC43-4ED9-48AB-8A79-D0E1CCE0840A}"/>
          </ac:grpSpMkLst>
        </pc:grpChg>
        <pc:grpChg chg="add del mod">
          <ac:chgData name="James Rix" userId="cb545cd9-4117-4a28-ae57-51585a740fdd" providerId="ADAL" clId="{AAAA4DC8-9B01-433A-9A1A-7EF925C8EEAE}" dt="2019-10-26T08:53:54.784" v="879" actId="478"/>
          <ac:grpSpMkLst>
            <pc:docMk/>
            <pc:sldMk cId="1457115109" sldId="314"/>
            <ac:grpSpMk id="130" creationId="{D0F2F744-9086-44E5-925B-1B8396E6A3D6}"/>
          </ac:grpSpMkLst>
        </pc:grpChg>
        <pc:grpChg chg="add mod">
          <ac:chgData name="James Rix" userId="cb545cd9-4117-4a28-ae57-51585a740fdd" providerId="ADAL" clId="{AAAA4DC8-9B01-433A-9A1A-7EF925C8EEAE}" dt="2019-10-26T08:59:48.740" v="890" actId="164"/>
          <ac:grpSpMkLst>
            <pc:docMk/>
            <pc:sldMk cId="1457115109" sldId="314"/>
            <ac:grpSpMk id="153" creationId="{F2C3CA38-A5DB-4477-B475-82419997CEDD}"/>
          </ac:grpSpMkLst>
        </pc:grpChg>
        <pc:grpChg chg="add mod">
          <ac:chgData name="James Rix" userId="cb545cd9-4117-4a28-ae57-51585a740fdd" providerId="ADAL" clId="{AAAA4DC8-9B01-433A-9A1A-7EF925C8EEAE}" dt="2019-10-26T08:59:55.733" v="891" actId="1076"/>
          <ac:grpSpMkLst>
            <pc:docMk/>
            <pc:sldMk cId="1457115109" sldId="314"/>
            <ac:grpSpMk id="154" creationId="{129D63C0-A511-4045-BF95-A080CF9ADF97}"/>
          </ac:grpSpMkLst>
        </pc:grpChg>
        <pc:grpChg chg="add mod">
          <ac:chgData name="James Rix" userId="cb545cd9-4117-4a28-ae57-51585a740fdd" providerId="ADAL" clId="{AAAA4DC8-9B01-433A-9A1A-7EF925C8EEAE}" dt="2019-10-26T09:49:21.002" v="998" actId="1076"/>
          <ac:grpSpMkLst>
            <pc:docMk/>
            <pc:sldMk cId="1457115109" sldId="314"/>
            <ac:grpSpMk id="155" creationId="{89493CA5-02C7-49C9-BDD5-BFEFFD689E91}"/>
          </ac:grpSpMkLst>
        </pc:grpChg>
        <pc:cxnChg chg="add mod">
          <ac:chgData name="James Rix" userId="cb545cd9-4117-4a28-ae57-51585a740fdd" providerId="ADAL" clId="{AAAA4DC8-9B01-433A-9A1A-7EF925C8EEAE}" dt="2019-10-26T08:59:30.779" v="886" actId="164"/>
          <ac:cxnSpMkLst>
            <pc:docMk/>
            <pc:sldMk cId="1457115109" sldId="314"/>
            <ac:cxnSpMk id="87" creationId="{D5E3678D-5675-45D7-9C95-CDFA92A0A3C8}"/>
          </ac:cxnSpMkLst>
        </pc:cxnChg>
        <pc:cxnChg chg="add mod">
          <ac:chgData name="James Rix" userId="cb545cd9-4117-4a28-ae57-51585a740fdd" providerId="ADAL" clId="{AAAA4DC8-9B01-433A-9A1A-7EF925C8EEAE}" dt="2019-10-26T08:59:30.779" v="886" actId="164"/>
          <ac:cxnSpMkLst>
            <pc:docMk/>
            <pc:sldMk cId="1457115109" sldId="314"/>
            <ac:cxnSpMk id="88" creationId="{4A10DC11-4D91-432B-BF5F-F6A7EF80BB51}"/>
          </ac:cxnSpMkLst>
        </pc:cxnChg>
        <pc:cxnChg chg="add mod">
          <ac:chgData name="James Rix" userId="cb545cd9-4117-4a28-ae57-51585a740fdd" providerId="ADAL" clId="{AAAA4DC8-9B01-433A-9A1A-7EF925C8EEAE}" dt="2019-10-26T08:59:30.779" v="886" actId="164"/>
          <ac:cxnSpMkLst>
            <pc:docMk/>
            <pc:sldMk cId="1457115109" sldId="314"/>
            <ac:cxnSpMk id="89" creationId="{5FE8407C-BCF7-45F0-8EC6-F54A88F3795E}"/>
          </ac:cxnSpMkLst>
        </pc:cxnChg>
        <pc:cxnChg chg="add mod">
          <ac:chgData name="James Rix" userId="cb545cd9-4117-4a28-ae57-51585a740fdd" providerId="ADAL" clId="{AAAA4DC8-9B01-433A-9A1A-7EF925C8EEAE}" dt="2019-10-26T08:59:30.779" v="886" actId="164"/>
          <ac:cxnSpMkLst>
            <pc:docMk/>
            <pc:sldMk cId="1457115109" sldId="314"/>
            <ac:cxnSpMk id="90" creationId="{0C6EE3E2-8B5B-40DF-A10B-DCCE28FD5D9E}"/>
          </ac:cxnSpMkLst>
        </pc:cxnChg>
        <pc:cxnChg chg="add mod">
          <ac:chgData name="James Rix" userId="cb545cd9-4117-4a28-ae57-51585a740fdd" providerId="ADAL" clId="{AAAA4DC8-9B01-433A-9A1A-7EF925C8EEAE}" dt="2019-10-26T08:59:30.779" v="886" actId="164"/>
          <ac:cxnSpMkLst>
            <pc:docMk/>
            <pc:sldMk cId="1457115109" sldId="314"/>
            <ac:cxnSpMk id="91" creationId="{8E0EBAA3-E29F-4A53-94FE-3CCE9C9BC1E9}"/>
          </ac:cxnSpMkLst>
        </pc:cxnChg>
        <pc:cxnChg chg="add mod">
          <ac:chgData name="James Rix" userId="cb545cd9-4117-4a28-ae57-51585a740fdd" providerId="ADAL" clId="{AAAA4DC8-9B01-433A-9A1A-7EF925C8EEAE}" dt="2019-10-26T08:59:30.779" v="886" actId="164"/>
          <ac:cxnSpMkLst>
            <pc:docMk/>
            <pc:sldMk cId="1457115109" sldId="314"/>
            <ac:cxnSpMk id="92" creationId="{3851237E-92BC-4955-8827-45D150A8506E}"/>
          </ac:cxnSpMkLst>
        </pc:cxnChg>
        <pc:cxnChg chg="add mod">
          <ac:chgData name="James Rix" userId="cb545cd9-4117-4a28-ae57-51585a740fdd" providerId="ADAL" clId="{AAAA4DC8-9B01-433A-9A1A-7EF925C8EEAE}" dt="2019-10-26T08:59:30.779" v="886" actId="164"/>
          <ac:cxnSpMkLst>
            <pc:docMk/>
            <pc:sldMk cId="1457115109" sldId="314"/>
            <ac:cxnSpMk id="93" creationId="{EC1CBB6D-E4FC-48E9-A205-BADF688FDEB8}"/>
          </ac:cxnSpMkLst>
        </pc:cxnChg>
        <pc:cxnChg chg="add del">
          <ac:chgData name="James Rix" userId="cb545cd9-4117-4a28-ae57-51585a740fdd" providerId="ADAL" clId="{AAAA4DC8-9B01-433A-9A1A-7EF925C8EEAE}" dt="2019-10-26T08:51:00.564" v="865" actId="478"/>
          <ac:cxnSpMkLst>
            <pc:docMk/>
            <pc:sldMk cId="1457115109" sldId="314"/>
            <ac:cxnSpMk id="94" creationId="{8EB54F31-84DC-4986-AA65-F7B259575BDC}"/>
          </ac:cxnSpMkLst>
        </pc:cxnChg>
        <pc:cxnChg chg="add mod">
          <ac:chgData name="James Rix" userId="cb545cd9-4117-4a28-ae57-51585a740fdd" providerId="ADAL" clId="{AAAA4DC8-9B01-433A-9A1A-7EF925C8EEAE}" dt="2019-10-26T08:59:30.779" v="886" actId="164"/>
          <ac:cxnSpMkLst>
            <pc:docMk/>
            <pc:sldMk cId="1457115109" sldId="314"/>
            <ac:cxnSpMk id="95" creationId="{446306D7-22C5-4709-84A6-6EC67493BD53}"/>
          </ac:cxnSpMkLst>
        </pc:cxnChg>
        <pc:cxnChg chg="add mod">
          <ac:chgData name="James Rix" userId="cb545cd9-4117-4a28-ae57-51585a740fdd" providerId="ADAL" clId="{AAAA4DC8-9B01-433A-9A1A-7EF925C8EEAE}" dt="2019-10-26T08:59:30.779" v="886" actId="164"/>
          <ac:cxnSpMkLst>
            <pc:docMk/>
            <pc:sldMk cId="1457115109" sldId="314"/>
            <ac:cxnSpMk id="96" creationId="{CBAFB1D8-DAA2-4515-AF68-E5CACD51FDFF}"/>
          </ac:cxnSpMkLst>
        </pc:cxnChg>
        <pc:cxnChg chg="add mod">
          <ac:chgData name="James Rix" userId="cb545cd9-4117-4a28-ae57-51585a740fdd" providerId="ADAL" clId="{AAAA4DC8-9B01-433A-9A1A-7EF925C8EEAE}" dt="2019-10-26T08:59:30.779" v="886" actId="164"/>
          <ac:cxnSpMkLst>
            <pc:docMk/>
            <pc:sldMk cId="1457115109" sldId="314"/>
            <ac:cxnSpMk id="97" creationId="{F058BDD9-B27F-4C54-A400-3808D28FC48C}"/>
          </ac:cxnSpMkLst>
        </pc:cxnChg>
        <pc:cxnChg chg="add mod">
          <ac:chgData name="James Rix" userId="cb545cd9-4117-4a28-ae57-51585a740fdd" providerId="ADAL" clId="{AAAA4DC8-9B01-433A-9A1A-7EF925C8EEAE}" dt="2019-10-26T08:59:30.779" v="886" actId="164"/>
          <ac:cxnSpMkLst>
            <pc:docMk/>
            <pc:sldMk cId="1457115109" sldId="314"/>
            <ac:cxnSpMk id="98" creationId="{A485E414-7C73-45A4-8CD2-DEE9A4FE5A97}"/>
          </ac:cxnSpMkLst>
        </pc:cxnChg>
        <pc:cxnChg chg="add mod">
          <ac:chgData name="James Rix" userId="cb545cd9-4117-4a28-ae57-51585a740fdd" providerId="ADAL" clId="{AAAA4DC8-9B01-433A-9A1A-7EF925C8EEAE}" dt="2019-10-26T08:59:30.779" v="886" actId="164"/>
          <ac:cxnSpMkLst>
            <pc:docMk/>
            <pc:sldMk cId="1457115109" sldId="314"/>
            <ac:cxnSpMk id="99" creationId="{07B2EA86-8BF8-4D4C-9F0A-885CE039CD9D}"/>
          </ac:cxnSpMkLst>
        </pc:cxnChg>
        <pc:cxnChg chg="add mod">
          <ac:chgData name="James Rix" userId="cb545cd9-4117-4a28-ae57-51585a740fdd" providerId="ADAL" clId="{AAAA4DC8-9B01-433A-9A1A-7EF925C8EEAE}" dt="2019-10-26T08:59:30.779" v="886" actId="164"/>
          <ac:cxnSpMkLst>
            <pc:docMk/>
            <pc:sldMk cId="1457115109" sldId="314"/>
            <ac:cxnSpMk id="100" creationId="{26EB77D1-FD2E-42D7-9FB2-D4252A77ED87}"/>
          </ac:cxnSpMkLst>
        </pc:cxnChg>
        <pc:cxnChg chg="add mod">
          <ac:chgData name="James Rix" userId="cb545cd9-4117-4a28-ae57-51585a740fdd" providerId="ADAL" clId="{AAAA4DC8-9B01-433A-9A1A-7EF925C8EEAE}" dt="2019-10-26T08:59:30.779" v="886" actId="164"/>
          <ac:cxnSpMkLst>
            <pc:docMk/>
            <pc:sldMk cId="1457115109" sldId="314"/>
            <ac:cxnSpMk id="101" creationId="{C9BFB0C1-4895-4E40-96D4-F5B5706EA02D}"/>
          </ac:cxnSpMkLst>
        </pc:cxnChg>
        <pc:cxnChg chg="add mod">
          <ac:chgData name="James Rix" userId="cb545cd9-4117-4a28-ae57-51585a740fdd" providerId="ADAL" clId="{AAAA4DC8-9B01-433A-9A1A-7EF925C8EEAE}" dt="2019-10-26T08:59:30.779" v="886" actId="164"/>
          <ac:cxnSpMkLst>
            <pc:docMk/>
            <pc:sldMk cId="1457115109" sldId="314"/>
            <ac:cxnSpMk id="102" creationId="{51ABDD8A-AE27-4C34-A610-F7CFC295D744}"/>
          </ac:cxnSpMkLst>
        </pc:cxnChg>
        <pc:cxnChg chg="add mod">
          <ac:chgData name="James Rix" userId="cb545cd9-4117-4a28-ae57-51585a740fdd" providerId="ADAL" clId="{AAAA4DC8-9B01-433A-9A1A-7EF925C8EEAE}" dt="2019-10-26T08:59:30.779" v="886" actId="164"/>
          <ac:cxnSpMkLst>
            <pc:docMk/>
            <pc:sldMk cId="1457115109" sldId="314"/>
            <ac:cxnSpMk id="103" creationId="{3052FBED-8E6C-49AB-9521-697ED9CFFD9A}"/>
          </ac:cxnSpMkLst>
        </pc:cxnChg>
        <pc:cxnChg chg="add del">
          <ac:chgData name="James Rix" userId="cb545cd9-4117-4a28-ae57-51585a740fdd" providerId="ADAL" clId="{AAAA4DC8-9B01-433A-9A1A-7EF925C8EEAE}" dt="2019-10-26T08:50:59.380" v="864" actId="478"/>
          <ac:cxnSpMkLst>
            <pc:docMk/>
            <pc:sldMk cId="1457115109" sldId="314"/>
            <ac:cxnSpMk id="104" creationId="{4B56364B-82E0-4424-AA60-2C33A7BB70E3}"/>
          </ac:cxnSpMkLst>
        </pc:cxnChg>
        <pc:cxnChg chg="add mod">
          <ac:chgData name="James Rix" userId="cb545cd9-4117-4a28-ae57-51585a740fdd" providerId="ADAL" clId="{AAAA4DC8-9B01-433A-9A1A-7EF925C8EEAE}" dt="2019-10-26T08:59:30.779" v="886" actId="164"/>
          <ac:cxnSpMkLst>
            <pc:docMk/>
            <pc:sldMk cId="1457115109" sldId="314"/>
            <ac:cxnSpMk id="107" creationId="{6C7F8947-9675-4AA9-B51F-F54BD3076F64}"/>
          </ac:cxnSpMkLst>
        </pc:cxnChg>
        <pc:cxnChg chg="add mod">
          <ac:chgData name="James Rix" userId="cb545cd9-4117-4a28-ae57-51585a740fdd" providerId="ADAL" clId="{AAAA4DC8-9B01-433A-9A1A-7EF925C8EEAE}" dt="2019-10-26T08:59:30.779" v="886" actId="164"/>
          <ac:cxnSpMkLst>
            <pc:docMk/>
            <pc:sldMk cId="1457115109" sldId="314"/>
            <ac:cxnSpMk id="108" creationId="{0D67A0AA-9A75-47AE-988D-657B8BC7994E}"/>
          </ac:cxnSpMkLst>
        </pc:cxnChg>
        <pc:cxnChg chg="add del mod">
          <ac:chgData name="James Rix" userId="cb545cd9-4117-4a28-ae57-51585a740fdd" providerId="ADAL" clId="{AAAA4DC8-9B01-433A-9A1A-7EF925C8EEAE}" dt="2019-10-26T08:50:17.429" v="860" actId="478"/>
          <ac:cxnSpMkLst>
            <pc:docMk/>
            <pc:sldMk cId="1457115109" sldId="314"/>
            <ac:cxnSpMk id="123" creationId="{8CF101E9-EB20-4C58-83E2-1632DA349A1B}"/>
          </ac:cxnSpMkLst>
        </pc:cxnChg>
        <pc:cxnChg chg="add del mod">
          <ac:chgData name="James Rix" userId="cb545cd9-4117-4a28-ae57-51585a740fdd" providerId="ADAL" clId="{AAAA4DC8-9B01-433A-9A1A-7EF925C8EEAE}" dt="2019-10-26T08:50:15.077" v="859" actId="478"/>
          <ac:cxnSpMkLst>
            <pc:docMk/>
            <pc:sldMk cId="1457115109" sldId="314"/>
            <ac:cxnSpMk id="125" creationId="{7B244614-1ADB-4F39-B4F3-3E692CA448FB}"/>
          </ac:cxnSpMkLst>
        </pc:cxnChg>
        <pc:cxnChg chg="add del mod topLvl">
          <ac:chgData name="James Rix" userId="cb545cd9-4117-4a28-ae57-51585a740fdd" providerId="ADAL" clId="{AAAA4DC8-9B01-433A-9A1A-7EF925C8EEAE}" dt="2019-10-26T08:53:54.784" v="879" actId="478"/>
          <ac:cxnSpMkLst>
            <pc:docMk/>
            <pc:sldMk cId="1457115109" sldId="314"/>
            <ac:cxnSpMk id="127" creationId="{DE48B415-9EC5-4508-83F9-6E34F82211F5}"/>
          </ac:cxnSpMkLst>
        </pc:cxnChg>
        <pc:cxnChg chg="add del mod topLvl">
          <ac:chgData name="James Rix" userId="cb545cd9-4117-4a28-ae57-51585a740fdd" providerId="ADAL" clId="{AAAA4DC8-9B01-433A-9A1A-7EF925C8EEAE}" dt="2019-10-26T08:54:19.681" v="882" actId="478"/>
          <ac:cxnSpMkLst>
            <pc:docMk/>
            <pc:sldMk cId="1457115109" sldId="314"/>
            <ac:cxnSpMk id="129" creationId="{F5E3C308-E191-4257-AB0C-F1238E8ED4BC}"/>
          </ac:cxnSpMkLst>
        </pc:cxnChg>
        <pc:cxnChg chg="add mod">
          <ac:chgData name="James Rix" userId="cb545cd9-4117-4a28-ae57-51585a740fdd" providerId="ADAL" clId="{AAAA4DC8-9B01-433A-9A1A-7EF925C8EEAE}" dt="2019-10-26T08:59:30.779" v="886" actId="164"/>
          <ac:cxnSpMkLst>
            <pc:docMk/>
            <pc:sldMk cId="1457115109" sldId="314"/>
            <ac:cxnSpMk id="139" creationId="{1DD77967-47C5-4227-B92E-D34BE6ADB0D4}"/>
          </ac:cxnSpMkLst>
        </pc:cxnChg>
        <pc:cxnChg chg="add mod">
          <ac:chgData name="James Rix" userId="cb545cd9-4117-4a28-ae57-51585a740fdd" providerId="ADAL" clId="{AAAA4DC8-9B01-433A-9A1A-7EF925C8EEAE}" dt="2019-10-26T08:59:30.779" v="886" actId="164"/>
          <ac:cxnSpMkLst>
            <pc:docMk/>
            <pc:sldMk cId="1457115109" sldId="314"/>
            <ac:cxnSpMk id="141" creationId="{DC275D7E-D87F-4A1B-AA31-215EF042358F}"/>
          </ac:cxnSpMkLst>
        </pc:cxnChg>
        <pc:cxnChg chg="add mod">
          <ac:chgData name="James Rix" userId="cb545cd9-4117-4a28-ae57-51585a740fdd" providerId="ADAL" clId="{AAAA4DC8-9B01-433A-9A1A-7EF925C8EEAE}" dt="2019-10-26T08:59:30.779" v="886" actId="164"/>
          <ac:cxnSpMkLst>
            <pc:docMk/>
            <pc:sldMk cId="1457115109" sldId="314"/>
            <ac:cxnSpMk id="143" creationId="{AE486383-BCC1-48D7-A1B6-CFE15AAA8FE2}"/>
          </ac:cxnSpMkLst>
        </pc:cxnChg>
        <pc:cxnChg chg="add mod">
          <ac:chgData name="James Rix" userId="cb545cd9-4117-4a28-ae57-51585a740fdd" providerId="ADAL" clId="{AAAA4DC8-9B01-433A-9A1A-7EF925C8EEAE}" dt="2019-10-26T08:59:30.779" v="886" actId="164"/>
          <ac:cxnSpMkLst>
            <pc:docMk/>
            <pc:sldMk cId="1457115109" sldId="314"/>
            <ac:cxnSpMk id="145" creationId="{0E896BFA-4FCF-42E0-B011-CE4DAF0D7E12}"/>
          </ac:cxnSpMkLst>
        </pc:cxnChg>
        <pc:cxnChg chg="add mod">
          <ac:chgData name="James Rix" userId="cb545cd9-4117-4a28-ae57-51585a740fdd" providerId="ADAL" clId="{AAAA4DC8-9B01-433A-9A1A-7EF925C8EEAE}" dt="2019-10-26T08:59:30.779" v="886" actId="164"/>
          <ac:cxnSpMkLst>
            <pc:docMk/>
            <pc:sldMk cId="1457115109" sldId="314"/>
            <ac:cxnSpMk id="147" creationId="{D22C6BA3-8E9A-4482-AFEA-FDD2D00C5333}"/>
          </ac:cxnSpMkLst>
        </pc:cxnChg>
        <pc:cxnChg chg="add del mod">
          <ac:chgData name="James Rix" userId="cb545cd9-4117-4a28-ae57-51585a740fdd" providerId="ADAL" clId="{AAAA4DC8-9B01-433A-9A1A-7EF925C8EEAE}" dt="2019-10-26T08:54:18.001" v="881" actId="478"/>
          <ac:cxnSpMkLst>
            <pc:docMk/>
            <pc:sldMk cId="1457115109" sldId="314"/>
            <ac:cxnSpMk id="149" creationId="{6ADC1478-AEF7-4169-B60E-6FC188089919}"/>
          </ac:cxnSpMkLst>
        </pc:cxnChg>
        <pc:cxnChg chg="add mod">
          <ac:chgData name="James Rix" userId="cb545cd9-4117-4a28-ae57-51585a740fdd" providerId="ADAL" clId="{AAAA4DC8-9B01-433A-9A1A-7EF925C8EEAE}" dt="2019-10-26T08:59:30.779" v="886" actId="164"/>
          <ac:cxnSpMkLst>
            <pc:docMk/>
            <pc:sldMk cId="1457115109" sldId="314"/>
            <ac:cxnSpMk id="151" creationId="{FDE036C5-703D-4F4A-9F26-B61FAD7BB492}"/>
          </ac:cxnSpMkLst>
        </pc:cxnChg>
        <pc:cxnChg chg="add mod">
          <ac:chgData name="James Rix" userId="cb545cd9-4117-4a28-ae57-51585a740fdd" providerId="ADAL" clId="{AAAA4DC8-9B01-433A-9A1A-7EF925C8EEAE}" dt="2019-10-26T09:54:37.112" v="1072" actId="13822"/>
          <ac:cxnSpMkLst>
            <pc:docMk/>
            <pc:sldMk cId="1457115109" sldId="314"/>
            <ac:cxnSpMk id="183" creationId="{4215B334-002C-49BE-98F7-A1AE6B815B28}"/>
          </ac:cxnSpMkLst>
        </pc:cxnChg>
        <pc:cxnChg chg="add mod">
          <ac:chgData name="James Rix" userId="cb545cd9-4117-4a28-ae57-51585a740fdd" providerId="ADAL" clId="{AAAA4DC8-9B01-433A-9A1A-7EF925C8EEAE}" dt="2019-10-26T09:54:45.902" v="1075" actId="14100"/>
          <ac:cxnSpMkLst>
            <pc:docMk/>
            <pc:sldMk cId="1457115109" sldId="314"/>
            <ac:cxnSpMk id="184" creationId="{80247F15-B21C-46AE-8AA6-E354123782E3}"/>
          </ac:cxnSpMkLst>
        </pc:cxnChg>
        <pc:cxnChg chg="add mod">
          <ac:chgData name="James Rix" userId="cb545cd9-4117-4a28-ae57-51585a740fdd" providerId="ADAL" clId="{AAAA4DC8-9B01-433A-9A1A-7EF925C8EEAE}" dt="2019-10-26T09:54:55.766" v="1078" actId="14100"/>
          <ac:cxnSpMkLst>
            <pc:docMk/>
            <pc:sldMk cId="1457115109" sldId="314"/>
            <ac:cxnSpMk id="186" creationId="{F5A68738-F967-4984-A38B-D880D95D2134}"/>
          </ac:cxnSpMkLst>
        </pc:cxnChg>
        <pc:cxnChg chg="add mod">
          <ac:chgData name="James Rix" userId="cb545cd9-4117-4a28-ae57-51585a740fdd" providerId="ADAL" clId="{AAAA4DC8-9B01-433A-9A1A-7EF925C8EEAE}" dt="2019-10-26T09:55:00.621" v="1080" actId="1076"/>
          <ac:cxnSpMkLst>
            <pc:docMk/>
            <pc:sldMk cId="1457115109" sldId="314"/>
            <ac:cxnSpMk id="189" creationId="{5C887063-599B-4896-9B31-54F3ACE1BA19}"/>
          </ac:cxnSpMkLst>
        </pc:cxnChg>
        <pc:cxnChg chg="add mod">
          <ac:chgData name="James Rix" userId="cb545cd9-4117-4a28-ae57-51585a740fdd" providerId="ADAL" clId="{AAAA4DC8-9B01-433A-9A1A-7EF925C8EEAE}" dt="2019-10-26T09:55:06.461" v="1082" actId="1076"/>
          <ac:cxnSpMkLst>
            <pc:docMk/>
            <pc:sldMk cId="1457115109" sldId="314"/>
            <ac:cxnSpMk id="190" creationId="{D7A3DE7C-E315-4F05-8469-BB7F5DD679A0}"/>
          </ac:cxnSpMkLst>
        </pc:cxnChg>
        <pc:cxnChg chg="add mod">
          <ac:chgData name="James Rix" userId="cb545cd9-4117-4a28-ae57-51585a740fdd" providerId="ADAL" clId="{AAAA4DC8-9B01-433A-9A1A-7EF925C8EEAE}" dt="2019-10-26T09:55:15.326" v="1085" actId="14100"/>
          <ac:cxnSpMkLst>
            <pc:docMk/>
            <pc:sldMk cId="1457115109" sldId="314"/>
            <ac:cxnSpMk id="191" creationId="{CBD217DB-0E84-4210-93C1-1B05DF775E80}"/>
          </ac:cxnSpMkLst>
        </pc:cxnChg>
        <pc:cxnChg chg="add mod">
          <ac:chgData name="James Rix" userId="cb545cd9-4117-4a28-ae57-51585a740fdd" providerId="ADAL" clId="{AAAA4DC8-9B01-433A-9A1A-7EF925C8EEAE}" dt="2019-10-26T09:55:24.766" v="1088" actId="14100"/>
          <ac:cxnSpMkLst>
            <pc:docMk/>
            <pc:sldMk cId="1457115109" sldId="314"/>
            <ac:cxnSpMk id="193" creationId="{9A44CEEA-0236-4DE9-93BC-CFF78DD406AF}"/>
          </ac:cxnSpMkLst>
        </pc:cxnChg>
        <pc:cxnChg chg="add del mod">
          <ac:chgData name="James Rix" userId="cb545cd9-4117-4a28-ae57-51585a740fdd" providerId="ADAL" clId="{AAAA4DC8-9B01-433A-9A1A-7EF925C8EEAE}" dt="2019-10-27T04:54:34.216" v="1892" actId="478"/>
          <ac:cxnSpMkLst>
            <pc:docMk/>
            <pc:sldMk cId="1457115109" sldId="314"/>
            <ac:cxnSpMk id="196" creationId="{FCFCD7E7-73D2-4A1E-B65F-AA1653BDD1AB}"/>
          </ac:cxnSpMkLst>
        </pc:cxnChg>
        <pc:cxnChg chg="add del mod">
          <ac:chgData name="James Rix" userId="cb545cd9-4117-4a28-ae57-51585a740fdd" providerId="ADAL" clId="{AAAA4DC8-9B01-433A-9A1A-7EF925C8EEAE}" dt="2019-10-27T04:54:32.440" v="1891" actId="478"/>
          <ac:cxnSpMkLst>
            <pc:docMk/>
            <pc:sldMk cId="1457115109" sldId="314"/>
            <ac:cxnSpMk id="197" creationId="{5E350688-2687-4F06-9E5A-0A93BF8B64A5}"/>
          </ac:cxnSpMkLst>
        </pc:cxnChg>
        <pc:cxnChg chg="add del mod">
          <ac:chgData name="James Rix" userId="cb545cd9-4117-4a28-ae57-51585a740fdd" providerId="ADAL" clId="{AAAA4DC8-9B01-433A-9A1A-7EF925C8EEAE}" dt="2019-10-27T04:54:23.880" v="1887" actId="478"/>
          <ac:cxnSpMkLst>
            <pc:docMk/>
            <pc:sldMk cId="1457115109" sldId="314"/>
            <ac:cxnSpMk id="201" creationId="{2286F8AC-DB18-40E1-80D4-A55275734DE6}"/>
          </ac:cxnSpMkLst>
        </pc:cxnChg>
        <pc:cxnChg chg="add del mod">
          <ac:chgData name="James Rix" userId="cb545cd9-4117-4a28-ae57-51585a740fdd" providerId="ADAL" clId="{AAAA4DC8-9B01-433A-9A1A-7EF925C8EEAE}" dt="2019-10-27T04:54:27.207" v="1889" actId="478"/>
          <ac:cxnSpMkLst>
            <pc:docMk/>
            <pc:sldMk cId="1457115109" sldId="314"/>
            <ac:cxnSpMk id="203" creationId="{A5B9F8AF-D188-45FD-9495-AE825A557F1A}"/>
          </ac:cxnSpMkLst>
        </pc:cxnChg>
      </pc:sldChg>
      <pc:sldChg chg="addSp delSp modSp add">
        <pc:chgData name="James Rix" userId="cb545cd9-4117-4a28-ae57-51585a740fdd" providerId="ADAL" clId="{AAAA4DC8-9B01-433A-9A1A-7EF925C8EEAE}" dt="2019-10-26T10:56:37.698" v="1417" actId="20577"/>
        <pc:sldMkLst>
          <pc:docMk/>
          <pc:sldMk cId="1628441422" sldId="315"/>
        </pc:sldMkLst>
        <pc:spChg chg="mod">
          <ac:chgData name="James Rix" userId="cb545cd9-4117-4a28-ae57-51585a740fdd" providerId="ADAL" clId="{AAAA4DC8-9B01-433A-9A1A-7EF925C8EEAE}" dt="2019-10-26T08:22:24.210" v="661" actId="20577"/>
          <ac:spMkLst>
            <pc:docMk/>
            <pc:sldMk cId="1628441422" sldId="315"/>
            <ac:spMk id="2" creationId="{51478615-D405-4017-8CB9-79C3508485A4}"/>
          </ac:spMkLst>
        </pc:spChg>
        <pc:spChg chg="add del mod">
          <ac:chgData name="James Rix" userId="cb545cd9-4117-4a28-ae57-51585a740fdd" providerId="ADAL" clId="{AAAA4DC8-9B01-433A-9A1A-7EF925C8EEAE}" dt="2019-10-26T09:22:31.802" v="913" actId="478"/>
          <ac:spMkLst>
            <pc:docMk/>
            <pc:sldMk cId="1628441422" sldId="315"/>
            <ac:spMk id="3" creationId="{CA2EAD1E-82F5-4AAA-8227-BCCD985C2803}"/>
          </ac:spMkLst>
        </pc:spChg>
        <pc:spChg chg="add mod">
          <ac:chgData name="James Rix" userId="cb545cd9-4117-4a28-ae57-51585a740fdd" providerId="ADAL" clId="{AAAA4DC8-9B01-433A-9A1A-7EF925C8EEAE}" dt="2019-10-26T09:49:11.201" v="994" actId="164"/>
          <ac:spMkLst>
            <pc:docMk/>
            <pc:sldMk cId="1628441422" sldId="315"/>
            <ac:spMk id="6" creationId="{F0EE12F3-42D4-4A65-9833-A2FD82C4AC9B}"/>
          </ac:spMkLst>
        </pc:spChg>
        <pc:spChg chg="add del mod">
          <ac:chgData name="James Rix" userId="cb545cd9-4117-4a28-ae57-51585a740fdd" providerId="ADAL" clId="{AAAA4DC8-9B01-433A-9A1A-7EF925C8EEAE}" dt="2019-10-26T09:22:30.889" v="912" actId="478"/>
          <ac:spMkLst>
            <pc:docMk/>
            <pc:sldMk cId="1628441422" sldId="315"/>
            <ac:spMk id="8" creationId="{3EFE8AB8-6562-4105-84E6-61F3416278B0}"/>
          </ac:spMkLst>
        </pc:spChg>
        <pc:spChg chg="add del mod">
          <ac:chgData name="James Rix" userId="cb545cd9-4117-4a28-ae57-51585a740fdd" providerId="ADAL" clId="{AAAA4DC8-9B01-433A-9A1A-7EF925C8EEAE}" dt="2019-10-26T09:44:07.389" v="965" actId="478"/>
          <ac:spMkLst>
            <pc:docMk/>
            <pc:sldMk cId="1628441422" sldId="315"/>
            <ac:spMk id="28" creationId="{3FFC4DA6-4BBA-4309-9698-4D86009CFA8B}"/>
          </ac:spMkLst>
        </pc:spChg>
        <pc:spChg chg="add del mod">
          <ac:chgData name="James Rix" userId="cb545cd9-4117-4a28-ae57-51585a740fdd" providerId="ADAL" clId="{AAAA4DC8-9B01-433A-9A1A-7EF925C8EEAE}" dt="2019-10-26T09:25:55.927" v="949" actId="478"/>
          <ac:spMkLst>
            <pc:docMk/>
            <pc:sldMk cId="1628441422" sldId="315"/>
            <ac:spMk id="30" creationId="{D790C8CF-EBA1-4B2B-AC5F-7AD6B4D582E3}"/>
          </ac:spMkLst>
        </pc:spChg>
        <pc:spChg chg="add del mod">
          <ac:chgData name="James Rix" userId="cb545cd9-4117-4a28-ae57-51585a740fdd" providerId="ADAL" clId="{AAAA4DC8-9B01-433A-9A1A-7EF925C8EEAE}" dt="2019-10-26T09:44:05.693" v="964" actId="478"/>
          <ac:spMkLst>
            <pc:docMk/>
            <pc:sldMk cId="1628441422" sldId="315"/>
            <ac:spMk id="31" creationId="{00BAF343-CF59-4853-9309-08B700BCA601}"/>
          </ac:spMkLst>
        </pc:spChg>
        <pc:spChg chg="add del mod">
          <ac:chgData name="James Rix" userId="cb545cd9-4117-4a28-ae57-51585a740fdd" providerId="ADAL" clId="{AAAA4DC8-9B01-433A-9A1A-7EF925C8EEAE}" dt="2019-10-26T09:25:51.272" v="948" actId="478"/>
          <ac:spMkLst>
            <pc:docMk/>
            <pc:sldMk cId="1628441422" sldId="315"/>
            <ac:spMk id="33" creationId="{C6373D7E-3B94-42BB-AF04-AD1108F22C76}"/>
          </ac:spMkLst>
        </pc:spChg>
        <pc:spChg chg="add mod">
          <ac:chgData name="James Rix" userId="cb545cd9-4117-4a28-ae57-51585a740fdd" providerId="ADAL" clId="{AAAA4DC8-9B01-433A-9A1A-7EF925C8EEAE}" dt="2019-10-26T10:53:59.665" v="1351" actId="1076"/>
          <ac:spMkLst>
            <pc:docMk/>
            <pc:sldMk cId="1628441422" sldId="315"/>
            <ac:spMk id="89" creationId="{83B9421C-8C27-4255-9587-614122A58799}"/>
          </ac:spMkLst>
        </pc:spChg>
        <pc:spChg chg="add mod">
          <ac:chgData name="James Rix" userId="cb545cd9-4117-4a28-ae57-51585a740fdd" providerId="ADAL" clId="{AAAA4DC8-9B01-433A-9A1A-7EF925C8EEAE}" dt="2019-10-26T10:54:10.513" v="1353" actId="1076"/>
          <ac:spMkLst>
            <pc:docMk/>
            <pc:sldMk cId="1628441422" sldId="315"/>
            <ac:spMk id="90" creationId="{BC074098-ADAE-4FF2-AFE1-C538754A6A38}"/>
          </ac:spMkLst>
        </pc:spChg>
        <pc:spChg chg="add mod">
          <ac:chgData name="James Rix" userId="cb545cd9-4117-4a28-ae57-51585a740fdd" providerId="ADAL" clId="{AAAA4DC8-9B01-433A-9A1A-7EF925C8EEAE}" dt="2019-10-26T10:54:17.441" v="1355" actId="1076"/>
          <ac:spMkLst>
            <pc:docMk/>
            <pc:sldMk cId="1628441422" sldId="315"/>
            <ac:spMk id="91" creationId="{443FFAA8-37E0-4EA4-9CCD-C9972FA90D70}"/>
          </ac:spMkLst>
        </pc:spChg>
        <pc:spChg chg="add mod">
          <ac:chgData name="James Rix" userId="cb545cd9-4117-4a28-ae57-51585a740fdd" providerId="ADAL" clId="{AAAA4DC8-9B01-433A-9A1A-7EF925C8EEAE}" dt="2019-10-26T10:56:14.176" v="1407" actId="14100"/>
          <ac:spMkLst>
            <pc:docMk/>
            <pc:sldMk cId="1628441422" sldId="315"/>
            <ac:spMk id="92" creationId="{5A29AE72-D565-4D03-ACFA-7B5947DC5684}"/>
          </ac:spMkLst>
        </pc:spChg>
        <pc:spChg chg="add mod">
          <ac:chgData name="James Rix" userId="cb545cd9-4117-4a28-ae57-51585a740fdd" providerId="ADAL" clId="{AAAA4DC8-9B01-433A-9A1A-7EF925C8EEAE}" dt="2019-10-26T10:54:27.265" v="1359" actId="1076"/>
          <ac:spMkLst>
            <pc:docMk/>
            <pc:sldMk cId="1628441422" sldId="315"/>
            <ac:spMk id="93" creationId="{CF258C49-C06C-4F9D-AA7A-2E44F634A53C}"/>
          </ac:spMkLst>
        </pc:spChg>
        <pc:spChg chg="add mod">
          <ac:chgData name="James Rix" userId="cb545cd9-4117-4a28-ae57-51585a740fdd" providerId="ADAL" clId="{AAAA4DC8-9B01-433A-9A1A-7EF925C8EEAE}" dt="2019-10-26T10:54:30.697" v="1361" actId="1076"/>
          <ac:spMkLst>
            <pc:docMk/>
            <pc:sldMk cId="1628441422" sldId="315"/>
            <ac:spMk id="94" creationId="{0C91FBD2-B099-42CE-85B8-183FF7A54C06}"/>
          </ac:spMkLst>
        </pc:spChg>
        <pc:spChg chg="add mod">
          <ac:chgData name="James Rix" userId="cb545cd9-4117-4a28-ae57-51585a740fdd" providerId="ADAL" clId="{AAAA4DC8-9B01-433A-9A1A-7EF925C8EEAE}" dt="2019-10-26T10:54:55.840" v="1368" actId="1076"/>
          <ac:spMkLst>
            <pc:docMk/>
            <pc:sldMk cId="1628441422" sldId="315"/>
            <ac:spMk id="95" creationId="{23178C2C-4449-432D-8C6D-DE539F96A197}"/>
          </ac:spMkLst>
        </pc:spChg>
        <pc:spChg chg="add mod">
          <ac:chgData name="James Rix" userId="cb545cd9-4117-4a28-ae57-51585a740fdd" providerId="ADAL" clId="{AAAA4DC8-9B01-433A-9A1A-7EF925C8EEAE}" dt="2019-10-26T10:55:06.260" v="1375" actId="20577"/>
          <ac:spMkLst>
            <pc:docMk/>
            <pc:sldMk cId="1628441422" sldId="315"/>
            <ac:spMk id="96" creationId="{5421BDD3-02FF-4225-ACBB-C1B61D460303}"/>
          </ac:spMkLst>
        </pc:spChg>
        <pc:spChg chg="add mod">
          <ac:chgData name="James Rix" userId="cb545cd9-4117-4a28-ae57-51585a740fdd" providerId="ADAL" clId="{AAAA4DC8-9B01-433A-9A1A-7EF925C8EEAE}" dt="2019-10-26T10:55:47.283" v="1387" actId="20577"/>
          <ac:spMkLst>
            <pc:docMk/>
            <pc:sldMk cId="1628441422" sldId="315"/>
            <ac:spMk id="97" creationId="{293361AA-2C1B-417E-BD94-E3BD0E0154B8}"/>
          </ac:spMkLst>
        </pc:spChg>
        <pc:spChg chg="add mod">
          <ac:chgData name="James Rix" userId="cb545cd9-4117-4a28-ae57-51585a740fdd" providerId="ADAL" clId="{AAAA4DC8-9B01-433A-9A1A-7EF925C8EEAE}" dt="2019-10-26T10:56:24.848" v="1408" actId="1076"/>
          <ac:spMkLst>
            <pc:docMk/>
            <pc:sldMk cId="1628441422" sldId="315"/>
            <ac:spMk id="98" creationId="{03D49D90-3155-4DD5-8B11-89F7505C1374}"/>
          </ac:spMkLst>
        </pc:spChg>
        <pc:spChg chg="add mod">
          <ac:chgData name="James Rix" userId="cb545cd9-4117-4a28-ae57-51585a740fdd" providerId="ADAL" clId="{AAAA4DC8-9B01-433A-9A1A-7EF925C8EEAE}" dt="2019-10-26T10:56:33.251" v="1412" actId="20577"/>
          <ac:spMkLst>
            <pc:docMk/>
            <pc:sldMk cId="1628441422" sldId="315"/>
            <ac:spMk id="99" creationId="{3A23B11F-A3C7-4793-886E-7CCD09454E3A}"/>
          </ac:spMkLst>
        </pc:spChg>
        <pc:spChg chg="add mod">
          <ac:chgData name="James Rix" userId="cb545cd9-4117-4a28-ae57-51585a740fdd" providerId="ADAL" clId="{AAAA4DC8-9B01-433A-9A1A-7EF925C8EEAE}" dt="2019-10-26T10:56:37.698" v="1417" actId="20577"/>
          <ac:spMkLst>
            <pc:docMk/>
            <pc:sldMk cId="1628441422" sldId="315"/>
            <ac:spMk id="100" creationId="{96F2302A-6EC0-424E-94BA-D862BD9DEBD0}"/>
          </ac:spMkLst>
        </pc:spChg>
        <pc:grpChg chg="add mod">
          <ac:chgData name="James Rix" userId="cb545cd9-4117-4a28-ae57-51585a740fdd" providerId="ADAL" clId="{AAAA4DC8-9B01-433A-9A1A-7EF925C8EEAE}" dt="2019-10-26T09:49:11.201" v="994" actId="164"/>
          <ac:grpSpMkLst>
            <pc:docMk/>
            <pc:sldMk cId="1628441422" sldId="315"/>
            <ac:grpSpMk id="58" creationId="{4C4AEA40-8751-4D51-9B0D-EFF2B1D43C34}"/>
          </ac:grpSpMkLst>
        </pc:grpChg>
        <pc:grpChg chg="add del mod">
          <ac:chgData name="James Rix" userId="cb545cd9-4117-4a28-ae57-51585a740fdd" providerId="ADAL" clId="{AAAA4DC8-9B01-433A-9A1A-7EF925C8EEAE}" dt="2019-10-26T09:48:48.427" v="990" actId="478"/>
          <ac:grpSpMkLst>
            <pc:docMk/>
            <pc:sldMk cId="1628441422" sldId="315"/>
            <ac:grpSpMk id="59" creationId="{D174683C-B99C-4015-86EC-CEF0318746E5}"/>
          </ac:grpSpMkLst>
        </pc:grpChg>
        <pc:grpChg chg="add del mod">
          <ac:chgData name="James Rix" userId="cb545cd9-4117-4a28-ae57-51585a740fdd" providerId="ADAL" clId="{AAAA4DC8-9B01-433A-9A1A-7EF925C8EEAE}" dt="2019-10-26T09:49:13.095" v="995"/>
          <ac:grpSpMkLst>
            <pc:docMk/>
            <pc:sldMk cId="1628441422" sldId="315"/>
            <ac:grpSpMk id="76" creationId="{5C82034A-127A-42E0-B55F-79C7F1477E6F}"/>
          </ac:grpSpMkLst>
        </pc:grpChg>
        <pc:picChg chg="add mod">
          <ac:chgData name="James Rix" userId="cb545cd9-4117-4a28-ae57-51585a740fdd" providerId="ADAL" clId="{AAAA4DC8-9B01-433A-9A1A-7EF925C8EEAE}" dt="2019-10-26T10:50:38.786" v="1337" actId="1076"/>
          <ac:picMkLst>
            <pc:docMk/>
            <pc:sldMk cId="1628441422" sldId="315"/>
            <ac:picMk id="78" creationId="{886B0ED5-1AFD-4064-8C59-58020E2FA2B0}"/>
          </ac:picMkLst>
        </pc:picChg>
        <pc:picChg chg="add mod">
          <ac:chgData name="James Rix" userId="cb545cd9-4117-4a28-ae57-51585a740fdd" providerId="ADAL" clId="{AAAA4DC8-9B01-433A-9A1A-7EF925C8EEAE}" dt="2019-10-26T10:50:58.649" v="1342" actId="1076"/>
          <ac:picMkLst>
            <pc:docMk/>
            <pc:sldMk cId="1628441422" sldId="315"/>
            <ac:picMk id="80" creationId="{442AD836-5322-47C5-A391-CE1C256E6242}"/>
          </ac:picMkLst>
        </pc:picChg>
        <pc:picChg chg="add mod">
          <ac:chgData name="James Rix" userId="cb545cd9-4117-4a28-ae57-51585a740fdd" providerId="ADAL" clId="{AAAA4DC8-9B01-433A-9A1A-7EF925C8EEAE}" dt="2019-10-26T10:52:51.233" v="1344" actId="1076"/>
          <ac:picMkLst>
            <pc:docMk/>
            <pc:sldMk cId="1628441422" sldId="315"/>
            <ac:picMk id="82" creationId="{14ACF6ED-2E98-43E4-AB9D-71EE253E5E20}"/>
          </ac:picMkLst>
        </pc:picChg>
        <pc:picChg chg="add mod">
          <ac:chgData name="James Rix" userId="cb545cd9-4117-4a28-ae57-51585a740fdd" providerId="ADAL" clId="{AAAA4DC8-9B01-433A-9A1A-7EF925C8EEAE}" dt="2019-10-26T10:50:54.881" v="1341" actId="1076"/>
          <ac:picMkLst>
            <pc:docMk/>
            <pc:sldMk cId="1628441422" sldId="315"/>
            <ac:picMk id="84" creationId="{C59C9069-7044-4836-8D06-FBC36471B158}"/>
          </ac:picMkLst>
        </pc:picChg>
        <pc:picChg chg="add mod">
          <ac:chgData name="James Rix" userId="cb545cd9-4117-4a28-ae57-51585a740fdd" providerId="ADAL" clId="{AAAA4DC8-9B01-433A-9A1A-7EF925C8EEAE}" dt="2019-10-26T10:50:46.441" v="1338" actId="1076"/>
          <ac:picMkLst>
            <pc:docMk/>
            <pc:sldMk cId="1628441422" sldId="315"/>
            <ac:picMk id="86" creationId="{DC02ED50-7DA5-4897-B403-D14BCD252565}"/>
          </ac:picMkLst>
        </pc:picChg>
        <pc:picChg chg="add mod">
          <ac:chgData name="James Rix" userId="cb545cd9-4117-4a28-ae57-51585a740fdd" providerId="ADAL" clId="{AAAA4DC8-9B01-433A-9A1A-7EF925C8EEAE}" dt="2019-10-26T10:52:54.377" v="1345" actId="1076"/>
          <ac:picMkLst>
            <pc:docMk/>
            <pc:sldMk cId="1628441422" sldId="315"/>
            <ac:picMk id="88" creationId="{288F0B9C-85E2-42BD-A86A-6A383BC448BB}"/>
          </ac:picMkLst>
        </pc:picChg>
        <pc:cxnChg chg="add del mod">
          <ac:chgData name="James Rix" userId="cb545cd9-4117-4a28-ae57-51585a740fdd" providerId="ADAL" clId="{AAAA4DC8-9B01-433A-9A1A-7EF925C8EEAE}" dt="2019-10-26T09:23:37.001" v="924" actId="478"/>
          <ac:cxnSpMkLst>
            <pc:docMk/>
            <pc:sldMk cId="1628441422" sldId="315"/>
            <ac:cxnSpMk id="9" creationId="{83693852-62F6-4084-A08D-5191D7B0AF74}"/>
          </ac:cxnSpMkLst>
        </pc:cxnChg>
        <pc:cxnChg chg="add del mod">
          <ac:chgData name="James Rix" userId="cb545cd9-4117-4a28-ae57-51585a740fdd" providerId="ADAL" clId="{AAAA4DC8-9B01-433A-9A1A-7EF925C8EEAE}" dt="2019-10-26T09:23:37.001" v="924" actId="478"/>
          <ac:cxnSpMkLst>
            <pc:docMk/>
            <pc:sldMk cId="1628441422" sldId="315"/>
            <ac:cxnSpMk id="11" creationId="{74063566-7E6D-40EF-8CBB-6FA27FD883EC}"/>
          </ac:cxnSpMkLst>
        </pc:cxnChg>
        <pc:cxnChg chg="add del mod">
          <ac:chgData name="James Rix" userId="cb545cd9-4117-4a28-ae57-51585a740fdd" providerId="ADAL" clId="{AAAA4DC8-9B01-433A-9A1A-7EF925C8EEAE}" dt="2019-10-26T09:23:37.001" v="924" actId="478"/>
          <ac:cxnSpMkLst>
            <pc:docMk/>
            <pc:sldMk cId="1628441422" sldId="315"/>
            <ac:cxnSpMk id="13" creationId="{7C949F75-5392-488F-9627-E44A76854C35}"/>
          </ac:cxnSpMkLst>
        </pc:cxnChg>
        <pc:cxnChg chg="add del mod">
          <ac:chgData name="James Rix" userId="cb545cd9-4117-4a28-ae57-51585a740fdd" providerId="ADAL" clId="{AAAA4DC8-9B01-433A-9A1A-7EF925C8EEAE}" dt="2019-10-26T09:23:37.001" v="924" actId="478"/>
          <ac:cxnSpMkLst>
            <pc:docMk/>
            <pc:sldMk cId="1628441422" sldId="315"/>
            <ac:cxnSpMk id="15" creationId="{C2113276-6EE0-49AF-A395-44AF2D2DFB7A}"/>
          </ac:cxnSpMkLst>
        </pc:cxnChg>
        <pc:cxnChg chg="add del mod">
          <ac:chgData name="James Rix" userId="cb545cd9-4117-4a28-ae57-51585a740fdd" providerId="ADAL" clId="{AAAA4DC8-9B01-433A-9A1A-7EF925C8EEAE}" dt="2019-10-26T09:23:37.001" v="924" actId="478"/>
          <ac:cxnSpMkLst>
            <pc:docMk/>
            <pc:sldMk cId="1628441422" sldId="315"/>
            <ac:cxnSpMk id="17" creationId="{2A802767-EA7D-421D-8579-1F24BE5580EB}"/>
          </ac:cxnSpMkLst>
        </pc:cxnChg>
        <pc:cxnChg chg="add del mod">
          <ac:chgData name="James Rix" userId="cb545cd9-4117-4a28-ae57-51585a740fdd" providerId="ADAL" clId="{AAAA4DC8-9B01-433A-9A1A-7EF925C8EEAE}" dt="2019-10-26T09:23:37.001" v="924" actId="478"/>
          <ac:cxnSpMkLst>
            <pc:docMk/>
            <pc:sldMk cId="1628441422" sldId="315"/>
            <ac:cxnSpMk id="19" creationId="{9334AE1B-AB3A-45C7-8096-8C3C17B2E1B7}"/>
          </ac:cxnSpMkLst>
        </pc:cxnChg>
        <pc:cxnChg chg="add del mod">
          <ac:chgData name="James Rix" userId="cb545cd9-4117-4a28-ae57-51585a740fdd" providerId="ADAL" clId="{AAAA4DC8-9B01-433A-9A1A-7EF925C8EEAE}" dt="2019-10-26T09:23:37.001" v="924" actId="478"/>
          <ac:cxnSpMkLst>
            <pc:docMk/>
            <pc:sldMk cId="1628441422" sldId="315"/>
            <ac:cxnSpMk id="20" creationId="{F71D366D-0FB2-422B-8613-EB4D1676CE20}"/>
          </ac:cxnSpMkLst>
        </pc:cxnChg>
        <pc:cxnChg chg="add del mod">
          <ac:chgData name="James Rix" userId="cb545cd9-4117-4a28-ae57-51585a740fdd" providerId="ADAL" clId="{AAAA4DC8-9B01-433A-9A1A-7EF925C8EEAE}" dt="2019-10-26T09:23:37.001" v="924" actId="478"/>
          <ac:cxnSpMkLst>
            <pc:docMk/>
            <pc:sldMk cId="1628441422" sldId="315"/>
            <ac:cxnSpMk id="21" creationId="{76C874B4-781A-4302-A199-5D8ED2F5CE3B}"/>
          </ac:cxnSpMkLst>
        </pc:cxnChg>
        <pc:cxnChg chg="add del mod">
          <ac:chgData name="James Rix" userId="cb545cd9-4117-4a28-ae57-51585a740fdd" providerId="ADAL" clId="{AAAA4DC8-9B01-433A-9A1A-7EF925C8EEAE}" dt="2019-10-26T09:23:22.677" v="923" actId="478"/>
          <ac:cxnSpMkLst>
            <pc:docMk/>
            <pc:sldMk cId="1628441422" sldId="315"/>
            <ac:cxnSpMk id="22" creationId="{097FA9C2-AC99-44EA-9CD1-1B9F7AAF7CE6}"/>
          </ac:cxnSpMkLst>
        </pc:cxnChg>
        <pc:cxnChg chg="add del mod">
          <ac:chgData name="James Rix" userId="cb545cd9-4117-4a28-ae57-51585a740fdd" providerId="ADAL" clId="{AAAA4DC8-9B01-433A-9A1A-7EF925C8EEAE}" dt="2019-10-26T09:23:21.816" v="922" actId="478"/>
          <ac:cxnSpMkLst>
            <pc:docMk/>
            <pc:sldMk cId="1628441422" sldId="315"/>
            <ac:cxnSpMk id="29" creationId="{93DE12B1-C7A3-4E9D-B2E2-84C08C1D8C0C}"/>
          </ac:cxnSpMkLst>
        </pc:cxnChg>
        <pc:cxnChg chg="add mod">
          <ac:chgData name="James Rix" userId="cb545cd9-4117-4a28-ae57-51585a740fdd" providerId="ADAL" clId="{AAAA4DC8-9B01-433A-9A1A-7EF925C8EEAE}" dt="2019-10-26T09:48:02.917" v="983" actId="13822"/>
          <ac:cxnSpMkLst>
            <pc:docMk/>
            <pc:sldMk cId="1628441422" sldId="315"/>
            <ac:cxnSpMk id="34" creationId="{24BCB7C4-CC86-4CDF-AAAD-C6A4AAB7F78E}"/>
          </ac:cxnSpMkLst>
        </pc:cxnChg>
        <pc:cxnChg chg="add mod">
          <ac:chgData name="James Rix" userId="cb545cd9-4117-4a28-ae57-51585a740fdd" providerId="ADAL" clId="{AAAA4DC8-9B01-433A-9A1A-7EF925C8EEAE}" dt="2019-10-26T09:48:02.917" v="983" actId="13822"/>
          <ac:cxnSpMkLst>
            <pc:docMk/>
            <pc:sldMk cId="1628441422" sldId="315"/>
            <ac:cxnSpMk id="38" creationId="{8B8520C6-AD18-4223-BA77-80EA5D729BEC}"/>
          </ac:cxnSpMkLst>
        </pc:cxnChg>
        <pc:cxnChg chg="add mod">
          <ac:chgData name="James Rix" userId="cb545cd9-4117-4a28-ae57-51585a740fdd" providerId="ADAL" clId="{AAAA4DC8-9B01-433A-9A1A-7EF925C8EEAE}" dt="2019-10-26T09:48:58.698" v="992" actId="1076"/>
          <ac:cxnSpMkLst>
            <pc:docMk/>
            <pc:sldMk cId="1628441422" sldId="315"/>
            <ac:cxnSpMk id="39" creationId="{4269AE98-29B7-48C7-AF31-9C34CEC49D5C}"/>
          </ac:cxnSpMkLst>
        </pc:cxnChg>
        <pc:cxnChg chg="add mod">
          <ac:chgData name="James Rix" userId="cb545cd9-4117-4a28-ae57-51585a740fdd" providerId="ADAL" clId="{AAAA4DC8-9B01-433A-9A1A-7EF925C8EEAE}" dt="2019-10-26T09:48:02.917" v="983" actId="13822"/>
          <ac:cxnSpMkLst>
            <pc:docMk/>
            <pc:sldMk cId="1628441422" sldId="315"/>
            <ac:cxnSpMk id="40" creationId="{C126F96D-E65D-496B-AFC4-C71D0E166429}"/>
          </ac:cxnSpMkLst>
        </pc:cxnChg>
        <pc:cxnChg chg="add mod">
          <ac:chgData name="James Rix" userId="cb545cd9-4117-4a28-ae57-51585a740fdd" providerId="ADAL" clId="{AAAA4DC8-9B01-433A-9A1A-7EF925C8EEAE}" dt="2019-10-26T09:48:02.917" v="983" actId="13822"/>
          <ac:cxnSpMkLst>
            <pc:docMk/>
            <pc:sldMk cId="1628441422" sldId="315"/>
            <ac:cxnSpMk id="41" creationId="{5EE9FC31-FBE8-4E34-8A31-4F85635D8D22}"/>
          </ac:cxnSpMkLst>
        </pc:cxnChg>
        <pc:cxnChg chg="add mod">
          <ac:chgData name="James Rix" userId="cb545cd9-4117-4a28-ae57-51585a740fdd" providerId="ADAL" clId="{AAAA4DC8-9B01-433A-9A1A-7EF925C8EEAE}" dt="2019-10-26T09:48:02.917" v="983" actId="13822"/>
          <ac:cxnSpMkLst>
            <pc:docMk/>
            <pc:sldMk cId="1628441422" sldId="315"/>
            <ac:cxnSpMk id="43" creationId="{AAD51FFF-9AA8-458D-BFAA-53B3179B56A7}"/>
          </ac:cxnSpMkLst>
        </pc:cxnChg>
        <pc:cxnChg chg="add mod">
          <ac:chgData name="James Rix" userId="cb545cd9-4117-4a28-ae57-51585a740fdd" providerId="ADAL" clId="{AAAA4DC8-9B01-433A-9A1A-7EF925C8EEAE}" dt="2019-10-26T09:48:02.917" v="983" actId="13822"/>
          <ac:cxnSpMkLst>
            <pc:docMk/>
            <pc:sldMk cId="1628441422" sldId="315"/>
            <ac:cxnSpMk id="46" creationId="{2F1AC3FB-D551-4907-B85B-71BBF99B54DA}"/>
          </ac:cxnSpMkLst>
        </pc:cxnChg>
        <pc:cxnChg chg="add mod">
          <ac:chgData name="James Rix" userId="cb545cd9-4117-4a28-ae57-51585a740fdd" providerId="ADAL" clId="{AAAA4DC8-9B01-433A-9A1A-7EF925C8EEAE}" dt="2019-10-26T09:48:02.917" v="983" actId="13822"/>
          <ac:cxnSpMkLst>
            <pc:docMk/>
            <pc:sldMk cId="1628441422" sldId="315"/>
            <ac:cxnSpMk id="48" creationId="{CCAEB0F2-8EA7-492A-A313-4DBC93E10A8D}"/>
          </ac:cxnSpMkLst>
        </pc:cxnChg>
        <pc:cxnChg chg="add mod">
          <ac:chgData name="James Rix" userId="cb545cd9-4117-4a28-ae57-51585a740fdd" providerId="ADAL" clId="{AAAA4DC8-9B01-433A-9A1A-7EF925C8EEAE}" dt="2019-10-26T09:48:02.917" v="983" actId="13822"/>
          <ac:cxnSpMkLst>
            <pc:docMk/>
            <pc:sldMk cId="1628441422" sldId="315"/>
            <ac:cxnSpMk id="50" creationId="{93E35EF0-7ADC-4837-A812-EC8C2A49EF1E}"/>
          </ac:cxnSpMkLst>
        </pc:cxnChg>
        <pc:cxnChg chg="add mod">
          <ac:chgData name="James Rix" userId="cb545cd9-4117-4a28-ae57-51585a740fdd" providerId="ADAL" clId="{AAAA4DC8-9B01-433A-9A1A-7EF925C8EEAE}" dt="2019-10-26T09:48:02.917" v="983" actId="13822"/>
          <ac:cxnSpMkLst>
            <pc:docMk/>
            <pc:sldMk cId="1628441422" sldId="315"/>
            <ac:cxnSpMk id="51" creationId="{B623EB8E-9212-4B48-B251-69535489DB8E}"/>
          </ac:cxnSpMkLst>
        </pc:cxnChg>
        <pc:cxnChg chg="add mod">
          <ac:chgData name="James Rix" userId="cb545cd9-4117-4a28-ae57-51585a740fdd" providerId="ADAL" clId="{AAAA4DC8-9B01-433A-9A1A-7EF925C8EEAE}" dt="2019-10-26T09:48:02.917" v="983" actId="13822"/>
          <ac:cxnSpMkLst>
            <pc:docMk/>
            <pc:sldMk cId="1628441422" sldId="315"/>
            <ac:cxnSpMk id="52" creationId="{9545C93E-A3C7-4A10-8D6B-3F9DD7800EC7}"/>
          </ac:cxnSpMkLst>
        </pc:cxnChg>
        <pc:cxnChg chg="add mod">
          <ac:chgData name="James Rix" userId="cb545cd9-4117-4a28-ae57-51585a740fdd" providerId="ADAL" clId="{AAAA4DC8-9B01-433A-9A1A-7EF925C8EEAE}" dt="2019-10-26T09:48:02.917" v="983" actId="13822"/>
          <ac:cxnSpMkLst>
            <pc:docMk/>
            <pc:sldMk cId="1628441422" sldId="315"/>
            <ac:cxnSpMk id="53" creationId="{5B7572C9-1C50-49B0-83CD-3F9D750052DF}"/>
          </ac:cxnSpMkLst>
        </pc:cxnChg>
        <pc:cxnChg chg="add mod">
          <ac:chgData name="James Rix" userId="cb545cd9-4117-4a28-ae57-51585a740fdd" providerId="ADAL" clId="{AAAA4DC8-9B01-433A-9A1A-7EF925C8EEAE}" dt="2019-10-26T09:48:02.917" v="983" actId="13822"/>
          <ac:cxnSpMkLst>
            <pc:docMk/>
            <pc:sldMk cId="1628441422" sldId="315"/>
            <ac:cxnSpMk id="54" creationId="{03D220A5-BC74-4CA4-9B3B-4A85F9CF38C9}"/>
          </ac:cxnSpMkLst>
        </pc:cxnChg>
        <pc:cxnChg chg="add mod">
          <ac:chgData name="James Rix" userId="cb545cd9-4117-4a28-ae57-51585a740fdd" providerId="ADAL" clId="{AAAA4DC8-9B01-433A-9A1A-7EF925C8EEAE}" dt="2019-10-26T09:48:02.917" v="983" actId="13822"/>
          <ac:cxnSpMkLst>
            <pc:docMk/>
            <pc:sldMk cId="1628441422" sldId="315"/>
            <ac:cxnSpMk id="55" creationId="{575EE60C-E41E-4985-92B2-303EDCFA5BC4}"/>
          </ac:cxnSpMkLst>
        </pc:cxnChg>
        <pc:cxnChg chg="add mod">
          <ac:chgData name="James Rix" userId="cb545cd9-4117-4a28-ae57-51585a740fdd" providerId="ADAL" clId="{AAAA4DC8-9B01-433A-9A1A-7EF925C8EEAE}" dt="2019-10-26T09:48:02.917" v="983" actId="13822"/>
          <ac:cxnSpMkLst>
            <pc:docMk/>
            <pc:sldMk cId="1628441422" sldId="315"/>
            <ac:cxnSpMk id="56" creationId="{9E27D47D-3809-4FE7-899F-18E4A9B8A89D}"/>
          </ac:cxnSpMkLst>
        </pc:cxnChg>
        <pc:cxnChg chg="add mod">
          <ac:chgData name="James Rix" userId="cb545cd9-4117-4a28-ae57-51585a740fdd" providerId="ADAL" clId="{AAAA4DC8-9B01-433A-9A1A-7EF925C8EEAE}" dt="2019-10-26T09:48:02.917" v="983" actId="13822"/>
          <ac:cxnSpMkLst>
            <pc:docMk/>
            <pc:sldMk cId="1628441422" sldId="315"/>
            <ac:cxnSpMk id="57" creationId="{FB453AAF-73B9-4662-9FB5-1707A8CB265F}"/>
          </ac:cxnSpMkLst>
        </pc:cxnChg>
      </pc:sldChg>
      <pc:sldChg chg="addSp delSp modSp add">
        <pc:chgData name="James Rix" userId="cb545cd9-4117-4a28-ae57-51585a740fdd" providerId="ADAL" clId="{AAAA4DC8-9B01-433A-9A1A-7EF925C8EEAE}" dt="2019-10-26T11:01:31.812" v="1609" actId="20577"/>
        <pc:sldMkLst>
          <pc:docMk/>
          <pc:sldMk cId="3219254599" sldId="316"/>
        </pc:sldMkLst>
        <pc:spChg chg="mod">
          <ac:chgData name="James Rix" userId="cb545cd9-4117-4a28-ae57-51585a740fdd" providerId="ADAL" clId="{AAAA4DC8-9B01-433A-9A1A-7EF925C8EEAE}" dt="2019-10-26T08:22:37.154" v="668" actId="20577"/>
          <ac:spMkLst>
            <pc:docMk/>
            <pc:sldMk cId="3219254599" sldId="316"/>
            <ac:spMk id="2" creationId="{51478615-D405-4017-8CB9-79C3508485A4}"/>
          </ac:spMkLst>
        </pc:spChg>
        <pc:spChg chg="add mod">
          <ac:chgData name="James Rix" userId="cb545cd9-4117-4a28-ae57-51585a740fdd" providerId="ADAL" clId="{AAAA4DC8-9B01-433A-9A1A-7EF925C8EEAE}" dt="2019-10-26T08:32:31.757" v="705" actId="164"/>
          <ac:spMkLst>
            <pc:docMk/>
            <pc:sldMk cId="3219254599" sldId="316"/>
            <ac:spMk id="18" creationId="{F3767038-AB45-46FA-B305-FE87D6914FA2}"/>
          </ac:spMkLst>
        </pc:spChg>
        <pc:spChg chg="add mod">
          <ac:chgData name="James Rix" userId="cb545cd9-4117-4a28-ae57-51585a740fdd" providerId="ADAL" clId="{AAAA4DC8-9B01-433A-9A1A-7EF925C8EEAE}" dt="2019-10-26T10:59:12.682" v="1473" actId="1076"/>
          <ac:spMkLst>
            <pc:docMk/>
            <pc:sldMk cId="3219254599" sldId="316"/>
            <ac:spMk id="210" creationId="{B1945F9F-AFDE-4A0D-8C2B-89C4813F1707}"/>
          </ac:spMkLst>
        </pc:spChg>
        <pc:spChg chg="add mod">
          <ac:chgData name="James Rix" userId="cb545cd9-4117-4a28-ae57-51585a740fdd" providerId="ADAL" clId="{AAAA4DC8-9B01-433A-9A1A-7EF925C8EEAE}" dt="2019-10-26T11:01:24.404" v="1597" actId="20577"/>
          <ac:spMkLst>
            <pc:docMk/>
            <pc:sldMk cId="3219254599" sldId="316"/>
            <ac:spMk id="211" creationId="{3ADB28F6-8F3E-4030-97F4-6271C9BF7354}"/>
          </ac:spMkLst>
        </pc:spChg>
        <pc:spChg chg="add mod">
          <ac:chgData name="James Rix" userId="cb545cd9-4117-4a28-ae57-51585a740fdd" providerId="ADAL" clId="{AAAA4DC8-9B01-433A-9A1A-7EF925C8EEAE}" dt="2019-10-26T11:01:31.812" v="1609" actId="20577"/>
          <ac:spMkLst>
            <pc:docMk/>
            <pc:sldMk cId="3219254599" sldId="316"/>
            <ac:spMk id="212" creationId="{C4CCB1EA-9954-41BC-8802-564CB1D76E43}"/>
          </ac:spMkLst>
        </pc:spChg>
        <pc:spChg chg="add mod">
          <ac:chgData name="James Rix" userId="cb545cd9-4117-4a28-ae57-51585a740fdd" providerId="ADAL" clId="{AAAA4DC8-9B01-433A-9A1A-7EF925C8EEAE}" dt="2019-10-26T10:59:57.279" v="1485" actId="20577"/>
          <ac:spMkLst>
            <pc:docMk/>
            <pc:sldMk cId="3219254599" sldId="316"/>
            <ac:spMk id="213" creationId="{667EE8D8-20C2-47A9-8DCA-720218276AFE}"/>
          </ac:spMkLst>
        </pc:spChg>
        <pc:spChg chg="add mod">
          <ac:chgData name="James Rix" userId="cb545cd9-4117-4a28-ae57-51585a740fdd" providerId="ADAL" clId="{AAAA4DC8-9B01-433A-9A1A-7EF925C8EEAE}" dt="2019-10-26T11:01:12.945" v="1584" actId="1076"/>
          <ac:spMkLst>
            <pc:docMk/>
            <pc:sldMk cId="3219254599" sldId="316"/>
            <ac:spMk id="214" creationId="{1A38A1C2-B01F-4475-8D96-4E9D0DE2ECBD}"/>
          </ac:spMkLst>
        </pc:spChg>
        <pc:spChg chg="add mod">
          <ac:chgData name="James Rix" userId="cb545cd9-4117-4a28-ae57-51585a740fdd" providerId="ADAL" clId="{AAAA4DC8-9B01-433A-9A1A-7EF925C8EEAE}" dt="2019-10-26T11:01:16.740" v="1588" actId="20577"/>
          <ac:spMkLst>
            <pc:docMk/>
            <pc:sldMk cId="3219254599" sldId="316"/>
            <ac:spMk id="215" creationId="{09088F7B-6E7E-4B6C-BC57-ED864F548A53}"/>
          </ac:spMkLst>
        </pc:spChg>
        <pc:spChg chg="add mod">
          <ac:chgData name="James Rix" userId="cb545cd9-4117-4a28-ae57-51585a740fdd" providerId="ADAL" clId="{AAAA4DC8-9B01-433A-9A1A-7EF925C8EEAE}" dt="2019-10-26T11:00:25.649" v="1523" actId="1076"/>
          <ac:spMkLst>
            <pc:docMk/>
            <pc:sldMk cId="3219254599" sldId="316"/>
            <ac:spMk id="216" creationId="{0E8CBCB2-9FE3-4CA5-9E3A-974C1968D8EC}"/>
          </ac:spMkLst>
        </pc:spChg>
        <pc:spChg chg="add mod">
          <ac:chgData name="James Rix" userId="cb545cd9-4117-4a28-ae57-51585a740fdd" providerId="ADAL" clId="{AAAA4DC8-9B01-433A-9A1A-7EF925C8EEAE}" dt="2019-10-26T11:00:31.492" v="1531" actId="20577"/>
          <ac:spMkLst>
            <pc:docMk/>
            <pc:sldMk cId="3219254599" sldId="316"/>
            <ac:spMk id="217" creationId="{C316D21B-8F4C-4C22-BEE1-80B51C363C44}"/>
          </ac:spMkLst>
        </pc:spChg>
        <pc:spChg chg="add mod">
          <ac:chgData name="James Rix" userId="cb545cd9-4117-4a28-ae57-51585a740fdd" providerId="ADAL" clId="{AAAA4DC8-9B01-433A-9A1A-7EF925C8EEAE}" dt="2019-10-26T11:00:49.850" v="1555" actId="1076"/>
          <ac:spMkLst>
            <pc:docMk/>
            <pc:sldMk cId="3219254599" sldId="316"/>
            <ac:spMk id="218" creationId="{08920FE6-3D3C-43DF-893A-E567074F5B30}"/>
          </ac:spMkLst>
        </pc:spChg>
        <pc:grpChg chg="add del mod">
          <ac:chgData name="James Rix" userId="cb545cd9-4117-4a28-ae57-51585a740fdd" providerId="ADAL" clId="{AAAA4DC8-9B01-433A-9A1A-7EF925C8EEAE}" dt="2019-10-26T08:31:34.793" v="695" actId="478"/>
          <ac:grpSpMkLst>
            <pc:docMk/>
            <pc:sldMk cId="3219254599" sldId="316"/>
            <ac:grpSpMk id="17" creationId="{7B3532CA-BF4C-4982-8D4C-C63B22F027A0}"/>
          </ac:grpSpMkLst>
        </pc:grpChg>
        <pc:grpChg chg="add del mod">
          <ac:chgData name="James Rix" userId="cb545cd9-4117-4a28-ae57-51585a740fdd" providerId="ADAL" clId="{AAAA4DC8-9B01-433A-9A1A-7EF925C8EEAE}" dt="2019-10-26T08:31:34.089" v="694" actId="478"/>
          <ac:grpSpMkLst>
            <pc:docMk/>
            <pc:sldMk cId="3219254599" sldId="316"/>
            <ac:grpSpMk id="19" creationId="{435DE039-C7BF-4F0F-80E7-FA854F382FA0}"/>
          </ac:grpSpMkLst>
        </pc:grpChg>
        <pc:grpChg chg="add del mod">
          <ac:chgData name="James Rix" userId="cb545cd9-4117-4a28-ae57-51585a740fdd" providerId="ADAL" clId="{AAAA4DC8-9B01-433A-9A1A-7EF925C8EEAE}" dt="2019-10-26T08:31:33.624" v="693" actId="478"/>
          <ac:grpSpMkLst>
            <pc:docMk/>
            <pc:sldMk cId="3219254599" sldId="316"/>
            <ac:grpSpMk id="25" creationId="{A5727F64-6FF9-4E6E-9ED2-1CDBED2EB8E2}"/>
          </ac:grpSpMkLst>
        </pc:grpChg>
        <pc:grpChg chg="add del mod">
          <ac:chgData name="James Rix" userId="cb545cd9-4117-4a28-ae57-51585a740fdd" providerId="ADAL" clId="{AAAA4DC8-9B01-433A-9A1A-7EF925C8EEAE}" dt="2019-10-26T08:31:32.535" v="692" actId="478"/>
          <ac:grpSpMkLst>
            <pc:docMk/>
            <pc:sldMk cId="3219254599" sldId="316"/>
            <ac:grpSpMk id="31" creationId="{30835F53-9291-478B-ADC8-5B92369AE4F1}"/>
          </ac:grpSpMkLst>
        </pc:grpChg>
        <pc:grpChg chg="add del mod">
          <ac:chgData name="James Rix" userId="cb545cd9-4117-4a28-ae57-51585a740fdd" providerId="ADAL" clId="{AAAA4DC8-9B01-433A-9A1A-7EF925C8EEAE}" dt="2019-10-26T08:34:43.289" v="723" actId="478"/>
          <ac:grpSpMkLst>
            <pc:docMk/>
            <pc:sldMk cId="3219254599" sldId="316"/>
            <ac:grpSpMk id="40" creationId="{B1256BCE-95E4-41AA-88E4-D5319B2AF0F1}"/>
          </ac:grpSpMkLst>
        </pc:grpChg>
        <pc:grpChg chg="add del mod">
          <ac:chgData name="James Rix" userId="cb545cd9-4117-4a28-ae57-51585a740fdd" providerId="ADAL" clId="{AAAA4DC8-9B01-433A-9A1A-7EF925C8EEAE}" dt="2019-10-26T08:34:43.878" v="724" actId="478"/>
          <ac:grpSpMkLst>
            <pc:docMk/>
            <pc:sldMk cId="3219254599" sldId="316"/>
            <ac:grpSpMk id="42" creationId="{E638C60C-5029-4784-9C00-F30920EE6B62}"/>
          </ac:grpSpMkLst>
        </pc:grpChg>
        <pc:grpChg chg="add del mod">
          <ac:chgData name="James Rix" userId="cb545cd9-4117-4a28-ae57-51585a740fdd" providerId="ADAL" clId="{AAAA4DC8-9B01-433A-9A1A-7EF925C8EEAE}" dt="2019-10-26T08:34:44.805" v="725" actId="478"/>
          <ac:grpSpMkLst>
            <pc:docMk/>
            <pc:sldMk cId="3219254599" sldId="316"/>
            <ac:grpSpMk id="46" creationId="{A2426CA7-81A5-4AD2-B13C-15890B045FFF}"/>
          </ac:grpSpMkLst>
        </pc:grpChg>
        <pc:grpChg chg="add del mod">
          <ac:chgData name="James Rix" userId="cb545cd9-4117-4a28-ae57-51585a740fdd" providerId="ADAL" clId="{AAAA4DC8-9B01-433A-9A1A-7EF925C8EEAE}" dt="2019-10-26T08:34:45.429" v="726" actId="478"/>
          <ac:grpSpMkLst>
            <pc:docMk/>
            <pc:sldMk cId="3219254599" sldId="316"/>
            <ac:grpSpMk id="49" creationId="{87A7A442-BD14-45C3-9DB7-CE63574AE0F8}"/>
          </ac:grpSpMkLst>
        </pc:grpChg>
        <pc:grpChg chg="add del mod">
          <ac:chgData name="James Rix" userId="cb545cd9-4117-4a28-ae57-51585a740fdd" providerId="ADAL" clId="{AAAA4DC8-9B01-433A-9A1A-7EF925C8EEAE}" dt="2019-10-26T08:34:45.910" v="727" actId="478"/>
          <ac:grpSpMkLst>
            <pc:docMk/>
            <pc:sldMk cId="3219254599" sldId="316"/>
            <ac:grpSpMk id="52" creationId="{1293AAC6-B81B-4E45-A428-6327BD8CC2DF}"/>
          </ac:grpSpMkLst>
        </pc:grpChg>
        <pc:grpChg chg="add del mod">
          <ac:chgData name="James Rix" userId="cb545cd9-4117-4a28-ae57-51585a740fdd" providerId="ADAL" clId="{AAAA4DC8-9B01-433A-9A1A-7EF925C8EEAE}" dt="2019-10-26T08:34:46.549" v="728" actId="478"/>
          <ac:grpSpMkLst>
            <pc:docMk/>
            <pc:sldMk cId="3219254599" sldId="316"/>
            <ac:grpSpMk id="55" creationId="{E6EBC35F-B944-4F27-AD16-707771DD7976}"/>
          </ac:grpSpMkLst>
        </pc:grpChg>
        <pc:grpChg chg="add del mod">
          <ac:chgData name="James Rix" userId="cb545cd9-4117-4a28-ae57-51585a740fdd" providerId="ADAL" clId="{AAAA4DC8-9B01-433A-9A1A-7EF925C8EEAE}" dt="2019-10-26T08:34:46.981" v="729" actId="478"/>
          <ac:grpSpMkLst>
            <pc:docMk/>
            <pc:sldMk cId="3219254599" sldId="316"/>
            <ac:grpSpMk id="58" creationId="{FDA4F5C1-9162-43C9-82C5-3960E53DA0E8}"/>
          </ac:grpSpMkLst>
        </pc:grpChg>
        <pc:grpChg chg="add del mod">
          <ac:chgData name="James Rix" userId="cb545cd9-4117-4a28-ae57-51585a740fdd" providerId="ADAL" clId="{AAAA4DC8-9B01-433A-9A1A-7EF925C8EEAE}" dt="2019-10-26T08:34:42.581" v="722" actId="478"/>
          <ac:grpSpMkLst>
            <pc:docMk/>
            <pc:sldMk cId="3219254599" sldId="316"/>
            <ac:grpSpMk id="61" creationId="{08F9F19B-B039-4CAA-A622-64127018B9D4}"/>
          </ac:grpSpMkLst>
        </pc:grpChg>
        <pc:grpChg chg="add mod">
          <ac:chgData name="James Rix" userId="cb545cd9-4117-4a28-ae57-51585a740fdd" providerId="ADAL" clId="{AAAA4DC8-9B01-433A-9A1A-7EF925C8EEAE}" dt="2019-10-26T08:38:35.500" v="765" actId="554"/>
          <ac:grpSpMkLst>
            <pc:docMk/>
            <pc:sldMk cId="3219254599" sldId="316"/>
            <ac:grpSpMk id="74" creationId="{E8F8FF78-F3FA-4F48-B01D-8F4AE5742851}"/>
          </ac:grpSpMkLst>
        </pc:grpChg>
        <pc:grpChg chg="add mod">
          <ac:chgData name="James Rix" userId="cb545cd9-4117-4a28-ae57-51585a740fdd" providerId="ADAL" clId="{AAAA4DC8-9B01-433A-9A1A-7EF925C8EEAE}" dt="2019-10-26T08:38:35.500" v="765" actId="554"/>
          <ac:grpSpMkLst>
            <pc:docMk/>
            <pc:sldMk cId="3219254599" sldId="316"/>
            <ac:grpSpMk id="75" creationId="{4E3AC1D4-990F-4F70-92CC-722090CD515B}"/>
          </ac:grpSpMkLst>
        </pc:grpChg>
        <pc:grpChg chg="add del mod">
          <ac:chgData name="James Rix" userId="cb545cd9-4117-4a28-ae57-51585a740fdd" providerId="ADAL" clId="{AAAA4DC8-9B01-433A-9A1A-7EF925C8EEAE}" dt="2019-10-26T08:42:44.826" v="797"/>
          <ac:grpSpMkLst>
            <pc:docMk/>
            <pc:sldMk cId="3219254599" sldId="316"/>
            <ac:grpSpMk id="80" creationId="{54D451BA-479F-4766-9AE6-DBF647077D4E}"/>
          </ac:grpSpMkLst>
        </pc:grpChg>
        <pc:grpChg chg="add del mod">
          <ac:chgData name="James Rix" userId="cb545cd9-4117-4a28-ae57-51585a740fdd" providerId="ADAL" clId="{AAAA4DC8-9B01-433A-9A1A-7EF925C8EEAE}" dt="2019-10-26T08:42:44.826" v="797"/>
          <ac:grpSpMkLst>
            <pc:docMk/>
            <pc:sldMk cId="3219254599" sldId="316"/>
            <ac:grpSpMk id="81" creationId="{530DAA1D-CCC6-479D-8EF5-B8CBDE365117}"/>
          </ac:grpSpMkLst>
        </pc:grpChg>
        <pc:grpChg chg="mod">
          <ac:chgData name="James Rix" userId="cb545cd9-4117-4a28-ae57-51585a740fdd" providerId="ADAL" clId="{AAAA4DC8-9B01-433A-9A1A-7EF925C8EEAE}" dt="2019-10-26T08:38:35.500" v="765" actId="554"/>
          <ac:grpSpMkLst>
            <pc:docMk/>
            <pc:sldMk cId="3219254599" sldId="316"/>
            <ac:grpSpMk id="84" creationId="{1E01AB72-EE83-44F0-9141-E85AB4E89916}"/>
          </ac:grpSpMkLst>
        </pc:grpChg>
        <pc:grpChg chg="mod">
          <ac:chgData name="James Rix" userId="cb545cd9-4117-4a28-ae57-51585a740fdd" providerId="ADAL" clId="{AAAA4DC8-9B01-433A-9A1A-7EF925C8EEAE}" dt="2019-10-26T08:38:35.500" v="765" actId="554"/>
          <ac:grpSpMkLst>
            <pc:docMk/>
            <pc:sldMk cId="3219254599" sldId="316"/>
            <ac:grpSpMk id="85" creationId="{6150E4BC-F391-4CA5-BFA5-6A4067714C59}"/>
          </ac:grpSpMkLst>
        </pc:grpChg>
        <pc:grpChg chg="add del mod">
          <ac:chgData name="James Rix" userId="cb545cd9-4117-4a28-ae57-51585a740fdd" providerId="ADAL" clId="{AAAA4DC8-9B01-433A-9A1A-7EF925C8EEAE}" dt="2019-10-26T08:42:44.826" v="797"/>
          <ac:grpSpMkLst>
            <pc:docMk/>
            <pc:sldMk cId="3219254599" sldId="316"/>
            <ac:grpSpMk id="91" creationId="{869A6358-A7D5-4BD5-A97B-9AE02B0FAF36}"/>
          </ac:grpSpMkLst>
        </pc:grpChg>
        <pc:grpChg chg="mod">
          <ac:chgData name="James Rix" userId="cb545cd9-4117-4a28-ae57-51585a740fdd" providerId="ADAL" clId="{AAAA4DC8-9B01-433A-9A1A-7EF925C8EEAE}" dt="2019-10-26T08:38:35.500" v="765" actId="554"/>
          <ac:grpSpMkLst>
            <pc:docMk/>
            <pc:sldMk cId="3219254599" sldId="316"/>
            <ac:grpSpMk id="94" creationId="{7639E023-FDA6-43E7-AFCF-4FFB0136B578}"/>
          </ac:grpSpMkLst>
        </pc:grpChg>
        <pc:grpChg chg="mod">
          <ac:chgData name="James Rix" userId="cb545cd9-4117-4a28-ae57-51585a740fdd" providerId="ADAL" clId="{AAAA4DC8-9B01-433A-9A1A-7EF925C8EEAE}" dt="2019-10-26T08:38:35.500" v="765" actId="554"/>
          <ac:grpSpMkLst>
            <pc:docMk/>
            <pc:sldMk cId="3219254599" sldId="316"/>
            <ac:grpSpMk id="95" creationId="{E3750DA6-E0DD-4244-8327-B24B2864CB0C}"/>
          </ac:grpSpMkLst>
        </pc:grpChg>
        <pc:grpChg chg="add del mod">
          <ac:chgData name="James Rix" userId="cb545cd9-4117-4a28-ae57-51585a740fdd" providerId="ADAL" clId="{AAAA4DC8-9B01-433A-9A1A-7EF925C8EEAE}" dt="2019-10-26T08:42:44.826" v="797"/>
          <ac:grpSpMkLst>
            <pc:docMk/>
            <pc:sldMk cId="3219254599" sldId="316"/>
            <ac:grpSpMk id="101" creationId="{A0EB77F7-AF51-4692-80E8-627589443A53}"/>
          </ac:grpSpMkLst>
        </pc:grpChg>
        <pc:grpChg chg="mod">
          <ac:chgData name="James Rix" userId="cb545cd9-4117-4a28-ae57-51585a740fdd" providerId="ADAL" clId="{AAAA4DC8-9B01-433A-9A1A-7EF925C8EEAE}" dt="2019-10-26T08:38:35.500" v="765" actId="554"/>
          <ac:grpSpMkLst>
            <pc:docMk/>
            <pc:sldMk cId="3219254599" sldId="316"/>
            <ac:grpSpMk id="104" creationId="{31A64AE9-0A28-4075-ADF5-9AC959D9E1B1}"/>
          </ac:grpSpMkLst>
        </pc:grpChg>
        <pc:grpChg chg="mod">
          <ac:chgData name="James Rix" userId="cb545cd9-4117-4a28-ae57-51585a740fdd" providerId="ADAL" clId="{AAAA4DC8-9B01-433A-9A1A-7EF925C8EEAE}" dt="2019-10-26T08:38:35.500" v="765" actId="554"/>
          <ac:grpSpMkLst>
            <pc:docMk/>
            <pc:sldMk cId="3219254599" sldId="316"/>
            <ac:grpSpMk id="105" creationId="{4B19DE7D-EF0B-4101-8A87-347C5C523508}"/>
          </ac:grpSpMkLst>
        </pc:grpChg>
        <pc:grpChg chg="add del mod">
          <ac:chgData name="James Rix" userId="cb545cd9-4117-4a28-ae57-51585a740fdd" providerId="ADAL" clId="{AAAA4DC8-9B01-433A-9A1A-7EF925C8EEAE}" dt="2019-10-26T08:42:44.826" v="797"/>
          <ac:grpSpMkLst>
            <pc:docMk/>
            <pc:sldMk cId="3219254599" sldId="316"/>
            <ac:grpSpMk id="111" creationId="{346D7B8B-8B2E-4E6E-BEA7-85FBD8E31F19}"/>
          </ac:grpSpMkLst>
        </pc:grpChg>
        <pc:grpChg chg="mod">
          <ac:chgData name="James Rix" userId="cb545cd9-4117-4a28-ae57-51585a740fdd" providerId="ADAL" clId="{AAAA4DC8-9B01-433A-9A1A-7EF925C8EEAE}" dt="2019-10-26T08:38:35.500" v="765" actId="554"/>
          <ac:grpSpMkLst>
            <pc:docMk/>
            <pc:sldMk cId="3219254599" sldId="316"/>
            <ac:grpSpMk id="114" creationId="{8604D4BC-C125-4D4C-9338-6276FA2BD61E}"/>
          </ac:grpSpMkLst>
        </pc:grpChg>
        <pc:grpChg chg="mod">
          <ac:chgData name="James Rix" userId="cb545cd9-4117-4a28-ae57-51585a740fdd" providerId="ADAL" clId="{AAAA4DC8-9B01-433A-9A1A-7EF925C8EEAE}" dt="2019-10-26T08:38:35.500" v="765" actId="554"/>
          <ac:grpSpMkLst>
            <pc:docMk/>
            <pc:sldMk cId="3219254599" sldId="316"/>
            <ac:grpSpMk id="115" creationId="{8AF14F3C-8DFE-41A5-AFA3-54798FB44C06}"/>
          </ac:grpSpMkLst>
        </pc:grpChg>
        <pc:grpChg chg="add del mod">
          <ac:chgData name="James Rix" userId="cb545cd9-4117-4a28-ae57-51585a740fdd" providerId="ADAL" clId="{AAAA4DC8-9B01-433A-9A1A-7EF925C8EEAE}" dt="2019-10-26T08:42:44.826" v="797"/>
          <ac:grpSpMkLst>
            <pc:docMk/>
            <pc:sldMk cId="3219254599" sldId="316"/>
            <ac:grpSpMk id="121" creationId="{AD732D9B-04C3-4419-99FB-B402B1D29906}"/>
          </ac:grpSpMkLst>
        </pc:grpChg>
        <pc:grpChg chg="mod">
          <ac:chgData name="James Rix" userId="cb545cd9-4117-4a28-ae57-51585a740fdd" providerId="ADAL" clId="{AAAA4DC8-9B01-433A-9A1A-7EF925C8EEAE}" dt="2019-10-26T08:38:35.500" v="765" actId="554"/>
          <ac:grpSpMkLst>
            <pc:docMk/>
            <pc:sldMk cId="3219254599" sldId="316"/>
            <ac:grpSpMk id="124" creationId="{B80B95DB-777A-4710-A4E4-80E4EF552291}"/>
          </ac:grpSpMkLst>
        </pc:grpChg>
        <pc:grpChg chg="mod">
          <ac:chgData name="James Rix" userId="cb545cd9-4117-4a28-ae57-51585a740fdd" providerId="ADAL" clId="{AAAA4DC8-9B01-433A-9A1A-7EF925C8EEAE}" dt="2019-10-26T08:38:35.500" v="765" actId="554"/>
          <ac:grpSpMkLst>
            <pc:docMk/>
            <pc:sldMk cId="3219254599" sldId="316"/>
            <ac:grpSpMk id="125" creationId="{62D4E49A-AFEF-4A5D-8ADD-5E40A602A3D7}"/>
          </ac:grpSpMkLst>
        </pc:grpChg>
        <pc:grpChg chg="add del mod">
          <ac:chgData name="James Rix" userId="cb545cd9-4117-4a28-ae57-51585a740fdd" providerId="ADAL" clId="{AAAA4DC8-9B01-433A-9A1A-7EF925C8EEAE}" dt="2019-10-26T08:42:44.826" v="797"/>
          <ac:grpSpMkLst>
            <pc:docMk/>
            <pc:sldMk cId="3219254599" sldId="316"/>
            <ac:grpSpMk id="131" creationId="{80A044A3-7997-4D9F-A669-C349895D864C}"/>
          </ac:grpSpMkLst>
        </pc:grpChg>
        <pc:grpChg chg="mod">
          <ac:chgData name="James Rix" userId="cb545cd9-4117-4a28-ae57-51585a740fdd" providerId="ADAL" clId="{AAAA4DC8-9B01-433A-9A1A-7EF925C8EEAE}" dt="2019-10-26T08:38:35.500" v="765" actId="554"/>
          <ac:grpSpMkLst>
            <pc:docMk/>
            <pc:sldMk cId="3219254599" sldId="316"/>
            <ac:grpSpMk id="134" creationId="{89FC842A-7D89-4B04-B224-5D4E43A07662}"/>
          </ac:grpSpMkLst>
        </pc:grpChg>
        <pc:grpChg chg="mod">
          <ac:chgData name="James Rix" userId="cb545cd9-4117-4a28-ae57-51585a740fdd" providerId="ADAL" clId="{AAAA4DC8-9B01-433A-9A1A-7EF925C8EEAE}" dt="2019-10-26T08:38:35.500" v="765" actId="554"/>
          <ac:grpSpMkLst>
            <pc:docMk/>
            <pc:sldMk cId="3219254599" sldId="316"/>
            <ac:grpSpMk id="135" creationId="{2F48A732-66C3-4F21-B590-CDC651306B6C}"/>
          </ac:grpSpMkLst>
        </pc:grpChg>
        <pc:grpChg chg="add del mod">
          <ac:chgData name="James Rix" userId="cb545cd9-4117-4a28-ae57-51585a740fdd" providerId="ADAL" clId="{AAAA4DC8-9B01-433A-9A1A-7EF925C8EEAE}" dt="2019-10-26T08:42:44.826" v="797"/>
          <ac:grpSpMkLst>
            <pc:docMk/>
            <pc:sldMk cId="3219254599" sldId="316"/>
            <ac:grpSpMk id="141" creationId="{6439EB46-D4BC-4043-B0FD-A5023BC8EB47}"/>
          </ac:grpSpMkLst>
        </pc:grpChg>
        <pc:grpChg chg="mod">
          <ac:chgData name="James Rix" userId="cb545cd9-4117-4a28-ae57-51585a740fdd" providerId="ADAL" clId="{AAAA4DC8-9B01-433A-9A1A-7EF925C8EEAE}" dt="2019-10-26T08:38:17.162" v="762"/>
          <ac:grpSpMkLst>
            <pc:docMk/>
            <pc:sldMk cId="3219254599" sldId="316"/>
            <ac:grpSpMk id="144" creationId="{4FD260BB-9BC2-49E7-B8A3-21DB4EB83DD7}"/>
          </ac:grpSpMkLst>
        </pc:grpChg>
        <pc:grpChg chg="mod">
          <ac:chgData name="James Rix" userId="cb545cd9-4117-4a28-ae57-51585a740fdd" providerId="ADAL" clId="{AAAA4DC8-9B01-433A-9A1A-7EF925C8EEAE}" dt="2019-10-26T08:38:17.162" v="762"/>
          <ac:grpSpMkLst>
            <pc:docMk/>
            <pc:sldMk cId="3219254599" sldId="316"/>
            <ac:grpSpMk id="145" creationId="{DD9580C4-F88E-438D-9E79-5AB2E2F2317C}"/>
          </ac:grpSpMkLst>
        </pc:grpChg>
        <pc:picChg chg="add mod">
          <ac:chgData name="James Rix" userId="cb545cd9-4117-4a28-ae57-51585a740fdd" providerId="ADAL" clId="{AAAA4DC8-9B01-433A-9A1A-7EF925C8EEAE}" dt="2019-10-26T10:57:36.656" v="1447" actId="1076"/>
          <ac:picMkLst>
            <pc:docMk/>
            <pc:sldMk cId="3219254599" sldId="316"/>
            <ac:picMk id="193" creationId="{78425D21-EBFD-42B5-BD11-555F6F025334}"/>
          </ac:picMkLst>
        </pc:picChg>
        <pc:picChg chg="add mod">
          <ac:chgData name="James Rix" userId="cb545cd9-4117-4a28-ae57-51585a740fdd" providerId="ADAL" clId="{AAAA4DC8-9B01-433A-9A1A-7EF925C8EEAE}" dt="2019-10-26T10:58:01.472" v="1455" actId="1076"/>
          <ac:picMkLst>
            <pc:docMk/>
            <pc:sldMk cId="3219254599" sldId="316"/>
            <ac:picMk id="195" creationId="{7AC80E38-67C5-4382-894B-B09911244D7A}"/>
          </ac:picMkLst>
        </pc:picChg>
        <pc:picChg chg="add mod">
          <ac:chgData name="James Rix" userId="cb545cd9-4117-4a28-ae57-51585a740fdd" providerId="ADAL" clId="{AAAA4DC8-9B01-433A-9A1A-7EF925C8EEAE}" dt="2019-10-26T10:58:29.456" v="1461" actId="1076"/>
          <ac:picMkLst>
            <pc:docMk/>
            <pc:sldMk cId="3219254599" sldId="316"/>
            <ac:picMk id="197" creationId="{7DD0F568-D88A-450D-97B4-14355F16FBFF}"/>
          </ac:picMkLst>
        </pc:picChg>
        <pc:picChg chg="add mod">
          <ac:chgData name="James Rix" userId="cb545cd9-4117-4a28-ae57-51585a740fdd" providerId="ADAL" clId="{AAAA4DC8-9B01-433A-9A1A-7EF925C8EEAE}" dt="2019-10-26T10:57:51.176" v="1454" actId="1076"/>
          <ac:picMkLst>
            <pc:docMk/>
            <pc:sldMk cId="3219254599" sldId="316"/>
            <ac:picMk id="199" creationId="{85FD8EB7-8CDD-470B-9634-1CFC5816CD7B}"/>
          </ac:picMkLst>
        </pc:picChg>
        <pc:picChg chg="add mod">
          <ac:chgData name="James Rix" userId="cb545cd9-4117-4a28-ae57-51585a740fdd" providerId="ADAL" clId="{AAAA4DC8-9B01-433A-9A1A-7EF925C8EEAE}" dt="2019-10-26T10:57:44.368" v="1453" actId="1076"/>
          <ac:picMkLst>
            <pc:docMk/>
            <pc:sldMk cId="3219254599" sldId="316"/>
            <ac:picMk id="201" creationId="{D855C29B-895A-423B-8FC9-CD53F181F915}"/>
          </ac:picMkLst>
        </pc:picChg>
        <pc:picChg chg="add mod">
          <ac:chgData name="James Rix" userId="cb545cd9-4117-4a28-ae57-51585a740fdd" providerId="ADAL" clId="{AAAA4DC8-9B01-433A-9A1A-7EF925C8EEAE}" dt="2019-10-26T10:58:22.536" v="1460" actId="1076"/>
          <ac:picMkLst>
            <pc:docMk/>
            <pc:sldMk cId="3219254599" sldId="316"/>
            <ac:picMk id="203" creationId="{A125B785-8DDB-4668-962A-C5A2D33358AE}"/>
          </ac:picMkLst>
        </pc:picChg>
        <pc:picChg chg="add mod">
          <ac:chgData name="James Rix" userId="cb545cd9-4117-4a28-ae57-51585a740fdd" providerId="ADAL" clId="{AAAA4DC8-9B01-433A-9A1A-7EF925C8EEAE}" dt="2019-10-26T10:58:20.216" v="1459" actId="1076"/>
          <ac:picMkLst>
            <pc:docMk/>
            <pc:sldMk cId="3219254599" sldId="316"/>
            <ac:picMk id="205" creationId="{C1A28F59-C4A3-4274-ABD3-FDA14B1EB4D2}"/>
          </ac:picMkLst>
        </pc:picChg>
        <pc:picChg chg="add mod">
          <ac:chgData name="James Rix" userId="cb545cd9-4117-4a28-ae57-51585a740fdd" providerId="ADAL" clId="{AAAA4DC8-9B01-433A-9A1A-7EF925C8EEAE}" dt="2019-10-26T10:58:38.343" v="1462" actId="1076"/>
          <ac:picMkLst>
            <pc:docMk/>
            <pc:sldMk cId="3219254599" sldId="316"/>
            <ac:picMk id="207" creationId="{1D9209AD-3629-4839-9640-B2B6C3F4DC0A}"/>
          </ac:picMkLst>
        </pc:picChg>
        <pc:picChg chg="add mod">
          <ac:chgData name="James Rix" userId="cb545cd9-4117-4a28-ae57-51585a740fdd" providerId="ADAL" clId="{AAAA4DC8-9B01-433A-9A1A-7EF925C8EEAE}" dt="2019-10-26T10:58:43.479" v="1463" actId="1076"/>
          <ac:picMkLst>
            <pc:docMk/>
            <pc:sldMk cId="3219254599" sldId="316"/>
            <ac:picMk id="209" creationId="{C633F0B7-AD3B-4FE0-A9A1-D653B64F6B70}"/>
          </ac:picMkLst>
        </pc:picChg>
        <pc:cxnChg chg="add del mod">
          <ac:chgData name="James Rix" userId="cb545cd9-4117-4a28-ae57-51585a740fdd" providerId="ADAL" clId="{AAAA4DC8-9B01-433A-9A1A-7EF925C8EEAE}" dt="2019-10-26T08:40:57.727" v="785" actId="478"/>
          <ac:cxnSpMkLst>
            <pc:docMk/>
            <pc:sldMk cId="3219254599" sldId="316"/>
            <ac:cxnSpMk id="6" creationId="{00D21C43-586E-4FBC-8E6A-80E51EFC84E4}"/>
          </ac:cxnSpMkLst>
        </pc:cxnChg>
        <pc:cxnChg chg="add del mod">
          <ac:chgData name="James Rix" userId="cb545cd9-4117-4a28-ae57-51585a740fdd" providerId="ADAL" clId="{AAAA4DC8-9B01-433A-9A1A-7EF925C8EEAE}" dt="2019-10-26T08:42:13.613" v="795" actId="478"/>
          <ac:cxnSpMkLst>
            <pc:docMk/>
            <pc:sldMk cId="3219254599" sldId="316"/>
            <ac:cxnSpMk id="8" creationId="{BF5B46CE-6CA0-4E2A-B199-2290CD7B2324}"/>
          </ac:cxnSpMkLst>
        </pc:cxnChg>
        <pc:cxnChg chg="add mod">
          <ac:chgData name="James Rix" userId="cb545cd9-4117-4a28-ae57-51585a740fdd" providerId="ADAL" clId="{AAAA4DC8-9B01-433A-9A1A-7EF925C8EEAE}" dt="2019-10-26T08:31:26.162" v="691" actId="13822"/>
          <ac:cxnSpMkLst>
            <pc:docMk/>
            <pc:sldMk cId="3219254599" sldId="316"/>
            <ac:cxnSpMk id="9" creationId="{A94BA3FC-56CF-48E6-B1F7-E0A6C4E90C64}"/>
          </ac:cxnSpMkLst>
        </pc:cxnChg>
        <pc:cxnChg chg="add mod">
          <ac:chgData name="James Rix" userId="cb545cd9-4117-4a28-ae57-51585a740fdd" providerId="ADAL" clId="{AAAA4DC8-9B01-433A-9A1A-7EF925C8EEAE}" dt="2019-10-26T08:31:26.162" v="691" actId="13822"/>
          <ac:cxnSpMkLst>
            <pc:docMk/>
            <pc:sldMk cId="3219254599" sldId="316"/>
            <ac:cxnSpMk id="11" creationId="{ACE5F03B-9CF5-4698-95D8-CF124DD1D25A}"/>
          </ac:cxnSpMkLst>
        </pc:cxnChg>
        <pc:cxnChg chg="add mod">
          <ac:chgData name="James Rix" userId="cb545cd9-4117-4a28-ae57-51585a740fdd" providerId="ADAL" clId="{AAAA4DC8-9B01-433A-9A1A-7EF925C8EEAE}" dt="2019-10-26T08:31:26.162" v="691" actId="13822"/>
          <ac:cxnSpMkLst>
            <pc:docMk/>
            <pc:sldMk cId="3219254599" sldId="316"/>
            <ac:cxnSpMk id="12" creationId="{28748C4E-6B0C-4D03-B41B-25220D4F1848}"/>
          </ac:cxnSpMkLst>
        </pc:cxnChg>
        <pc:cxnChg chg="add mod">
          <ac:chgData name="James Rix" userId="cb545cd9-4117-4a28-ae57-51585a740fdd" providerId="ADAL" clId="{AAAA4DC8-9B01-433A-9A1A-7EF925C8EEAE}" dt="2019-10-26T08:31:26.162" v="691" actId="13822"/>
          <ac:cxnSpMkLst>
            <pc:docMk/>
            <pc:sldMk cId="3219254599" sldId="316"/>
            <ac:cxnSpMk id="14" creationId="{F0263619-C187-474A-85F9-C06AAF45681A}"/>
          </ac:cxnSpMkLst>
        </pc:cxnChg>
        <pc:cxnChg chg="add mod">
          <ac:chgData name="James Rix" userId="cb545cd9-4117-4a28-ae57-51585a740fdd" providerId="ADAL" clId="{AAAA4DC8-9B01-433A-9A1A-7EF925C8EEAE}" dt="2019-10-26T08:31:26.162" v="691" actId="13822"/>
          <ac:cxnSpMkLst>
            <pc:docMk/>
            <pc:sldMk cId="3219254599" sldId="316"/>
            <ac:cxnSpMk id="16" creationId="{4700DF4F-E35D-402A-A3C1-5EC8D17701FB}"/>
          </ac:cxnSpMkLst>
        </pc:cxnChg>
        <pc:cxnChg chg="mod">
          <ac:chgData name="James Rix" userId="cb545cd9-4117-4a28-ae57-51585a740fdd" providerId="ADAL" clId="{AAAA4DC8-9B01-433A-9A1A-7EF925C8EEAE}" dt="2019-10-26T08:31:23.515" v="690" actId="13822"/>
          <ac:cxnSpMkLst>
            <pc:docMk/>
            <pc:sldMk cId="3219254599" sldId="316"/>
            <ac:cxnSpMk id="20" creationId="{45940FC3-3C2B-451B-818D-40EFA90D0097}"/>
          </ac:cxnSpMkLst>
        </pc:cxnChg>
        <pc:cxnChg chg="mod">
          <ac:chgData name="James Rix" userId="cb545cd9-4117-4a28-ae57-51585a740fdd" providerId="ADAL" clId="{AAAA4DC8-9B01-433A-9A1A-7EF925C8EEAE}" dt="2019-10-26T08:31:23.515" v="690" actId="13822"/>
          <ac:cxnSpMkLst>
            <pc:docMk/>
            <pc:sldMk cId="3219254599" sldId="316"/>
            <ac:cxnSpMk id="21" creationId="{4AA942A2-C95E-4516-B828-E0FD671CADA4}"/>
          </ac:cxnSpMkLst>
        </pc:cxnChg>
        <pc:cxnChg chg="mod">
          <ac:chgData name="James Rix" userId="cb545cd9-4117-4a28-ae57-51585a740fdd" providerId="ADAL" clId="{AAAA4DC8-9B01-433A-9A1A-7EF925C8EEAE}" dt="2019-10-26T08:31:23.515" v="690" actId="13822"/>
          <ac:cxnSpMkLst>
            <pc:docMk/>
            <pc:sldMk cId="3219254599" sldId="316"/>
            <ac:cxnSpMk id="22" creationId="{3ECC556B-6925-4D79-8A81-44182A9EE6B8}"/>
          </ac:cxnSpMkLst>
        </pc:cxnChg>
        <pc:cxnChg chg="mod">
          <ac:chgData name="James Rix" userId="cb545cd9-4117-4a28-ae57-51585a740fdd" providerId="ADAL" clId="{AAAA4DC8-9B01-433A-9A1A-7EF925C8EEAE}" dt="2019-10-26T08:31:23.515" v="690" actId="13822"/>
          <ac:cxnSpMkLst>
            <pc:docMk/>
            <pc:sldMk cId="3219254599" sldId="316"/>
            <ac:cxnSpMk id="23" creationId="{D3E6F379-2CF5-423D-B286-61F437984C44}"/>
          </ac:cxnSpMkLst>
        </pc:cxnChg>
        <pc:cxnChg chg="mod">
          <ac:chgData name="James Rix" userId="cb545cd9-4117-4a28-ae57-51585a740fdd" providerId="ADAL" clId="{AAAA4DC8-9B01-433A-9A1A-7EF925C8EEAE}" dt="2019-10-26T08:31:23.515" v="690" actId="13822"/>
          <ac:cxnSpMkLst>
            <pc:docMk/>
            <pc:sldMk cId="3219254599" sldId="316"/>
            <ac:cxnSpMk id="24" creationId="{964B9A9B-ED57-4D4E-9910-F86319A7A52F}"/>
          </ac:cxnSpMkLst>
        </pc:cxnChg>
        <pc:cxnChg chg="mod">
          <ac:chgData name="James Rix" userId="cb545cd9-4117-4a28-ae57-51585a740fdd" providerId="ADAL" clId="{AAAA4DC8-9B01-433A-9A1A-7EF925C8EEAE}" dt="2019-10-26T08:31:20.722" v="689" actId="13822"/>
          <ac:cxnSpMkLst>
            <pc:docMk/>
            <pc:sldMk cId="3219254599" sldId="316"/>
            <ac:cxnSpMk id="26" creationId="{4C550F7B-1F8C-44FA-840B-84CB31262724}"/>
          </ac:cxnSpMkLst>
        </pc:cxnChg>
        <pc:cxnChg chg="mod">
          <ac:chgData name="James Rix" userId="cb545cd9-4117-4a28-ae57-51585a740fdd" providerId="ADAL" clId="{AAAA4DC8-9B01-433A-9A1A-7EF925C8EEAE}" dt="2019-10-26T08:31:20.722" v="689" actId="13822"/>
          <ac:cxnSpMkLst>
            <pc:docMk/>
            <pc:sldMk cId="3219254599" sldId="316"/>
            <ac:cxnSpMk id="27" creationId="{9C935A7A-DF5C-4B39-8903-27185E24ECCE}"/>
          </ac:cxnSpMkLst>
        </pc:cxnChg>
        <pc:cxnChg chg="mod">
          <ac:chgData name="James Rix" userId="cb545cd9-4117-4a28-ae57-51585a740fdd" providerId="ADAL" clId="{AAAA4DC8-9B01-433A-9A1A-7EF925C8EEAE}" dt="2019-10-26T08:31:20.722" v="689" actId="13822"/>
          <ac:cxnSpMkLst>
            <pc:docMk/>
            <pc:sldMk cId="3219254599" sldId="316"/>
            <ac:cxnSpMk id="28" creationId="{0CBA3237-7EE5-4B67-AFDA-663145E41A74}"/>
          </ac:cxnSpMkLst>
        </pc:cxnChg>
        <pc:cxnChg chg="mod">
          <ac:chgData name="James Rix" userId="cb545cd9-4117-4a28-ae57-51585a740fdd" providerId="ADAL" clId="{AAAA4DC8-9B01-433A-9A1A-7EF925C8EEAE}" dt="2019-10-26T08:31:20.722" v="689" actId="13822"/>
          <ac:cxnSpMkLst>
            <pc:docMk/>
            <pc:sldMk cId="3219254599" sldId="316"/>
            <ac:cxnSpMk id="29" creationId="{25601AFE-6671-42F8-9079-1E3958857143}"/>
          </ac:cxnSpMkLst>
        </pc:cxnChg>
        <pc:cxnChg chg="mod">
          <ac:chgData name="James Rix" userId="cb545cd9-4117-4a28-ae57-51585a740fdd" providerId="ADAL" clId="{AAAA4DC8-9B01-433A-9A1A-7EF925C8EEAE}" dt="2019-10-26T08:31:20.722" v="689" actId="13822"/>
          <ac:cxnSpMkLst>
            <pc:docMk/>
            <pc:sldMk cId="3219254599" sldId="316"/>
            <ac:cxnSpMk id="30" creationId="{885F6303-FAF7-4681-A064-AE3BE450CFE8}"/>
          </ac:cxnSpMkLst>
        </pc:cxnChg>
        <pc:cxnChg chg="mod">
          <ac:chgData name="James Rix" userId="cb545cd9-4117-4a28-ae57-51585a740fdd" providerId="ADAL" clId="{AAAA4DC8-9B01-433A-9A1A-7EF925C8EEAE}" dt="2019-10-26T08:31:18.170" v="688" actId="13822"/>
          <ac:cxnSpMkLst>
            <pc:docMk/>
            <pc:sldMk cId="3219254599" sldId="316"/>
            <ac:cxnSpMk id="32" creationId="{DBFCD5A3-56A1-468D-9455-09D7D81FBFFB}"/>
          </ac:cxnSpMkLst>
        </pc:cxnChg>
        <pc:cxnChg chg="mod">
          <ac:chgData name="James Rix" userId="cb545cd9-4117-4a28-ae57-51585a740fdd" providerId="ADAL" clId="{AAAA4DC8-9B01-433A-9A1A-7EF925C8EEAE}" dt="2019-10-26T08:31:18.170" v="688" actId="13822"/>
          <ac:cxnSpMkLst>
            <pc:docMk/>
            <pc:sldMk cId="3219254599" sldId="316"/>
            <ac:cxnSpMk id="33" creationId="{29E35A56-BAE7-42CD-92D5-13C4CC4CC244}"/>
          </ac:cxnSpMkLst>
        </pc:cxnChg>
        <pc:cxnChg chg="mod">
          <ac:chgData name="James Rix" userId="cb545cd9-4117-4a28-ae57-51585a740fdd" providerId="ADAL" clId="{AAAA4DC8-9B01-433A-9A1A-7EF925C8EEAE}" dt="2019-10-26T08:31:18.170" v="688" actId="13822"/>
          <ac:cxnSpMkLst>
            <pc:docMk/>
            <pc:sldMk cId="3219254599" sldId="316"/>
            <ac:cxnSpMk id="34" creationId="{FAD4E658-0C79-40F4-AADF-54EA00ED9752}"/>
          </ac:cxnSpMkLst>
        </pc:cxnChg>
        <pc:cxnChg chg="mod">
          <ac:chgData name="James Rix" userId="cb545cd9-4117-4a28-ae57-51585a740fdd" providerId="ADAL" clId="{AAAA4DC8-9B01-433A-9A1A-7EF925C8EEAE}" dt="2019-10-26T08:31:18.170" v="688" actId="13822"/>
          <ac:cxnSpMkLst>
            <pc:docMk/>
            <pc:sldMk cId="3219254599" sldId="316"/>
            <ac:cxnSpMk id="35" creationId="{39C42E45-0AF6-4021-9A46-3DF2734D1092}"/>
          </ac:cxnSpMkLst>
        </pc:cxnChg>
        <pc:cxnChg chg="mod">
          <ac:chgData name="James Rix" userId="cb545cd9-4117-4a28-ae57-51585a740fdd" providerId="ADAL" clId="{AAAA4DC8-9B01-433A-9A1A-7EF925C8EEAE}" dt="2019-10-26T08:31:18.170" v="688" actId="13822"/>
          <ac:cxnSpMkLst>
            <pc:docMk/>
            <pc:sldMk cId="3219254599" sldId="316"/>
            <ac:cxnSpMk id="36" creationId="{D477F0F9-B6DB-4834-94A9-2C36EE04DBF1}"/>
          </ac:cxnSpMkLst>
        </pc:cxnChg>
        <pc:cxnChg chg="add mod">
          <ac:chgData name="James Rix" userId="cb545cd9-4117-4a28-ae57-51585a740fdd" providerId="ADAL" clId="{AAAA4DC8-9B01-433A-9A1A-7EF925C8EEAE}" dt="2019-10-26T08:32:31.757" v="705" actId="164"/>
          <ac:cxnSpMkLst>
            <pc:docMk/>
            <pc:sldMk cId="3219254599" sldId="316"/>
            <ac:cxnSpMk id="38" creationId="{2D94A46E-0D3E-486F-B681-4398D11E7E21}"/>
          </ac:cxnSpMkLst>
        </pc:cxnChg>
        <pc:cxnChg chg="add mod">
          <ac:chgData name="James Rix" userId="cb545cd9-4117-4a28-ae57-51585a740fdd" providerId="ADAL" clId="{AAAA4DC8-9B01-433A-9A1A-7EF925C8EEAE}" dt="2019-10-26T08:42:25.198" v="796" actId="13822"/>
          <ac:cxnSpMkLst>
            <pc:docMk/>
            <pc:sldMk cId="3219254599" sldId="316"/>
            <ac:cxnSpMk id="64" creationId="{EE60D9F7-A661-4ED8-AF27-B18BD331EFD2}"/>
          </ac:cxnSpMkLst>
        </pc:cxnChg>
        <pc:cxnChg chg="add mod">
          <ac:chgData name="James Rix" userId="cb545cd9-4117-4a28-ae57-51585a740fdd" providerId="ADAL" clId="{AAAA4DC8-9B01-433A-9A1A-7EF925C8EEAE}" dt="2019-10-26T08:42:25.198" v="796" actId="13822"/>
          <ac:cxnSpMkLst>
            <pc:docMk/>
            <pc:sldMk cId="3219254599" sldId="316"/>
            <ac:cxnSpMk id="65" creationId="{1138DF47-B7D0-4C5F-8B7E-F5C90ABDF33B}"/>
          </ac:cxnSpMkLst>
        </pc:cxnChg>
        <pc:cxnChg chg="add mod">
          <ac:chgData name="James Rix" userId="cb545cd9-4117-4a28-ae57-51585a740fdd" providerId="ADAL" clId="{AAAA4DC8-9B01-433A-9A1A-7EF925C8EEAE}" dt="2019-10-26T08:42:25.198" v="796" actId="13822"/>
          <ac:cxnSpMkLst>
            <pc:docMk/>
            <pc:sldMk cId="3219254599" sldId="316"/>
            <ac:cxnSpMk id="67" creationId="{DBFB56B1-F75E-4908-A650-B123F459B3F0}"/>
          </ac:cxnSpMkLst>
        </pc:cxnChg>
        <pc:cxnChg chg="add mod">
          <ac:chgData name="James Rix" userId="cb545cd9-4117-4a28-ae57-51585a740fdd" providerId="ADAL" clId="{AAAA4DC8-9B01-433A-9A1A-7EF925C8EEAE}" dt="2019-10-26T08:42:25.198" v="796" actId="13822"/>
          <ac:cxnSpMkLst>
            <pc:docMk/>
            <pc:sldMk cId="3219254599" sldId="316"/>
            <ac:cxnSpMk id="69" creationId="{44EE1E8E-36AE-4198-A14E-ED6D3EB56E02}"/>
          </ac:cxnSpMkLst>
        </pc:cxnChg>
        <pc:cxnChg chg="add del mod">
          <ac:chgData name="James Rix" userId="cb545cd9-4117-4a28-ae57-51585a740fdd" providerId="ADAL" clId="{AAAA4DC8-9B01-433A-9A1A-7EF925C8EEAE}" dt="2019-10-26T08:36:01.092" v="737" actId="478"/>
          <ac:cxnSpMkLst>
            <pc:docMk/>
            <pc:sldMk cId="3219254599" sldId="316"/>
            <ac:cxnSpMk id="70" creationId="{CEB485AC-29A6-4334-9A25-0210F96A143D}"/>
          </ac:cxnSpMkLst>
        </pc:cxnChg>
        <pc:cxnChg chg="add del mod">
          <ac:chgData name="James Rix" userId="cb545cd9-4117-4a28-ae57-51585a740fdd" providerId="ADAL" clId="{AAAA4DC8-9B01-433A-9A1A-7EF925C8EEAE}" dt="2019-10-26T08:36:01.092" v="737" actId="478"/>
          <ac:cxnSpMkLst>
            <pc:docMk/>
            <pc:sldMk cId="3219254599" sldId="316"/>
            <ac:cxnSpMk id="71" creationId="{3D577FFA-D975-4D2D-AD44-33F74B78F34D}"/>
          </ac:cxnSpMkLst>
        </pc:cxnChg>
        <pc:cxnChg chg="mod">
          <ac:chgData name="James Rix" userId="cb545cd9-4117-4a28-ae57-51585a740fdd" providerId="ADAL" clId="{AAAA4DC8-9B01-433A-9A1A-7EF925C8EEAE}" dt="2019-10-26T08:42:25.198" v="796" actId="13822"/>
          <ac:cxnSpMkLst>
            <pc:docMk/>
            <pc:sldMk cId="3219254599" sldId="316"/>
            <ac:cxnSpMk id="76" creationId="{C81134E0-9528-4624-92B6-6974097CFFA2}"/>
          </ac:cxnSpMkLst>
        </pc:cxnChg>
        <pc:cxnChg chg="mod">
          <ac:chgData name="James Rix" userId="cb545cd9-4117-4a28-ae57-51585a740fdd" providerId="ADAL" clId="{AAAA4DC8-9B01-433A-9A1A-7EF925C8EEAE}" dt="2019-10-26T08:42:25.198" v="796" actId="13822"/>
          <ac:cxnSpMkLst>
            <pc:docMk/>
            <pc:sldMk cId="3219254599" sldId="316"/>
            <ac:cxnSpMk id="77" creationId="{1EBD4E73-6B2E-4E00-87DD-589C2A0674A2}"/>
          </ac:cxnSpMkLst>
        </pc:cxnChg>
        <pc:cxnChg chg="add mod">
          <ac:chgData name="James Rix" userId="cb545cd9-4117-4a28-ae57-51585a740fdd" providerId="ADAL" clId="{AAAA4DC8-9B01-433A-9A1A-7EF925C8EEAE}" dt="2019-10-26T08:42:25.198" v="796" actId="13822"/>
          <ac:cxnSpMkLst>
            <pc:docMk/>
            <pc:sldMk cId="3219254599" sldId="316"/>
            <ac:cxnSpMk id="79" creationId="{36C9FC13-FFB0-45DB-A668-7FE904734726}"/>
          </ac:cxnSpMkLst>
        </pc:cxnChg>
        <pc:cxnChg chg="mod">
          <ac:chgData name="James Rix" userId="cb545cd9-4117-4a28-ae57-51585a740fdd" providerId="ADAL" clId="{AAAA4DC8-9B01-433A-9A1A-7EF925C8EEAE}" dt="2019-10-26T08:42:25.198" v="796" actId="13822"/>
          <ac:cxnSpMkLst>
            <pc:docMk/>
            <pc:sldMk cId="3219254599" sldId="316"/>
            <ac:cxnSpMk id="82" creationId="{41120368-74AB-4AE7-8B83-67A3E485B2E8}"/>
          </ac:cxnSpMkLst>
        </pc:cxnChg>
        <pc:cxnChg chg="mod">
          <ac:chgData name="James Rix" userId="cb545cd9-4117-4a28-ae57-51585a740fdd" providerId="ADAL" clId="{AAAA4DC8-9B01-433A-9A1A-7EF925C8EEAE}" dt="2019-10-26T08:42:25.198" v="796" actId="13822"/>
          <ac:cxnSpMkLst>
            <pc:docMk/>
            <pc:sldMk cId="3219254599" sldId="316"/>
            <ac:cxnSpMk id="83" creationId="{4E50DC73-F1F8-4787-B579-43DCF26B157A}"/>
          </ac:cxnSpMkLst>
        </pc:cxnChg>
        <pc:cxnChg chg="mod">
          <ac:chgData name="James Rix" userId="cb545cd9-4117-4a28-ae57-51585a740fdd" providerId="ADAL" clId="{AAAA4DC8-9B01-433A-9A1A-7EF925C8EEAE}" dt="2019-10-26T08:42:25.198" v="796" actId="13822"/>
          <ac:cxnSpMkLst>
            <pc:docMk/>
            <pc:sldMk cId="3219254599" sldId="316"/>
            <ac:cxnSpMk id="86" creationId="{8833977D-30FB-431B-B95A-AB381E9AF880}"/>
          </ac:cxnSpMkLst>
        </pc:cxnChg>
        <pc:cxnChg chg="mod">
          <ac:chgData name="James Rix" userId="cb545cd9-4117-4a28-ae57-51585a740fdd" providerId="ADAL" clId="{AAAA4DC8-9B01-433A-9A1A-7EF925C8EEAE}" dt="2019-10-26T08:42:25.198" v="796" actId="13822"/>
          <ac:cxnSpMkLst>
            <pc:docMk/>
            <pc:sldMk cId="3219254599" sldId="316"/>
            <ac:cxnSpMk id="87" creationId="{34E3900B-0400-43CB-8571-D0654B566FC8}"/>
          </ac:cxnSpMkLst>
        </pc:cxnChg>
        <pc:cxnChg chg="mod">
          <ac:chgData name="James Rix" userId="cb545cd9-4117-4a28-ae57-51585a740fdd" providerId="ADAL" clId="{AAAA4DC8-9B01-433A-9A1A-7EF925C8EEAE}" dt="2019-10-26T08:42:25.198" v="796" actId="13822"/>
          <ac:cxnSpMkLst>
            <pc:docMk/>
            <pc:sldMk cId="3219254599" sldId="316"/>
            <ac:cxnSpMk id="88" creationId="{43B4E89D-997F-494C-95B8-C8FF5CD0F720}"/>
          </ac:cxnSpMkLst>
        </pc:cxnChg>
        <pc:cxnChg chg="mod">
          <ac:chgData name="James Rix" userId="cb545cd9-4117-4a28-ae57-51585a740fdd" providerId="ADAL" clId="{AAAA4DC8-9B01-433A-9A1A-7EF925C8EEAE}" dt="2019-10-26T08:42:25.198" v="796" actId="13822"/>
          <ac:cxnSpMkLst>
            <pc:docMk/>
            <pc:sldMk cId="3219254599" sldId="316"/>
            <ac:cxnSpMk id="89" creationId="{5608CA59-9E55-4884-B4BB-8F0B9D3C9FB1}"/>
          </ac:cxnSpMkLst>
        </pc:cxnChg>
        <pc:cxnChg chg="mod">
          <ac:chgData name="James Rix" userId="cb545cd9-4117-4a28-ae57-51585a740fdd" providerId="ADAL" clId="{AAAA4DC8-9B01-433A-9A1A-7EF925C8EEAE}" dt="2019-10-26T08:42:25.198" v="796" actId="13822"/>
          <ac:cxnSpMkLst>
            <pc:docMk/>
            <pc:sldMk cId="3219254599" sldId="316"/>
            <ac:cxnSpMk id="90" creationId="{3D23A39F-B9CF-48CE-8045-68AD78D3CBA8}"/>
          </ac:cxnSpMkLst>
        </pc:cxnChg>
        <pc:cxnChg chg="mod">
          <ac:chgData name="James Rix" userId="cb545cd9-4117-4a28-ae57-51585a740fdd" providerId="ADAL" clId="{AAAA4DC8-9B01-433A-9A1A-7EF925C8EEAE}" dt="2019-10-26T08:42:25.198" v="796" actId="13822"/>
          <ac:cxnSpMkLst>
            <pc:docMk/>
            <pc:sldMk cId="3219254599" sldId="316"/>
            <ac:cxnSpMk id="92" creationId="{3CD3ABEB-50B5-41E5-AB67-332AE4245739}"/>
          </ac:cxnSpMkLst>
        </pc:cxnChg>
        <pc:cxnChg chg="mod">
          <ac:chgData name="James Rix" userId="cb545cd9-4117-4a28-ae57-51585a740fdd" providerId="ADAL" clId="{AAAA4DC8-9B01-433A-9A1A-7EF925C8EEAE}" dt="2019-10-26T08:42:25.198" v="796" actId="13822"/>
          <ac:cxnSpMkLst>
            <pc:docMk/>
            <pc:sldMk cId="3219254599" sldId="316"/>
            <ac:cxnSpMk id="93" creationId="{35845AFC-E7DF-4A37-B056-DAE505CB2D7B}"/>
          </ac:cxnSpMkLst>
        </pc:cxnChg>
        <pc:cxnChg chg="mod">
          <ac:chgData name="James Rix" userId="cb545cd9-4117-4a28-ae57-51585a740fdd" providerId="ADAL" clId="{AAAA4DC8-9B01-433A-9A1A-7EF925C8EEAE}" dt="2019-10-26T08:42:25.198" v="796" actId="13822"/>
          <ac:cxnSpMkLst>
            <pc:docMk/>
            <pc:sldMk cId="3219254599" sldId="316"/>
            <ac:cxnSpMk id="96" creationId="{0ECA6AD8-0476-48B7-951E-8FF565E1E115}"/>
          </ac:cxnSpMkLst>
        </pc:cxnChg>
        <pc:cxnChg chg="mod">
          <ac:chgData name="James Rix" userId="cb545cd9-4117-4a28-ae57-51585a740fdd" providerId="ADAL" clId="{AAAA4DC8-9B01-433A-9A1A-7EF925C8EEAE}" dt="2019-10-26T08:42:25.198" v="796" actId="13822"/>
          <ac:cxnSpMkLst>
            <pc:docMk/>
            <pc:sldMk cId="3219254599" sldId="316"/>
            <ac:cxnSpMk id="97" creationId="{625142F7-59B9-4410-A8FC-B973D6177D08}"/>
          </ac:cxnSpMkLst>
        </pc:cxnChg>
        <pc:cxnChg chg="mod">
          <ac:chgData name="James Rix" userId="cb545cd9-4117-4a28-ae57-51585a740fdd" providerId="ADAL" clId="{AAAA4DC8-9B01-433A-9A1A-7EF925C8EEAE}" dt="2019-10-26T08:42:25.198" v="796" actId="13822"/>
          <ac:cxnSpMkLst>
            <pc:docMk/>
            <pc:sldMk cId="3219254599" sldId="316"/>
            <ac:cxnSpMk id="98" creationId="{CF83F523-A80C-405F-B53F-FB22D49F5357}"/>
          </ac:cxnSpMkLst>
        </pc:cxnChg>
        <pc:cxnChg chg="mod">
          <ac:chgData name="James Rix" userId="cb545cd9-4117-4a28-ae57-51585a740fdd" providerId="ADAL" clId="{AAAA4DC8-9B01-433A-9A1A-7EF925C8EEAE}" dt="2019-10-26T08:42:25.198" v="796" actId="13822"/>
          <ac:cxnSpMkLst>
            <pc:docMk/>
            <pc:sldMk cId="3219254599" sldId="316"/>
            <ac:cxnSpMk id="99" creationId="{FBA26415-655F-4CE3-8A58-2BFC9386F61D}"/>
          </ac:cxnSpMkLst>
        </pc:cxnChg>
        <pc:cxnChg chg="mod">
          <ac:chgData name="James Rix" userId="cb545cd9-4117-4a28-ae57-51585a740fdd" providerId="ADAL" clId="{AAAA4DC8-9B01-433A-9A1A-7EF925C8EEAE}" dt="2019-10-26T08:42:25.198" v="796" actId="13822"/>
          <ac:cxnSpMkLst>
            <pc:docMk/>
            <pc:sldMk cId="3219254599" sldId="316"/>
            <ac:cxnSpMk id="100" creationId="{EF311B4B-CF07-4F18-9A37-82451F0AA4FB}"/>
          </ac:cxnSpMkLst>
        </pc:cxnChg>
        <pc:cxnChg chg="mod">
          <ac:chgData name="James Rix" userId="cb545cd9-4117-4a28-ae57-51585a740fdd" providerId="ADAL" clId="{AAAA4DC8-9B01-433A-9A1A-7EF925C8EEAE}" dt="2019-10-26T08:42:25.198" v="796" actId="13822"/>
          <ac:cxnSpMkLst>
            <pc:docMk/>
            <pc:sldMk cId="3219254599" sldId="316"/>
            <ac:cxnSpMk id="102" creationId="{A4B52AC5-3D9B-4509-98EC-D4407D80D20B}"/>
          </ac:cxnSpMkLst>
        </pc:cxnChg>
        <pc:cxnChg chg="mod">
          <ac:chgData name="James Rix" userId="cb545cd9-4117-4a28-ae57-51585a740fdd" providerId="ADAL" clId="{AAAA4DC8-9B01-433A-9A1A-7EF925C8EEAE}" dt="2019-10-26T08:42:25.198" v="796" actId="13822"/>
          <ac:cxnSpMkLst>
            <pc:docMk/>
            <pc:sldMk cId="3219254599" sldId="316"/>
            <ac:cxnSpMk id="103" creationId="{63D5B0C9-E524-4789-9910-D41570DF6D25}"/>
          </ac:cxnSpMkLst>
        </pc:cxnChg>
        <pc:cxnChg chg="mod">
          <ac:chgData name="James Rix" userId="cb545cd9-4117-4a28-ae57-51585a740fdd" providerId="ADAL" clId="{AAAA4DC8-9B01-433A-9A1A-7EF925C8EEAE}" dt="2019-10-26T08:42:25.198" v="796" actId="13822"/>
          <ac:cxnSpMkLst>
            <pc:docMk/>
            <pc:sldMk cId="3219254599" sldId="316"/>
            <ac:cxnSpMk id="106" creationId="{2115260A-95DE-43DF-A622-99A3E4042089}"/>
          </ac:cxnSpMkLst>
        </pc:cxnChg>
        <pc:cxnChg chg="mod">
          <ac:chgData name="James Rix" userId="cb545cd9-4117-4a28-ae57-51585a740fdd" providerId="ADAL" clId="{AAAA4DC8-9B01-433A-9A1A-7EF925C8EEAE}" dt="2019-10-26T08:42:25.198" v="796" actId="13822"/>
          <ac:cxnSpMkLst>
            <pc:docMk/>
            <pc:sldMk cId="3219254599" sldId="316"/>
            <ac:cxnSpMk id="107" creationId="{F2F4A6AC-63E9-4D24-A2D5-81A3D61A8657}"/>
          </ac:cxnSpMkLst>
        </pc:cxnChg>
        <pc:cxnChg chg="mod">
          <ac:chgData name="James Rix" userId="cb545cd9-4117-4a28-ae57-51585a740fdd" providerId="ADAL" clId="{AAAA4DC8-9B01-433A-9A1A-7EF925C8EEAE}" dt="2019-10-26T08:42:25.198" v="796" actId="13822"/>
          <ac:cxnSpMkLst>
            <pc:docMk/>
            <pc:sldMk cId="3219254599" sldId="316"/>
            <ac:cxnSpMk id="108" creationId="{2B9C7B3D-64FA-4320-9EE8-8021C4256AC6}"/>
          </ac:cxnSpMkLst>
        </pc:cxnChg>
        <pc:cxnChg chg="mod">
          <ac:chgData name="James Rix" userId="cb545cd9-4117-4a28-ae57-51585a740fdd" providerId="ADAL" clId="{AAAA4DC8-9B01-433A-9A1A-7EF925C8EEAE}" dt="2019-10-26T08:42:25.198" v="796" actId="13822"/>
          <ac:cxnSpMkLst>
            <pc:docMk/>
            <pc:sldMk cId="3219254599" sldId="316"/>
            <ac:cxnSpMk id="109" creationId="{75551780-23CE-44FB-9B24-44FA9F28AA27}"/>
          </ac:cxnSpMkLst>
        </pc:cxnChg>
        <pc:cxnChg chg="mod">
          <ac:chgData name="James Rix" userId="cb545cd9-4117-4a28-ae57-51585a740fdd" providerId="ADAL" clId="{AAAA4DC8-9B01-433A-9A1A-7EF925C8EEAE}" dt="2019-10-26T08:42:25.198" v="796" actId="13822"/>
          <ac:cxnSpMkLst>
            <pc:docMk/>
            <pc:sldMk cId="3219254599" sldId="316"/>
            <ac:cxnSpMk id="110" creationId="{4F898899-9A76-4195-94B7-948815B97EA3}"/>
          </ac:cxnSpMkLst>
        </pc:cxnChg>
        <pc:cxnChg chg="mod">
          <ac:chgData name="James Rix" userId="cb545cd9-4117-4a28-ae57-51585a740fdd" providerId="ADAL" clId="{AAAA4DC8-9B01-433A-9A1A-7EF925C8EEAE}" dt="2019-10-26T08:42:25.198" v="796" actId="13822"/>
          <ac:cxnSpMkLst>
            <pc:docMk/>
            <pc:sldMk cId="3219254599" sldId="316"/>
            <ac:cxnSpMk id="112" creationId="{507580B2-8AC6-4CBC-9F5D-064AE04F74ED}"/>
          </ac:cxnSpMkLst>
        </pc:cxnChg>
        <pc:cxnChg chg="mod">
          <ac:chgData name="James Rix" userId="cb545cd9-4117-4a28-ae57-51585a740fdd" providerId="ADAL" clId="{AAAA4DC8-9B01-433A-9A1A-7EF925C8EEAE}" dt="2019-10-26T08:42:25.198" v="796" actId="13822"/>
          <ac:cxnSpMkLst>
            <pc:docMk/>
            <pc:sldMk cId="3219254599" sldId="316"/>
            <ac:cxnSpMk id="113" creationId="{08F28793-C24B-48D6-AEF5-4D45CDB18055}"/>
          </ac:cxnSpMkLst>
        </pc:cxnChg>
        <pc:cxnChg chg="mod">
          <ac:chgData name="James Rix" userId="cb545cd9-4117-4a28-ae57-51585a740fdd" providerId="ADAL" clId="{AAAA4DC8-9B01-433A-9A1A-7EF925C8EEAE}" dt="2019-10-26T08:42:25.198" v="796" actId="13822"/>
          <ac:cxnSpMkLst>
            <pc:docMk/>
            <pc:sldMk cId="3219254599" sldId="316"/>
            <ac:cxnSpMk id="116" creationId="{3BEDDAAE-3E30-4A38-AD36-D7FDC9A53641}"/>
          </ac:cxnSpMkLst>
        </pc:cxnChg>
        <pc:cxnChg chg="mod">
          <ac:chgData name="James Rix" userId="cb545cd9-4117-4a28-ae57-51585a740fdd" providerId="ADAL" clId="{AAAA4DC8-9B01-433A-9A1A-7EF925C8EEAE}" dt="2019-10-26T08:42:25.198" v="796" actId="13822"/>
          <ac:cxnSpMkLst>
            <pc:docMk/>
            <pc:sldMk cId="3219254599" sldId="316"/>
            <ac:cxnSpMk id="117" creationId="{1A193BCB-A669-4C06-A3D1-FD1E96E7974F}"/>
          </ac:cxnSpMkLst>
        </pc:cxnChg>
        <pc:cxnChg chg="mod">
          <ac:chgData name="James Rix" userId="cb545cd9-4117-4a28-ae57-51585a740fdd" providerId="ADAL" clId="{AAAA4DC8-9B01-433A-9A1A-7EF925C8EEAE}" dt="2019-10-26T08:42:25.198" v="796" actId="13822"/>
          <ac:cxnSpMkLst>
            <pc:docMk/>
            <pc:sldMk cId="3219254599" sldId="316"/>
            <ac:cxnSpMk id="118" creationId="{27B8DA4E-C58E-4A8F-BAF6-349AB0F6F551}"/>
          </ac:cxnSpMkLst>
        </pc:cxnChg>
        <pc:cxnChg chg="mod">
          <ac:chgData name="James Rix" userId="cb545cd9-4117-4a28-ae57-51585a740fdd" providerId="ADAL" clId="{AAAA4DC8-9B01-433A-9A1A-7EF925C8EEAE}" dt="2019-10-26T08:42:25.198" v="796" actId="13822"/>
          <ac:cxnSpMkLst>
            <pc:docMk/>
            <pc:sldMk cId="3219254599" sldId="316"/>
            <ac:cxnSpMk id="119" creationId="{CD80B88F-EFA9-4073-B86C-3ED8A19A54EF}"/>
          </ac:cxnSpMkLst>
        </pc:cxnChg>
        <pc:cxnChg chg="mod">
          <ac:chgData name="James Rix" userId="cb545cd9-4117-4a28-ae57-51585a740fdd" providerId="ADAL" clId="{AAAA4DC8-9B01-433A-9A1A-7EF925C8EEAE}" dt="2019-10-26T08:42:25.198" v="796" actId="13822"/>
          <ac:cxnSpMkLst>
            <pc:docMk/>
            <pc:sldMk cId="3219254599" sldId="316"/>
            <ac:cxnSpMk id="120" creationId="{DC6882CC-2D05-4F9E-8B5D-24558DB389EC}"/>
          </ac:cxnSpMkLst>
        </pc:cxnChg>
        <pc:cxnChg chg="mod">
          <ac:chgData name="James Rix" userId="cb545cd9-4117-4a28-ae57-51585a740fdd" providerId="ADAL" clId="{AAAA4DC8-9B01-433A-9A1A-7EF925C8EEAE}" dt="2019-10-26T08:42:25.198" v="796" actId="13822"/>
          <ac:cxnSpMkLst>
            <pc:docMk/>
            <pc:sldMk cId="3219254599" sldId="316"/>
            <ac:cxnSpMk id="122" creationId="{DFDEC2A0-84EA-4D85-B236-D30CFB9BE0A2}"/>
          </ac:cxnSpMkLst>
        </pc:cxnChg>
        <pc:cxnChg chg="mod">
          <ac:chgData name="James Rix" userId="cb545cd9-4117-4a28-ae57-51585a740fdd" providerId="ADAL" clId="{AAAA4DC8-9B01-433A-9A1A-7EF925C8EEAE}" dt="2019-10-26T08:42:25.198" v="796" actId="13822"/>
          <ac:cxnSpMkLst>
            <pc:docMk/>
            <pc:sldMk cId="3219254599" sldId="316"/>
            <ac:cxnSpMk id="123" creationId="{873B0113-240E-4C53-8658-445DF203AB1B}"/>
          </ac:cxnSpMkLst>
        </pc:cxnChg>
        <pc:cxnChg chg="mod">
          <ac:chgData name="James Rix" userId="cb545cd9-4117-4a28-ae57-51585a740fdd" providerId="ADAL" clId="{AAAA4DC8-9B01-433A-9A1A-7EF925C8EEAE}" dt="2019-10-26T08:42:25.198" v="796" actId="13822"/>
          <ac:cxnSpMkLst>
            <pc:docMk/>
            <pc:sldMk cId="3219254599" sldId="316"/>
            <ac:cxnSpMk id="126" creationId="{3FE171D0-59C8-47A0-9785-390FC13F299E}"/>
          </ac:cxnSpMkLst>
        </pc:cxnChg>
        <pc:cxnChg chg="mod">
          <ac:chgData name="James Rix" userId="cb545cd9-4117-4a28-ae57-51585a740fdd" providerId="ADAL" clId="{AAAA4DC8-9B01-433A-9A1A-7EF925C8EEAE}" dt="2019-10-26T08:42:25.198" v="796" actId="13822"/>
          <ac:cxnSpMkLst>
            <pc:docMk/>
            <pc:sldMk cId="3219254599" sldId="316"/>
            <ac:cxnSpMk id="127" creationId="{AE66B0B8-2841-45E8-94FC-29488AB644A2}"/>
          </ac:cxnSpMkLst>
        </pc:cxnChg>
        <pc:cxnChg chg="mod">
          <ac:chgData name="James Rix" userId="cb545cd9-4117-4a28-ae57-51585a740fdd" providerId="ADAL" clId="{AAAA4DC8-9B01-433A-9A1A-7EF925C8EEAE}" dt="2019-10-26T08:42:25.198" v="796" actId="13822"/>
          <ac:cxnSpMkLst>
            <pc:docMk/>
            <pc:sldMk cId="3219254599" sldId="316"/>
            <ac:cxnSpMk id="128" creationId="{09DBA143-E73D-405E-809B-361FBD6A01AB}"/>
          </ac:cxnSpMkLst>
        </pc:cxnChg>
        <pc:cxnChg chg="mod">
          <ac:chgData name="James Rix" userId="cb545cd9-4117-4a28-ae57-51585a740fdd" providerId="ADAL" clId="{AAAA4DC8-9B01-433A-9A1A-7EF925C8EEAE}" dt="2019-10-26T08:42:25.198" v="796" actId="13822"/>
          <ac:cxnSpMkLst>
            <pc:docMk/>
            <pc:sldMk cId="3219254599" sldId="316"/>
            <ac:cxnSpMk id="129" creationId="{8E65D3B3-1A15-40A7-894C-2575ED414DB6}"/>
          </ac:cxnSpMkLst>
        </pc:cxnChg>
        <pc:cxnChg chg="mod">
          <ac:chgData name="James Rix" userId="cb545cd9-4117-4a28-ae57-51585a740fdd" providerId="ADAL" clId="{AAAA4DC8-9B01-433A-9A1A-7EF925C8EEAE}" dt="2019-10-26T08:42:25.198" v="796" actId="13822"/>
          <ac:cxnSpMkLst>
            <pc:docMk/>
            <pc:sldMk cId="3219254599" sldId="316"/>
            <ac:cxnSpMk id="130" creationId="{27610799-7349-4E2B-BD3A-C0F8414D7F00}"/>
          </ac:cxnSpMkLst>
        </pc:cxnChg>
        <pc:cxnChg chg="mod">
          <ac:chgData name="James Rix" userId="cb545cd9-4117-4a28-ae57-51585a740fdd" providerId="ADAL" clId="{AAAA4DC8-9B01-433A-9A1A-7EF925C8EEAE}" dt="2019-10-26T08:42:25.198" v="796" actId="13822"/>
          <ac:cxnSpMkLst>
            <pc:docMk/>
            <pc:sldMk cId="3219254599" sldId="316"/>
            <ac:cxnSpMk id="132" creationId="{96BB671F-35EC-41DE-BAB9-EE1A291E68E4}"/>
          </ac:cxnSpMkLst>
        </pc:cxnChg>
        <pc:cxnChg chg="mod">
          <ac:chgData name="James Rix" userId="cb545cd9-4117-4a28-ae57-51585a740fdd" providerId="ADAL" clId="{AAAA4DC8-9B01-433A-9A1A-7EF925C8EEAE}" dt="2019-10-26T08:42:25.198" v="796" actId="13822"/>
          <ac:cxnSpMkLst>
            <pc:docMk/>
            <pc:sldMk cId="3219254599" sldId="316"/>
            <ac:cxnSpMk id="133" creationId="{A02CD714-C215-4FD3-86AD-EBD300494E74}"/>
          </ac:cxnSpMkLst>
        </pc:cxnChg>
        <pc:cxnChg chg="mod">
          <ac:chgData name="James Rix" userId="cb545cd9-4117-4a28-ae57-51585a740fdd" providerId="ADAL" clId="{AAAA4DC8-9B01-433A-9A1A-7EF925C8EEAE}" dt="2019-10-26T08:42:25.198" v="796" actId="13822"/>
          <ac:cxnSpMkLst>
            <pc:docMk/>
            <pc:sldMk cId="3219254599" sldId="316"/>
            <ac:cxnSpMk id="136" creationId="{8D5F8A6F-960E-4CFE-81FD-3A7F5DDBB819}"/>
          </ac:cxnSpMkLst>
        </pc:cxnChg>
        <pc:cxnChg chg="mod">
          <ac:chgData name="James Rix" userId="cb545cd9-4117-4a28-ae57-51585a740fdd" providerId="ADAL" clId="{AAAA4DC8-9B01-433A-9A1A-7EF925C8EEAE}" dt="2019-10-26T08:42:25.198" v="796" actId="13822"/>
          <ac:cxnSpMkLst>
            <pc:docMk/>
            <pc:sldMk cId="3219254599" sldId="316"/>
            <ac:cxnSpMk id="137" creationId="{1083B53A-7C35-48E0-B6E8-7219D51AB6C2}"/>
          </ac:cxnSpMkLst>
        </pc:cxnChg>
        <pc:cxnChg chg="mod">
          <ac:chgData name="James Rix" userId="cb545cd9-4117-4a28-ae57-51585a740fdd" providerId="ADAL" clId="{AAAA4DC8-9B01-433A-9A1A-7EF925C8EEAE}" dt="2019-10-26T08:42:25.198" v="796" actId="13822"/>
          <ac:cxnSpMkLst>
            <pc:docMk/>
            <pc:sldMk cId="3219254599" sldId="316"/>
            <ac:cxnSpMk id="138" creationId="{153C06AE-9356-4DB5-ABB1-3A5B4D301B9A}"/>
          </ac:cxnSpMkLst>
        </pc:cxnChg>
        <pc:cxnChg chg="mod">
          <ac:chgData name="James Rix" userId="cb545cd9-4117-4a28-ae57-51585a740fdd" providerId="ADAL" clId="{AAAA4DC8-9B01-433A-9A1A-7EF925C8EEAE}" dt="2019-10-26T08:42:25.198" v="796" actId="13822"/>
          <ac:cxnSpMkLst>
            <pc:docMk/>
            <pc:sldMk cId="3219254599" sldId="316"/>
            <ac:cxnSpMk id="139" creationId="{5B412D91-EB38-4CE6-B14F-444EBC404918}"/>
          </ac:cxnSpMkLst>
        </pc:cxnChg>
        <pc:cxnChg chg="mod">
          <ac:chgData name="James Rix" userId="cb545cd9-4117-4a28-ae57-51585a740fdd" providerId="ADAL" clId="{AAAA4DC8-9B01-433A-9A1A-7EF925C8EEAE}" dt="2019-10-26T08:42:25.198" v="796" actId="13822"/>
          <ac:cxnSpMkLst>
            <pc:docMk/>
            <pc:sldMk cId="3219254599" sldId="316"/>
            <ac:cxnSpMk id="140" creationId="{70F72328-9D8F-4836-B176-DB71CB811A7D}"/>
          </ac:cxnSpMkLst>
        </pc:cxnChg>
        <pc:cxnChg chg="mod">
          <ac:chgData name="James Rix" userId="cb545cd9-4117-4a28-ae57-51585a740fdd" providerId="ADAL" clId="{AAAA4DC8-9B01-433A-9A1A-7EF925C8EEAE}" dt="2019-10-26T08:42:25.198" v="796" actId="13822"/>
          <ac:cxnSpMkLst>
            <pc:docMk/>
            <pc:sldMk cId="3219254599" sldId="316"/>
            <ac:cxnSpMk id="142" creationId="{4240E682-88DD-443D-A4B3-529706A20936}"/>
          </ac:cxnSpMkLst>
        </pc:cxnChg>
        <pc:cxnChg chg="mod">
          <ac:chgData name="James Rix" userId="cb545cd9-4117-4a28-ae57-51585a740fdd" providerId="ADAL" clId="{AAAA4DC8-9B01-433A-9A1A-7EF925C8EEAE}" dt="2019-10-26T08:42:25.198" v="796" actId="13822"/>
          <ac:cxnSpMkLst>
            <pc:docMk/>
            <pc:sldMk cId="3219254599" sldId="316"/>
            <ac:cxnSpMk id="143" creationId="{FFDD151E-C391-4349-AAF2-03A9EEDBC44D}"/>
          </ac:cxnSpMkLst>
        </pc:cxnChg>
        <pc:cxnChg chg="mod">
          <ac:chgData name="James Rix" userId="cb545cd9-4117-4a28-ae57-51585a740fdd" providerId="ADAL" clId="{AAAA4DC8-9B01-433A-9A1A-7EF925C8EEAE}" dt="2019-10-26T08:42:25.198" v="796" actId="13822"/>
          <ac:cxnSpMkLst>
            <pc:docMk/>
            <pc:sldMk cId="3219254599" sldId="316"/>
            <ac:cxnSpMk id="146" creationId="{16748176-2DF3-44E9-B968-3642D779B702}"/>
          </ac:cxnSpMkLst>
        </pc:cxnChg>
        <pc:cxnChg chg="mod">
          <ac:chgData name="James Rix" userId="cb545cd9-4117-4a28-ae57-51585a740fdd" providerId="ADAL" clId="{AAAA4DC8-9B01-433A-9A1A-7EF925C8EEAE}" dt="2019-10-26T08:42:25.198" v="796" actId="13822"/>
          <ac:cxnSpMkLst>
            <pc:docMk/>
            <pc:sldMk cId="3219254599" sldId="316"/>
            <ac:cxnSpMk id="147" creationId="{B193D5BC-1A20-4E2D-AD0F-8EF689FCE235}"/>
          </ac:cxnSpMkLst>
        </pc:cxnChg>
        <pc:cxnChg chg="mod">
          <ac:chgData name="James Rix" userId="cb545cd9-4117-4a28-ae57-51585a740fdd" providerId="ADAL" clId="{AAAA4DC8-9B01-433A-9A1A-7EF925C8EEAE}" dt="2019-10-26T08:42:25.198" v="796" actId="13822"/>
          <ac:cxnSpMkLst>
            <pc:docMk/>
            <pc:sldMk cId="3219254599" sldId="316"/>
            <ac:cxnSpMk id="148" creationId="{6A41DEFC-DE8C-4842-94F7-83051CFA8EDF}"/>
          </ac:cxnSpMkLst>
        </pc:cxnChg>
        <pc:cxnChg chg="mod">
          <ac:chgData name="James Rix" userId="cb545cd9-4117-4a28-ae57-51585a740fdd" providerId="ADAL" clId="{AAAA4DC8-9B01-433A-9A1A-7EF925C8EEAE}" dt="2019-10-26T08:42:25.198" v="796" actId="13822"/>
          <ac:cxnSpMkLst>
            <pc:docMk/>
            <pc:sldMk cId="3219254599" sldId="316"/>
            <ac:cxnSpMk id="149" creationId="{8F9E1149-7DCB-46CC-98D2-7C490B47613F}"/>
          </ac:cxnSpMkLst>
        </pc:cxnChg>
        <pc:cxnChg chg="mod">
          <ac:chgData name="James Rix" userId="cb545cd9-4117-4a28-ae57-51585a740fdd" providerId="ADAL" clId="{AAAA4DC8-9B01-433A-9A1A-7EF925C8EEAE}" dt="2019-10-26T08:42:25.198" v="796" actId="13822"/>
          <ac:cxnSpMkLst>
            <pc:docMk/>
            <pc:sldMk cId="3219254599" sldId="316"/>
            <ac:cxnSpMk id="150" creationId="{6D706FB6-AD1D-4AE8-90FF-F19E8806CA93}"/>
          </ac:cxnSpMkLst>
        </pc:cxnChg>
        <pc:cxnChg chg="add del mod">
          <ac:chgData name="James Rix" userId="cb545cd9-4117-4a28-ae57-51585a740fdd" providerId="ADAL" clId="{AAAA4DC8-9B01-433A-9A1A-7EF925C8EEAE}" dt="2019-10-26T08:39:16.017" v="773" actId="11529"/>
          <ac:cxnSpMkLst>
            <pc:docMk/>
            <pc:sldMk cId="3219254599" sldId="316"/>
            <ac:cxnSpMk id="152" creationId="{9C29A638-3ADB-43C0-BFD0-BC154866F71E}"/>
          </ac:cxnSpMkLst>
        </pc:cxnChg>
        <pc:cxnChg chg="add del mod">
          <ac:chgData name="James Rix" userId="cb545cd9-4117-4a28-ae57-51585a740fdd" providerId="ADAL" clId="{AAAA4DC8-9B01-433A-9A1A-7EF925C8EEAE}" dt="2019-10-26T08:39:15.556" v="771" actId="11529"/>
          <ac:cxnSpMkLst>
            <pc:docMk/>
            <pc:sldMk cId="3219254599" sldId="316"/>
            <ac:cxnSpMk id="154" creationId="{13C0F951-0254-4862-9A0F-746745E3C867}"/>
          </ac:cxnSpMkLst>
        </pc:cxnChg>
        <pc:cxnChg chg="add del mod">
          <ac:chgData name="James Rix" userId="cb545cd9-4117-4a28-ae57-51585a740fdd" providerId="ADAL" clId="{AAAA4DC8-9B01-433A-9A1A-7EF925C8EEAE}" dt="2019-10-26T08:42:44.826" v="797"/>
          <ac:cxnSpMkLst>
            <pc:docMk/>
            <pc:sldMk cId="3219254599" sldId="316"/>
            <ac:cxnSpMk id="156" creationId="{F9CDB8DF-C274-4B0D-ADD4-0AB6C4A54263}"/>
          </ac:cxnSpMkLst>
        </pc:cxnChg>
        <pc:cxnChg chg="add del mod">
          <ac:chgData name="James Rix" userId="cb545cd9-4117-4a28-ae57-51585a740fdd" providerId="ADAL" clId="{AAAA4DC8-9B01-433A-9A1A-7EF925C8EEAE}" dt="2019-10-26T08:42:44.826" v="797"/>
          <ac:cxnSpMkLst>
            <pc:docMk/>
            <pc:sldMk cId="3219254599" sldId="316"/>
            <ac:cxnSpMk id="158" creationId="{F9DCCCF5-D265-4F8E-93D1-8284C1EDEA61}"/>
          </ac:cxnSpMkLst>
        </pc:cxnChg>
        <pc:cxnChg chg="add del mod">
          <ac:chgData name="James Rix" userId="cb545cd9-4117-4a28-ae57-51585a740fdd" providerId="ADAL" clId="{AAAA4DC8-9B01-433A-9A1A-7EF925C8EEAE}" dt="2019-10-26T08:42:44.826" v="797"/>
          <ac:cxnSpMkLst>
            <pc:docMk/>
            <pc:sldMk cId="3219254599" sldId="316"/>
            <ac:cxnSpMk id="160" creationId="{18F8A78F-C932-4EB8-88CB-E4D65B2F9171}"/>
          </ac:cxnSpMkLst>
        </pc:cxnChg>
        <pc:cxnChg chg="add del mod">
          <ac:chgData name="James Rix" userId="cb545cd9-4117-4a28-ae57-51585a740fdd" providerId="ADAL" clId="{AAAA4DC8-9B01-433A-9A1A-7EF925C8EEAE}" dt="2019-10-26T08:42:44.826" v="797"/>
          <ac:cxnSpMkLst>
            <pc:docMk/>
            <pc:sldMk cId="3219254599" sldId="316"/>
            <ac:cxnSpMk id="162" creationId="{AF9219F1-1ED5-4E8F-AACB-0288BAC6F511}"/>
          </ac:cxnSpMkLst>
        </pc:cxnChg>
        <pc:cxnChg chg="add del mod">
          <ac:chgData name="James Rix" userId="cb545cd9-4117-4a28-ae57-51585a740fdd" providerId="ADAL" clId="{AAAA4DC8-9B01-433A-9A1A-7EF925C8EEAE}" dt="2019-10-26T08:42:44.826" v="797"/>
          <ac:cxnSpMkLst>
            <pc:docMk/>
            <pc:sldMk cId="3219254599" sldId="316"/>
            <ac:cxnSpMk id="164" creationId="{61BA813D-7452-4CBF-A617-5EBB0F9BFAC5}"/>
          </ac:cxnSpMkLst>
        </pc:cxnChg>
        <pc:cxnChg chg="add del mod">
          <ac:chgData name="James Rix" userId="cb545cd9-4117-4a28-ae57-51585a740fdd" providerId="ADAL" clId="{AAAA4DC8-9B01-433A-9A1A-7EF925C8EEAE}" dt="2019-10-26T08:42:44.826" v="797"/>
          <ac:cxnSpMkLst>
            <pc:docMk/>
            <pc:sldMk cId="3219254599" sldId="316"/>
            <ac:cxnSpMk id="166" creationId="{1C1AE0B8-3B59-4F4E-8012-C2A8607CE159}"/>
          </ac:cxnSpMkLst>
        </pc:cxnChg>
        <pc:cxnChg chg="add del mod">
          <ac:chgData name="James Rix" userId="cb545cd9-4117-4a28-ae57-51585a740fdd" providerId="ADAL" clId="{AAAA4DC8-9B01-433A-9A1A-7EF925C8EEAE}" dt="2019-10-26T08:42:44.826" v="797"/>
          <ac:cxnSpMkLst>
            <pc:docMk/>
            <pc:sldMk cId="3219254599" sldId="316"/>
            <ac:cxnSpMk id="169" creationId="{4B0B99D8-FB69-45A1-BA54-933F0C12542D}"/>
          </ac:cxnSpMkLst>
        </pc:cxnChg>
        <pc:cxnChg chg="add del mod">
          <ac:chgData name="James Rix" userId="cb545cd9-4117-4a28-ae57-51585a740fdd" providerId="ADAL" clId="{AAAA4DC8-9B01-433A-9A1A-7EF925C8EEAE}" dt="2019-10-26T08:42:44.826" v="797"/>
          <ac:cxnSpMkLst>
            <pc:docMk/>
            <pc:sldMk cId="3219254599" sldId="316"/>
            <ac:cxnSpMk id="171" creationId="{20CDE2FF-A904-442D-B759-9B25DD1FDED9}"/>
          </ac:cxnSpMkLst>
        </pc:cxnChg>
        <pc:cxnChg chg="add del mod">
          <ac:chgData name="James Rix" userId="cb545cd9-4117-4a28-ae57-51585a740fdd" providerId="ADAL" clId="{AAAA4DC8-9B01-433A-9A1A-7EF925C8EEAE}" dt="2019-10-26T08:42:44.826" v="797"/>
          <ac:cxnSpMkLst>
            <pc:docMk/>
            <pc:sldMk cId="3219254599" sldId="316"/>
            <ac:cxnSpMk id="173" creationId="{37BEFA55-7F0B-4EEF-A8BD-6769D11355C2}"/>
          </ac:cxnSpMkLst>
        </pc:cxnChg>
        <pc:cxnChg chg="add del mod">
          <ac:chgData name="James Rix" userId="cb545cd9-4117-4a28-ae57-51585a740fdd" providerId="ADAL" clId="{AAAA4DC8-9B01-433A-9A1A-7EF925C8EEAE}" dt="2019-10-26T08:42:44.826" v="797"/>
          <ac:cxnSpMkLst>
            <pc:docMk/>
            <pc:sldMk cId="3219254599" sldId="316"/>
            <ac:cxnSpMk id="175" creationId="{4071C766-8F42-4CAC-96B5-4A31DE189D8E}"/>
          </ac:cxnSpMkLst>
        </pc:cxnChg>
        <pc:cxnChg chg="add del mod">
          <ac:chgData name="James Rix" userId="cb545cd9-4117-4a28-ae57-51585a740fdd" providerId="ADAL" clId="{AAAA4DC8-9B01-433A-9A1A-7EF925C8EEAE}" dt="2019-10-26T08:42:44.826" v="797"/>
          <ac:cxnSpMkLst>
            <pc:docMk/>
            <pc:sldMk cId="3219254599" sldId="316"/>
            <ac:cxnSpMk id="177" creationId="{75372F17-C041-4840-A425-54C6D799725E}"/>
          </ac:cxnSpMkLst>
        </pc:cxnChg>
        <pc:cxnChg chg="add del mod">
          <ac:chgData name="James Rix" userId="cb545cd9-4117-4a28-ae57-51585a740fdd" providerId="ADAL" clId="{AAAA4DC8-9B01-433A-9A1A-7EF925C8EEAE}" dt="2019-10-26T08:42:44.826" v="797"/>
          <ac:cxnSpMkLst>
            <pc:docMk/>
            <pc:sldMk cId="3219254599" sldId="316"/>
            <ac:cxnSpMk id="179" creationId="{FC30C48A-D66E-4C04-B634-EA0CE2B754F7}"/>
          </ac:cxnSpMkLst>
        </pc:cxnChg>
        <pc:cxnChg chg="add del mod">
          <ac:chgData name="James Rix" userId="cb545cd9-4117-4a28-ae57-51585a740fdd" providerId="ADAL" clId="{AAAA4DC8-9B01-433A-9A1A-7EF925C8EEAE}" dt="2019-10-26T08:42:44.826" v="797"/>
          <ac:cxnSpMkLst>
            <pc:docMk/>
            <pc:sldMk cId="3219254599" sldId="316"/>
            <ac:cxnSpMk id="181" creationId="{49558230-1790-4C48-BD16-D7FFE3319E8F}"/>
          </ac:cxnSpMkLst>
        </pc:cxnChg>
        <pc:cxnChg chg="add del mod">
          <ac:chgData name="James Rix" userId="cb545cd9-4117-4a28-ae57-51585a740fdd" providerId="ADAL" clId="{AAAA4DC8-9B01-433A-9A1A-7EF925C8EEAE}" dt="2019-10-26T08:42:44.826" v="797"/>
          <ac:cxnSpMkLst>
            <pc:docMk/>
            <pc:sldMk cId="3219254599" sldId="316"/>
            <ac:cxnSpMk id="183" creationId="{96C4A873-BDFB-4ED7-996C-0300FF5F28FA}"/>
          </ac:cxnSpMkLst>
        </pc:cxnChg>
        <pc:cxnChg chg="add del mod">
          <ac:chgData name="James Rix" userId="cb545cd9-4117-4a28-ae57-51585a740fdd" providerId="ADAL" clId="{AAAA4DC8-9B01-433A-9A1A-7EF925C8EEAE}" dt="2019-10-26T08:42:44.826" v="797"/>
          <ac:cxnSpMkLst>
            <pc:docMk/>
            <pc:sldMk cId="3219254599" sldId="316"/>
            <ac:cxnSpMk id="185" creationId="{5FF28F4E-44D7-474B-A228-EA236FF73BE8}"/>
          </ac:cxnSpMkLst>
        </pc:cxnChg>
        <pc:cxnChg chg="add del mod">
          <ac:chgData name="James Rix" userId="cb545cd9-4117-4a28-ae57-51585a740fdd" providerId="ADAL" clId="{AAAA4DC8-9B01-433A-9A1A-7EF925C8EEAE}" dt="2019-10-26T08:42:44.826" v="797"/>
          <ac:cxnSpMkLst>
            <pc:docMk/>
            <pc:sldMk cId="3219254599" sldId="316"/>
            <ac:cxnSpMk id="187" creationId="{FEEE3E22-0FDB-4F90-A25B-D635849BF787}"/>
          </ac:cxnSpMkLst>
        </pc:cxnChg>
        <pc:cxnChg chg="add del mod">
          <ac:chgData name="James Rix" userId="cb545cd9-4117-4a28-ae57-51585a740fdd" providerId="ADAL" clId="{AAAA4DC8-9B01-433A-9A1A-7EF925C8EEAE}" dt="2019-10-26T08:42:44.826" v="797"/>
          <ac:cxnSpMkLst>
            <pc:docMk/>
            <pc:sldMk cId="3219254599" sldId="316"/>
            <ac:cxnSpMk id="189" creationId="{264A108B-F135-42B7-9899-43A0A9E2A798}"/>
          </ac:cxnSpMkLst>
        </pc:cxnChg>
        <pc:cxnChg chg="add del mod">
          <ac:chgData name="James Rix" userId="cb545cd9-4117-4a28-ae57-51585a740fdd" providerId="ADAL" clId="{AAAA4DC8-9B01-433A-9A1A-7EF925C8EEAE}" dt="2019-10-26T08:42:44.826" v="797"/>
          <ac:cxnSpMkLst>
            <pc:docMk/>
            <pc:sldMk cId="3219254599" sldId="316"/>
            <ac:cxnSpMk id="191" creationId="{8AF427C0-EA15-4108-BDEE-EFC37BE6F7AB}"/>
          </ac:cxnSpMkLst>
        </pc:cxnChg>
      </pc:sldChg>
      <pc:sldChg chg="addSp delSp modSp add">
        <pc:chgData name="James Rix" userId="cb545cd9-4117-4a28-ae57-51585a740fdd" providerId="ADAL" clId="{AAAA4DC8-9B01-433A-9A1A-7EF925C8EEAE}" dt="2019-10-26T10:10:32.269" v="1249" actId="1076"/>
        <pc:sldMkLst>
          <pc:docMk/>
          <pc:sldMk cId="2759715041" sldId="317"/>
        </pc:sldMkLst>
        <pc:spChg chg="mod">
          <ac:chgData name="James Rix" userId="cb545cd9-4117-4a28-ae57-51585a740fdd" providerId="ADAL" clId="{AAAA4DC8-9B01-433A-9A1A-7EF925C8EEAE}" dt="2019-10-26T10:09:18.016" v="1241" actId="207"/>
          <ac:spMkLst>
            <pc:docMk/>
            <pc:sldMk cId="2759715041" sldId="317"/>
            <ac:spMk id="11" creationId="{B7734F5F-CA90-41B0-AF38-CFD08C0DB442}"/>
          </ac:spMkLst>
        </pc:spChg>
        <pc:spChg chg="mod">
          <ac:chgData name="James Rix" userId="cb545cd9-4117-4a28-ae57-51585a740fdd" providerId="ADAL" clId="{AAAA4DC8-9B01-433A-9A1A-7EF925C8EEAE}" dt="2019-10-26T10:09:46.888" v="1244" actId="207"/>
          <ac:spMkLst>
            <pc:docMk/>
            <pc:sldMk cId="2759715041" sldId="317"/>
            <ac:spMk id="12" creationId="{49E5FC6D-421D-4CBB-A83B-523A499CAAE5}"/>
          </ac:spMkLst>
        </pc:spChg>
        <pc:spChg chg="mod">
          <ac:chgData name="James Rix" userId="cb545cd9-4117-4a28-ae57-51585a740fdd" providerId="ADAL" clId="{AAAA4DC8-9B01-433A-9A1A-7EF925C8EEAE}" dt="2019-10-26T10:10:27.655" v="1248" actId="207"/>
          <ac:spMkLst>
            <pc:docMk/>
            <pc:sldMk cId="2759715041" sldId="317"/>
            <ac:spMk id="13" creationId="{1060B58F-C541-440E-8BAE-33FC5631A971}"/>
          </ac:spMkLst>
        </pc:spChg>
        <pc:spChg chg="mod">
          <ac:chgData name="James Rix" userId="cb545cd9-4117-4a28-ae57-51585a740fdd" providerId="ADAL" clId="{AAAA4DC8-9B01-433A-9A1A-7EF925C8EEAE}" dt="2019-10-26T10:08:22.369" v="1237" actId="20577"/>
          <ac:spMkLst>
            <pc:docMk/>
            <pc:sldMk cId="2759715041" sldId="317"/>
            <ac:spMk id="14" creationId="{8735F9E5-9327-4A44-B069-66B27A8C9D55}"/>
          </ac:spMkLst>
        </pc:spChg>
        <pc:spChg chg="mod">
          <ac:chgData name="James Rix" userId="cb545cd9-4117-4a28-ae57-51585a740fdd" providerId="ADAL" clId="{AAAA4DC8-9B01-433A-9A1A-7EF925C8EEAE}" dt="2019-10-26T10:06:04.578" v="1197" actId="20577"/>
          <ac:spMkLst>
            <pc:docMk/>
            <pc:sldMk cId="2759715041" sldId="317"/>
            <ac:spMk id="15" creationId="{49D46737-7B08-4520-922B-001FE3652C88}"/>
          </ac:spMkLst>
        </pc:spChg>
        <pc:spChg chg="mod">
          <ac:chgData name="James Rix" userId="cb545cd9-4117-4a28-ae57-51585a740fdd" providerId="ADAL" clId="{AAAA4DC8-9B01-433A-9A1A-7EF925C8EEAE}" dt="2019-10-26T10:08:14.865" v="1227" actId="20577"/>
          <ac:spMkLst>
            <pc:docMk/>
            <pc:sldMk cId="2759715041" sldId="317"/>
            <ac:spMk id="16" creationId="{FD5CC351-BCB1-4CED-AF1F-8AB5056FA295}"/>
          </ac:spMkLst>
        </pc:spChg>
        <pc:picChg chg="del">
          <ac:chgData name="James Rix" userId="cb545cd9-4117-4a28-ae57-51585a740fdd" providerId="ADAL" clId="{AAAA4DC8-9B01-433A-9A1A-7EF925C8EEAE}" dt="2019-10-26T10:05:29.105" v="1176" actId="478"/>
          <ac:picMkLst>
            <pc:docMk/>
            <pc:sldMk cId="2759715041" sldId="317"/>
            <ac:picMk id="6" creationId="{448D2CAA-27C9-49D3-9A37-E18CB584EBE2}"/>
          </ac:picMkLst>
        </pc:picChg>
        <pc:picChg chg="add mod">
          <ac:chgData name="James Rix" userId="cb545cd9-4117-4a28-ae57-51585a740fdd" providerId="ADAL" clId="{AAAA4DC8-9B01-433A-9A1A-7EF925C8EEAE}" dt="2019-10-26T10:05:58.087" v="1185" actId="1076"/>
          <ac:picMkLst>
            <pc:docMk/>
            <pc:sldMk cId="2759715041" sldId="317"/>
            <ac:picMk id="7" creationId="{E097D585-3E55-4FD8-A86B-4BA2B3E4D30D}"/>
          </ac:picMkLst>
        </pc:picChg>
        <pc:picChg chg="del">
          <ac:chgData name="James Rix" userId="cb545cd9-4117-4a28-ae57-51585a740fdd" providerId="ADAL" clId="{AAAA4DC8-9B01-433A-9A1A-7EF925C8EEAE}" dt="2019-10-26T10:05:28.401" v="1175" actId="478"/>
          <ac:picMkLst>
            <pc:docMk/>
            <pc:sldMk cId="2759715041" sldId="317"/>
            <ac:picMk id="8" creationId="{33AD169A-0224-4309-95C2-78110A78D97C}"/>
          </ac:picMkLst>
        </pc:picChg>
        <pc:picChg chg="del">
          <ac:chgData name="James Rix" userId="cb545cd9-4117-4a28-ae57-51585a740fdd" providerId="ADAL" clId="{AAAA4DC8-9B01-433A-9A1A-7EF925C8EEAE}" dt="2019-10-26T10:05:27.489" v="1174" actId="478"/>
          <ac:picMkLst>
            <pc:docMk/>
            <pc:sldMk cId="2759715041" sldId="317"/>
            <ac:picMk id="10" creationId="{6B9F1E27-F024-4D2F-A4EF-BE96CB2E984C}"/>
          </ac:picMkLst>
        </pc:picChg>
        <pc:picChg chg="add mod">
          <ac:chgData name="James Rix" userId="cb545cd9-4117-4a28-ae57-51585a740fdd" providerId="ADAL" clId="{AAAA4DC8-9B01-433A-9A1A-7EF925C8EEAE}" dt="2019-10-26T10:10:32.269" v="1249" actId="1076"/>
          <ac:picMkLst>
            <pc:docMk/>
            <pc:sldMk cId="2759715041" sldId="317"/>
            <ac:picMk id="17" creationId="{004DF93E-8157-49F5-8779-9F16F93584FA}"/>
          </ac:picMkLst>
        </pc:picChg>
        <pc:picChg chg="add mod">
          <ac:chgData name="James Rix" userId="cb545cd9-4117-4a28-ae57-51585a740fdd" providerId="ADAL" clId="{AAAA4DC8-9B01-433A-9A1A-7EF925C8EEAE}" dt="2019-10-26T10:10:24.189" v="1247" actId="1076"/>
          <ac:picMkLst>
            <pc:docMk/>
            <pc:sldMk cId="2759715041" sldId="317"/>
            <ac:picMk id="19" creationId="{81134C56-7CBA-4E9E-9A26-A1DFD937E411}"/>
          </ac:picMkLst>
        </pc:picChg>
      </pc:sldChg>
      <pc:sldChg chg="addSp delSp modSp add">
        <pc:chgData name="James Rix" userId="cb545cd9-4117-4a28-ae57-51585a740fdd" providerId="ADAL" clId="{AAAA4DC8-9B01-433A-9A1A-7EF925C8EEAE}" dt="2019-10-26T10:15:06.156" v="1312" actId="1076"/>
        <pc:sldMkLst>
          <pc:docMk/>
          <pc:sldMk cId="1121844654" sldId="318"/>
        </pc:sldMkLst>
        <pc:spChg chg="mod">
          <ac:chgData name="James Rix" userId="cb545cd9-4117-4a28-ae57-51585a740fdd" providerId="ADAL" clId="{AAAA4DC8-9B01-433A-9A1A-7EF925C8EEAE}" dt="2019-10-26T10:15:06.156" v="1312" actId="1076"/>
          <ac:spMkLst>
            <pc:docMk/>
            <pc:sldMk cId="1121844654" sldId="318"/>
            <ac:spMk id="11" creationId="{B7734F5F-CA90-41B0-AF38-CFD08C0DB442}"/>
          </ac:spMkLst>
        </pc:spChg>
        <pc:spChg chg="mod">
          <ac:chgData name="James Rix" userId="cb545cd9-4117-4a28-ae57-51585a740fdd" providerId="ADAL" clId="{AAAA4DC8-9B01-433A-9A1A-7EF925C8EEAE}" dt="2019-10-26T10:14:59.236" v="1311" actId="1076"/>
          <ac:spMkLst>
            <pc:docMk/>
            <pc:sldMk cId="1121844654" sldId="318"/>
            <ac:spMk id="12" creationId="{49E5FC6D-421D-4CBB-A83B-523A499CAAE5}"/>
          </ac:spMkLst>
        </pc:spChg>
        <pc:spChg chg="mod">
          <ac:chgData name="James Rix" userId="cb545cd9-4117-4a28-ae57-51585a740fdd" providerId="ADAL" clId="{AAAA4DC8-9B01-433A-9A1A-7EF925C8EEAE}" dt="2019-10-26T10:14:38.667" v="1307" actId="1076"/>
          <ac:spMkLst>
            <pc:docMk/>
            <pc:sldMk cId="1121844654" sldId="318"/>
            <ac:spMk id="13" creationId="{1060B58F-C541-440E-8BAE-33FC5631A971}"/>
          </ac:spMkLst>
        </pc:spChg>
        <pc:spChg chg="mod">
          <ac:chgData name="James Rix" userId="cb545cd9-4117-4a28-ae57-51585a740fdd" providerId="ADAL" clId="{AAAA4DC8-9B01-433A-9A1A-7EF925C8EEAE}" dt="2019-10-26T10:15:06.156" v="1312" actId="1076"/>
          <ac:spMkLst>
            <pc:docMk/>
            <pc:sldMk cId="1121844654" sldId="318"/>
            <ac:spMk id="14" creationId="{8735F9E5-9327-4A44-B069-66B27A8C9D55}"/>
          </ac:spMkLst>
        </pc:spChg>
        <pc:spChg chg="mod">
          <ac:chgData name="James Rix" userId="cb545cd9-4117-4a28-ae57-51585a740fdd" providerId="ADAL" clId="{AAAA4DC8-9B01-433A-9A1A-7EF925C8EEAE}" dt="2019-10-26T10:14:22.579" v="1303" actId="1076"/>
          <ac:spMkLst>
            <pc:docMk/>
            <pc:sldMk cId="1121844654" sldId="318"/>
            <ac:spMk id="15" creationId="{49D46737-7B08-4520-922B-001FE3652C88}"/>
          </ac:spMkLst>
        </pc:spChg>
        <pc:spChg chg="mod">
          <ac:chgData name="James Rix" userId="cb545cd9-4117-4a28-ae57-51585a740fdd" providerId="ADAL" clId="{AAAA4DC8-9B01-433A-9A1A-7EF925C8EEAE}" dt="2019-10-26T10:14:59.236" v="1311" actId="1076"/>
          <ac:spMkLst>
            <pc:docMk/>
            <pc:sldMk cId="1121844654" sldId="318"/>
            <ac:spMk id="16" creationId="{FD5CC351-BCB1-4CED-AF1F-8AB5056FA295}"/>
          </ac:spMkLst>
        </pc:spChg>
        <pc:picChg chg="add mod">
          <ac:chgData name="James Rix" userId="cb545cd9-4117-4a28-ae57-51585a740fdd" providerId="ADAL" clId="{AAAA4DC8-9B01-433A-9A1A-7EF925C8EEAE}" dt="2019-10-26T10:15:06.156" v="1312" actId="1076"/>
          <ac:picMkLst>
            <pc:docMk/>
            <pc:sldMk cId="1121844654" sldId="318"/>
            <ac:picMk id="6" creationId="{26FFFE0D-E340-40AE-A50A-B09BCAA7C2CD}"/>
          </ac:picMkLst>
        </pc:picChg>
        <pc:picChg chg="del">
          <ac:chgData name="James Rix" userId="cb545cd9-4117-4a28-ae57-51585a740fdd" providerId="ADAL" clId="{AAAA4DC8-9B01-433A-9A1A-7EF925C8EEAE}" dt="2019-10-26T10:10:55.630" v="1252" actId="478"/>
          <ac:picMkLst>
            <pc:docMk/>
            <pc:sldMk cId="1121844654" sldId="318"/>
            <ac:picMk id="7" creationId="{E097D585-3E55-4FD8-A86B-4BA2B3E4D30D}"/>
          </ac:picMkLst>
        </pc:picChg>
        <pc:picChg chg="add mod">
          <ac:chgData name="James Rix" userId="cb545cd9-4117-4a28-ae57-51585a740fdd" providerId="ADAL" clId="{AAAA4DC8-9B01-433A-9A1A-7EF925C8EEAE}" dt="2019-10-26T10:14:59.236" v="1311" actId="1076"/>
          <ac:picMkLst>
            <pc:docMk/>
            <pc:sldMk cId="1121844654" sldId="318"/>
            <ac:picMk id="9" creationId="{B40270F9-DE79-409A-B671-BD5B1C9DB4F8}"/>
          </ac:picMkLst>
        </pc:picChg>
        <pc:picChg chg="del">
          <ac:chgData name="James Rix" userId="cb545cd9-4117-4a28-ae57-51585a740fdd" providerId="ADAL" clId="{AAAA4DC8-9B01-433A-9A1A-7EF925C8EEAE}" dt="2019-10-26T10:10:54.798" v="1251" actId="478"/>
          <ac:picMkLst>
            <pc:docMk/>
            <pc:sldMk cId="1121844654" sldId="318"/>
            <ac:picMk id="17" creationId="{004DF93E-8157-49F5-8779-9F16F93584FA}"/>
          </ac:picMkLst>
        </pc:picChg>
        <pc:picChg chg="add mod">
          <ac:chgData name="James Rix" userId="cb545cd9-4117-4a28-ae57-51585a740fdd" providerId="ADAL" clId="{AAAA4DC8-9B01-433A-9A1A-7EF925C8EEAE}" dt="2019-10-26T10:14:20.195" v="1302" actId="1076"/>
          <ac:picMkLst>
            <pc:docMk/>
            <pc:sldMk cId="1121844654" sldId="318"/>
            <ac:picMk id="18" creationId="{995B437E-7DF5-43E1-BE88-116F2684D8E6}"/>
          </ac:picMkLst>
        </pc:picChg>
        <pc:picChg chg="del">
          <ac:chgData name="James Rix" userId="cb545cd9-4117-4a28-ae57-51585a740fdd" providerId="ADAL" clId="{AAAA4DC8-9B01-433A-9A1A-7EF925C8EEAE}" dt="2019-10-26T10:10:56.446" v="1253" actId="478"/>
          <ac:picMkLst>
            <pc:docMk/>
            <pc:sldMk cId="1121844654" sldId="318"/>
            <ac:picMk id="19" creationId="{81134C56-7CBA-4E9E-9A26-A1DFD937E411}"/>
          </ac:picMkLst>
        </pc:picChg>
      </pc:sldChg>
      <pc:sldChg chg="addSp delSp modSp add">
        <pc:chgData name="James Rix" userId="cb545cd9-4117-4a28-ae57-51585a740fdd" providerId="ADAL" clId="{AAAA4DC8-9B01-433A-9A1A-7EF925C8EEAE}" dt="2019-10-27T05:32:42.678" v="2592"/>
        <pc:sldMkLst>
          <pc:docMk/>
          <pc:sldMk cId="62249266" sldId="319"/>
        </pc:sldMkLst>
        <pc:spChg chg="mod">
          <ac:chgData name="James Rix" userId="cb545cd9-4117-4a28-ae57-51585a740fdd" providerId="ADAL" clId="{AAAA4DC8-9B01-433A-9A1A-7EF925C8EEAE}" dt="2019-10-27T05:17:21.311" v="2221" actId="20577"/>
          <ac:spMkLst>
            <pc:docMk/>
            <pc:sldMk cId="62249266" sldId="319"/>
            <ac:spMk id="6" creationId="{A92D2099-27FC-4CA6-9556-BD4B9434114C}"/>
          </ac:spMkLst>
        </pc:spChg>
        <pc:spChg chg="add mod">
          <ac:chgData name="James Rix" userId="cb545cd9-4117-4a28-ae57-51585a740fdd" providerId="ADAL" clId="{AAAA4DC8-9B01-433A-9A1A-7EF925C8EEAE}" dt="2019-10-27T05:11:50.768" v="2131" actId="208"/>
          <ac:spMkLst>
            <pc:docMk/>
            <pc:sldMk cId="62249266" sldId="319"/>
            <ac:spMk id="9" creationId="{249597F5-0466-4414-B44F-FB51356D4029}"/>
          </ac:spMkLst>
        </pc:spChg>
        <pc:spChg chg="add mod">
          <ac:chgData name="James Rix" userId="cb545cd9-4117-4a28-ae57-51585a740fdd" providerId="ADAL" clId="{AAAA4DC8-9B01-433A-9A1A-7EF925C8EEAE}" dt="2019-10-27T05:13:34.933" v="2147" actId="207"/>
          <ac:spMkLst>
            <pc:docMk/>
            <pc:sldMk cId="62249266" sldId="319"/>
            <ac:spMk id="11" creationId="{73AA571F-19EE-4D1A-B135-B12DF6659055}"/>
          </ac:spMkLst>
        </pc:spChg>
        <pc:spChg chg="add mod">
          <ac:chgData name="James Rix" userId="cb545cd9-4117-4a28-ae57-51585a740fdd" providerId="ADAL" clId="{AAAA4DC8-9B01-433A-9A1A-7EF925C8EEAE}" dt="2019-10-27T05:15:03.307" v="2187" actId="1076"/>
          <ac:spMkLst>
            <pc:docMk/>
            <pc:sldMk cId="62249266" sldId="319"/>
            <ac:spMk id="12" creationId="{1959128A-664B-4221-BD6F-1FF4BF187EA1}"/>
          </ac:spMkLst>
        </pc:spChg>
        <pc:spChg chg="add mod ord">
          <ac:chgData name="James Rix" userId="cb545cd9-4117-4a28-ae57-51585a740fdd" providerId="ADAL" clId="{AAAA4DC8-9B01-433A-9A1A-7EF925C8EEAE}" dt="2019-10-27T05:12:30.909" v="2139" actId="167"/>
          <ac:spMkLst>
            <pc:docMk/>
            <pc:sldMk cId="62249266" sldId="319"/>
            <ac:spMk id="232" creationId="{50A1A973-7CD1-493B-8F2C-1A414768ADFC}"/>
          </ac:spMkLst>
        </pc:spChg>
        <pc:spChg chg="add mod">
          <ac:chgData name="James Rix" userId="cb545cd9-4117-4a28-ae57-51585a740fdd" providerId="ADAL" clId="{AAAA4DC8-9B01-433A-9A1A-7EF925C8EEAE}" dt="2019-10-27T05:13:43.839" v="2151" actId="20577"/>
          <ac:spMkLst>
            <pc:docMk/>
            <pc:sldMk cId="62249266" sldId="319"/>
            <ac:spMk id="234" creationId="{D89FC9D4-F748-4E0D-948F-C241ED96A2A9}"/>
          </ac:spMkLst>
        </pc:spChg>
        <pc:spChg chg="add mod">
          <ac:chgData name="James Rix" userId="cb545cd9-4117-4a28-ae57-51585a740fdd" providerId="ADAL" clId="{AAAA4DC8-9B01-433A-9A1A-7EF925C8EEAE}" dt="2019-10-27T05:13:51.534" v="2155" actId="20577"/>
          <ac:spMkLst>
            <pc:docMk/>
            <pc:sldMk cId="62249266" sldId="319"/>
            <ac:spMk id="235" creationId="{CEE83A31-92FD-4831-A918-A54876CACC39}"/>
          </ac:spMkLst>
        </pc:spChg>
        <pc:grpChg chg="mod ord">
          <ac:chgData name="James Rix" userId="cb545cd9-4117-4a28-ae57-51585a740fdd" providerId="ADAL" clId="{AAAA4DC8-9B01-433A-9A1A-7EF925C8EEAE}" dt="2019-10-27T05:12:01.098" v="2133" actId="166"/>
          <ac:grpSpMkLst>
            <pc:docMk/>
            <pc:sldMk cId="62249266" sldId="319"/>
            <ac:grpSpMk id="119" creationId="{872A7CB3-D3E7-41F0-BD97-C5A922A14BB1}"/>
          </ac:grpSpMkLst>
        </pc:grpChg>
        <pc:cxnChg chg="add mod">
          <ac:chgData name="James Rix" userId="cb545cd9-4117-4a28-ae57-51585a740fdd" providerId="ADAL" clId="{AAAA4DC8-9B01-433A-9A1A-7EF925C8EEAE}" dt="2019-10-27T05:13:10.876" v="2143" actId="14100"/>
          <ac:cxnSpMkLst>
            <pc:docMk/>
            <pc:sldMk cId="62249266" sldId="319"/>
            <ac:cxnSpMk id="3" creationId="{CB4AF960-7B95-4086-96D7-0E8D4B83F93D}"/>
          </ac:cxnSpMkLst>
        </pc:cxnChg>
        <pc:cxnChg chg="add mod">
          <ac:chgData name="James Rix" userId="cb545cd9-4117-4a28-ae57-51585a740fdd" providerId="ADAL" clId="{AAAA4DC8-9B01-433A-9A1A-7EF925C8EEAE}" dt="2019-10-27T05:13:03.130" v="2142" actId="12788"/>
          <ac:cxnSpMkLst>
            <pc:docMk/>
            <pc:sldMk cId="62249266" sldId="319"/>
            <ac:cxnSpMk id="8" creationId="{16E750B5-34BC-4AF5-A822-228F8BC08AEF}"/>
          </ac:cxnSpMkLst>
        </pc:cxnChg>
        <pc:cxnChg chg="add mod">
          <ac:chgData name="James Rix" userId="cb545cd9-4117-4a28-ae57-51585a740fdd" providerId="ADAL" clId="{AAAA4DC8-9B01-433A-9A1A-7EF925C8EEAE}" dt="2019-10-27T05:15:17.089" v="2190"/>
          <ac:cxnSpMkLst>
            <pc:docMk/>
            <pc:sldMk cId="62249266" sldId="319"/>
            <ac:cxnSpMk id="16" creationId="{1A0CFC48-DFB5-42C5-9C0C-112A1588A561}"/>
          </ac:cxnSpMkLst>
        </pc:cxnChg>
        <pc:cxnChg chg="add del mod">
          <ac:chgData name="James Rix" userId="cb545cd9-4117-4a28-ae57-51585a740fdd" providerId="ADAL" clId="{AAAA4DC8-9B01-433A-9A1A-7EF925C8EEAE}" dt="2019-10-27T05:32:42.678" v="2592"/>
          <ac:cxnSpMkLst>
            <pc:docMk/>
            <pc:sldMk cId="62249266" sldId="319"/>
            <ac:cxnSpMk id="18" creationId="{8E8D795A-985E-4BD7-9671-2CF456B66D7F}"/>
          </ac:cxnSpMkLst>
        </pc:cxnChg>
        <pc:cxnChg chg="add mod ord">
          <ac:chgData name="James Rix" userId="cb545cd9-4117-4a28-ae57-51585a740fdd" providerId="ADAL" clId="{AAAA4DC8-9B01-433A-9A1A-7EF925C8EEAE}" dt="2019-10-27T05:14:46.230" v="2185" actId="166"/>
          <ac:cxnSpMkLst>
            <pc:docMk/>
            <pc:sldMk cId="62249266" sldId="319"/>
            <ac:cxnSpMk id="229" creationId="{2245CEB2-DE37-4469-87B0-1C30EF589E73}"/>
          </ac:cxnSpMkLst>
        </pc:cxnChg>
        <pc:cxnChg chg="add mod">
          <ac:chgData name="James Rix" userId="cb545cd9-4117-4a28-ae57-51585a740fdd" providerId="ADAL" clId="{AAAA4DC8-9B01-433A-9A1A-7EF925C8EEAE}" dt="2019-10-27T05:13:03.130" v="2142" actId="12788"/>
          <ac:cxnSpMkLst>
            <pc:docMk/>
            <pc:sldMk cId="62249266" sldId="319"/>
            <ac:cxnSpMk id="230" creationId="{E8A05084-B279-47A4-8908-7FB8C172A8BB}"/>
          </ac:cxnSpMkLst>
        </pc:cxnChg>
        <pc:cxnChg chg="add mod">
          <ac:chgData name="James Rix" userId="cb545cd9-4117-4a28-ae57-51585a740fdd" providerId="ADAL" clId="{AAAA4DC8-9B01-433A-9A1A-7EF925C8EEAE}" dt="2019-10-27T05:13:03.130" v="2142" actId="12788"/>
          <ac:cxnSpMkLst>
            <pc:docMk/>
            <pc:sldMk cId="62249266" sldId="319"/>
            <ac:cxnSpMk id="231" creationId="{DEB81930-B557-4C8A-8B13-5C598BE633B4}"/>
          </ac:cxnSpMkLst>
        </pc:cxnChg>
        <pc:cxnChg chg="add mod">
          <ac:chgData name="James Rix" userId="cb545cd9-4117-4a28-ae57-51585a740fdd" providerId="ADAL" clId="{AAAA4DC8-9B01-433A-9A1A-7EF925C8EEAE}" dt="2019-10-27T05:14:51.525" v="2186" actId="14100"/>
          <ac:cxnSpMkLst>
            <pc:docMk/>
            <pc:sldMk cId="62249266" sldId="319"/>
            <ac:cxnSpMk id="233" creationId="{DA576CB7-F2E5-41CF-A555-30A6F6CD9939}"/>
          </ac:cxnSpMkLst>
        </pc:cxnChg>
      </pc:sldChg>
      <pc:sldChg chg="addSp delSp modSp add">
        <pc:chgData name="James Rix" userId="cb545cd9-4117-4a28-ae57-51585a740fdd" providerId="ADAL" clId="{AAAA4DC8-9B01-433A-9A1A-7EF925C8EEAE}" dt="2019-10-27T06:38:20.383" v="2694" actId="20577"/>
        <pc:sldMkLst>
          <pc:docMk/>
          <pc:sldMk cId="3350289677" sldId="320"/>
        </pc:sldMkLst>
        <pc:spChg chg="add del mod">
          <ac:chgData name="James Rix" userId="cb545cd9-4117-4a28-ae57-51585a740fdd" providerId="ADAL" clId="{AAAA4DC8-9B01-433A-9A1A-7EF925C8EEAE}" dt="2019-10-27T05:21:52.145" v="2253" actId="478"/>
          <ac:spMkLst>
            <pc:docMk/>
            <pc:sldMk cId="3350289677" sldId="320"/>
            <ac:spMk id="2" creationId="{9F53E816-27D8-4B20-9466-4492CE5A6C18}"/>
          </ac:spMkLst>
        </pc:spChg>
        <pc:spChg chg="mod">
          <ac:chgData name="James Rix" userId="cb545cd9-4117-4a28-ae57-51585a740fdd" providerId="ADAL" clId="{AAAA4DC8-9B01-433A-9A1A-7EF925C8EEAE}" dt="2019-10-27T05:26:39.109" v="2337" actId="20577"/>
          <ac:spMkLst>
            <pc:docMk/>
            <pc:sldMk cId="3350289677" sldId="320"/>
            <ac:spMk id="6" creationId="{A92D2099-27FC-4CA6-9556-BD4B9434114C}"/>
          </ac:spMkLst>
        </pc:spChg>
        <pc:spChg chg="del">
          <ac:chgData name="James Rix" userId="cb545cd9-4117-4a28-ae57-51585a740fdd" providerId="ADAL" clId="{AAAA4DC8-9B01-433A-9A1A-7EF925C8EEAE}" dt="2019-10-27T05:19:42.328" v="2223" actId="478"/>
          <ac:spMkLst>
            <pc:docMk/>
            <pc:sldMk cId="3350289677" sldId="320"/>
            <ac:spMk id="9" creationId="{249597F5-0466-4414-B44F-FB51356D4029}"/>
          </ac:spMkLst>
        </pc:spChg>
        <pc:spChg chg="del">
          <ac:chgData name="James Rix" userId="cb545cd9-4117-4a28-ae57-51585a740fdd" providerId="ADAL" clId="{AAAA4DC8-9B01-433A-9A1A-7EF925C8EEAE}" dt="2019-10-27T05:19:42.328" v="2223" actId="478"/>
          <ac:spMkLst>
            <pc:docMk/>
            <pc:sldMk cId="3350289677" sldId="320"/>
            <ac:spMk id="11" creationId="{73AA571F-19EE-4D1A-B135-B12DF6659055}"/>
          </ac:spMkLst>
        </pc:spChg>
        <pc:spChg chg="del">
          <ac:chgData name="James Rix" userId="cb545cd9-4117-4a28-ae57-51585a740fdd" providerId="ADAL" clId="{AAAA4DC8-9B01-433A-9A1A-7EF925C8EEAE}" dt="2019-10-27T05:19:42.328" v="2223" actId="478"/>
          <ac:spMkLst>
            <pc:docMk/>
            <pc:sldMk cId="3350289677" sldId="320"/>
            <ac:spMk id="12" creationId="{1959128A-664B-4221-BD6F-1FF4BF187EA1}"/>
          </ac:spMkLst>
        </pc:spChg>
        <pc:spChg chg="add mod">
          <ac:chgData name="James Rix" userId="cb545cd9-4117-4a28-ae57-51585a740fdd" providerId="ADAL" clId="{AAAA4DC8-9B01-433A-9A1A-7EF925C8EEAE}" dt="2019-10-27T05:31:04.232" v="2586" actId="1076"/>
          <ac:spMkLst>
            <pc:docMk/>
            <pc:sldMk cId="3350289677" sldId="320"/>
            <ac:spMk id="13" creationId="{16A73FE7-F468-4DC1-966C-632E11243062}"/>
          </ac:spMkLst>
        </pc:spChg>
        <pc:spChg chg="add del mod">
          <ac:chgData name="James Rix" userId="cb545cd9-4117-4a28-ae57-51585a740fdd" providerId="ADAL" clId="{AAAA4DC8-9B01-433A-9A1A-7EF925C8EEAE}" dt="2019-10-27T05:37:04.447" v="2633"/>
          <ac:spMkLst>
            <pc:docMk/>
            <pc:sldMk cId="3350289677" sldId="320"/>
            <ac:spMk id="20" creationId="{BB8607C0-9BD8-4D90-AB51-0D542306F4F4}"/>
          </ac:spMkLst>
        </pc:spChg>
        <pc:spChg chg="add mod">
          <ac:chgData name="James Rix" userId="cb545cd9-4117-4a28-ae57-51585a740fdd" providerId="ADAL" clId="{AAAA4DC8-9B01-433A-9A1A-7EF925C8EEAE}" dt="2019-10-27T05:38:25.673" v="2665" actId="1076"/>
          <ac:spMkLst>
            <pc:docMk/>
            <pc:sldMk cId="3350289677" sldId="320"/>
            <ac:spMk id="21" creationId="{927D6FEB-B5FA-4464-9571-CD11998B26A0}"/>
          </ac:spMkLst>
        </pc:spChg>
        <pc:spChg chg="del">
          <ac:chgData name="James Rix" userId="cb545cd9-4117-4a28-ae57-51585a740fdd" providerId="ADAL" clId="{AAAA4DC8-9B01-433A-9A1A-7EF925C8EEAE}" dt="2019-10-27T05:19:42.328" v="2223" actId="478"/>
          <ac:spMkLst>
            <pc:docMk/>
            <pc:sldMk cId="3350289677" sldId="320"/>
            <ac:spMk id="232" creationId="{50A1A973-7CD1-493B-8F2C-1A414768ADFC}"/>
          </ac:spMkLst>
        </pc:spChg>
        <pc:spChg chg="del">
          <ac:chgData name="James Rix" userId="cb545cd9-4117-4a28-ae57-51585a740fdd" providerId="ADAL" clId="{AAAA4DC8-9B01-433A-9A1A-7EF925C8EEAE}" dt="2019-10-27T05:19:42.328" v="2223" actId="478"/>
          <ac:spMkLst>
            <pc:docMk/>
            <pc:sldMk cId="3350289677" sldId="320"/>
            <ac:spMk id="234" creationId="{D89FC9D4-F748-4E0D-948F-C241ED96A2A9}"/>
          </ac:spMkLst>
        </pc:spChg>
        <pc:spChg chg="del">
          <ac:chgData name="James Rix" userId="cb545cd9-4117-4a28-ae57-51585a740fdd" providerId="ADAL" clId="{AAAA4DC8-9B01-433A-9A1A-7EF925C8EEAE}" dt="2019-10-27T05:19:42.328" v="2223" actId="478"/>
          <ac:spMkLst>
            <pc:docMk/>
            <pc:sldMk cId="3350289677" sldId="320"/>
            <ac:spMk id="235" creationId="{CEE83A31-92FD-4831-A918-A54876CACC39}"/>
          </ac:spMkLst>
        </pc:spChg>
        <pc:spChg chg="add del mod">
          <ac:chgData name="James Rix" userId="cb545cd9-4117-4a28-ae57-51585a740fdd" providerId="ADAL" clId="{AAAA4DC8-9B01-433A-9A1A-7EF925C8EEAE}" dt="2019-10-27T05:21:51.144" v="2252" actId="478"/>
          <ac:spMkLst>
            <pc:docMk/>
            <pc:sldMk cId="3350289677" sldId="320"/>
            <ac:spMk id="236" creationId="{832D9790-DF45-4680-96CC-D941CB508A63}"/>
          </ac:spMkLst>
        </pc:spChg>
        <pc:spChg chg="add del mod">
          <ac:chgData name="James Rix" userId="cb545cd9-4117-4a28-ae57-51585a740fdd" providerId="ADAL" clId="{AAAA4DC8-9B01-433A-9A1A-7EF925C8EEAE}" dt="2019-10-27T05:37:04.447" v="2633"/>
          <ac:spMkLst>
            <pc:docMk/>
            <pc:sldMk cId="3350289677" sldId="320"/>
            <ac:spMk id="357" creationId="{CDB7CDF4-A4D5-4D19-AE75-DB25D6ABC49A}"/>
          </ac:spMkLst>
        </pc:spChg>
        <pc:spChg chg="add del mod">
          <ac:chgData name="James Rix" userId="cb545cd9-4117-4a28-ae57-51585a740fdd" providerId="ADAL" clId="{AAAA4DC8-9B01-433A-9A1A-7EF925C8EEAE}" dt="2019-10-27T05:37:04.447" v="2633"/>
          <ac:spMkLst>
            <pc:docMk/>
            <pc:sldMk cId="3350289677" sldId="320"/>
            <ac:spMk id="358" creationId="{9BD7766B-B6C8-4FD7-A37C-1D5CB48D6FA3}"/>
          </ac:spMkLst>
        </pc:spChg>
        <pc:spChg chg="add del mod">
          <ac:chgData name="James Rix" userId="cb545cd9-4117-4a28-ae57-51585a740fdd" providerId="ADAL" clId="{AAAA4DC8-9B01-433A-9A1A-7EF925C8EEAE}" dt="2019-10-27T05:37:04.447" v="2633"/>
          <ac:spMkLst>
            <pc:docMk/>
            <pc:sldMk cId="3350289677" sldId="320"/>
            <ac:spMk id="359" creationId="{24E6460D-9742-4962-9274-905D1AAABA69}"/>
          </ac:spMkLst>
        </pc:spChg>
        <pc:spChg chg="add">
          <ac:chgData name="James Rix" userId="cb545cd9-4117-4a28-ae57-51585a740fdd" providerId="ADAL" clId="{AAAA4DC8-9B01-433A-9A1A-7EF925C8EEAE}" dt="2019-10-27T05:37:19.373" v="2637"/>
          <ac:spMkLst>
            <pc:docMk/>
            <pc:sldMk cId="3350289677" sldId="320"/>
            <ac:spMk id="360" creationId="{E0130241-F173-4901-AA12-03315103F04E}"/>
          </ac:spMkLst>
        </pc:spChg>
        <pc:spChg chg="add">
          <ac:chgData name="James Rix" userId="cb545cd9-4117-4a28-ae57-51585a740fdd" providerId="ADAL" clId="{AAAA4DC8-9B01-433A-9A1A-7EF925C8EEAE}" dt="2019-10-27T05:37:19.373" v="2637"/>
          <ac:spMkLst>
            <pc:docMk/>
            <pc:sldMk cId="3350289677" sldId="320"/>
            <ac:spMk id="361" creationId="{2AF0F75E-F2D3-4942-A68A-40822D79741B}"/>
          </ac:spMkLst>
        </pc:spChg>
        <pc:spChg chg="add">
          <ac:chgData name="James Rix" userId="cb545cd9-4117-4a28-ae57-51585a740fdd" providerId="ADAL" clId="{AAAA4DC8-9B01-433A-9A1A-7EF925C8EEAE}" dt="2019-10-27T05:37:19.373" v="2637"/>
          <ac:spMkLst>
            <pc:docMk/>
            <pc:sldMk cId="3350289677" sldId="320"/>
            <ac:spMk id="362" creationId="{477F65A2-FEDA-4908-8FCA-2213C97E3E4D}"/>
          </ac:spMkLst>
        </pc:spChg>
        <pc:spChg chg="add">
          <ac:chgData name="James Rix" userId="cb545cd9-4117-4a28-ae57-51585a740fdd" providerId="ADAL" clId="{AAAA4DC8-9B01-433A-9A1A-7EF925C8EEAE}" dt="2019-10-27T05:37:19.373" v="2637"/>
          <ac:spMkLst>
            <pc:docMk/>
            <pc:sldMk cId="3350289677" sldId="320"/>
            <ac:spMk id="363" creationId="{67AD53B3-0298-4CE7-9F04-55BC78B88901}"/>
          </ac:spMkLst>
        </pc:spChg>
        <pc:spChg chg="add mod">
          <ac:chgData name="James Rix" userId="cb545cd9-4117-4a28-ae57-51585a740fdd" providerId="ADAL" clId="{AAAA4DC8-9B01-433A-9A1A-7EF925C8EEAE}" dt="2019-10-27T06:38:20.383" v="2694" actId="20577"/>
          <ac:spMkLst>
            <pc:docMk/>
            <pc:sldMk cId="3350289677" sldId="320"/>
            <ac:spMk id="364" creationId="{9263EFEC-B45E-4C88-80F5-1D3A5266A940}"/>
          </ac:spMkLst>
        </pc:spChg>
        <pc:grpChg chg="del">
          <ac:chgData name="James Rix" userId="cb545cd9-4117-4a28-ae57-51585a740fdd" providerId="ADAL" clId="{AAAA4DC8-9B01-433A-9A1A-7EF925C8EEAE}" dt="2019-10-27T05:19:42.328" v="2223" actId="478"/>
          <ac:grpSpMkLst>
            <pc:docMk/>
            <pc:sldMk cId="3350289677" sldId="320"/>
            <ac:grpSpMk id="119" creationId="{872A7CB3-D3E7-41F0-BD97-C5A922A14BB1}"/>
          </ac:grpSpMkLst>
        </pc:grpChg>
        <pc:grpChg chg="add mod ord">
          <ac:chgData name="James Rix" userId="cb545cd9-4117-4a28-ae57-51585a740fdd" providerId="ADAL" clId="{AAAA4DC8-9B01-433A-9A1A-7EF925C8EEAE}" dt="2019-10-27T05:37:33.906" v="2640" actId="1076"/>
          <ac:grpSpMkLst>
            <pc:docMk/>
            <pc:sldMk cId="3350289677" sldId="320"/>
            <ac:grpSpMk id="237" creationId="{5656BA1E-522C-437D-9814-1D30C111A3B1}"/>
          </ac:grpSpMkLst>
        </pc:grpChg>
        <pc:graphicFrameChg chg="add mod modGraphic">
          <ac:chgData name="James Rix" userId="cb545cd9-4117-4a28-ae57-51585a740fdd" providerId="ADAL" clId="{AAAA4DC8-9B01-433A-9A1A-7EF925C8EEAE}" dt="2019-10-27T05:31:13.663" v="2588" actId="1076"/>
          <ac:graphicFrameMkLst>
            <pc:docMk/>
            <pc:sldMk cId="3350289677" sldId="320"/>
            <ac:graphicFrameMk id="7" creationId="{9E6AEA05-18DB-4C0A-8D84-5EECF61535B9}"/>
          </ac:graphicFrameMkLst>
        </pc:graphicFrameChg>
        <pc:cxnChg chg="del">
          <ac:chgData name="James Rix" userId="cb545cd9-4117-4a28-ae57-51585a740fdd" providerId="ADAL" clId="{AAAA4DC8-9B01-433A-9A1A-7EF925C8EEAE}" dt="2019-10-27T05:19:42.328" v="2223" actId="478"/>
          <ac:cxnSpMkLst>
            <pc:docMk/>
            <pc:sldMk cId="3350289677" sldId="320"/>
            <ac:cxnSpMk id="3" creationId="{CB4AF960-7B95-4086-96D7-0E8D4B83F93D}"/>
          </ac:cxnSpMkLst>
        </pc:cxnChg>
        <pc:cxnChg chg="del">
          <ac:chgData name="James Rix" userId="cb545cd9-4117-4a28-ae57-51585a740fdd" providerId="ADAL" clId="{AAAA4DC8-9B01-433A-9A1A-7EF925C8EEAE}" dt="2019-10-27T05:19:42.328" v="2223" actId="478"/>
          <ac:cxnSpMkLst>
            <pc:docMk/>
            <pc:sldMk cId="3350289677" sldId="320"/>
            <ac:cxnSpMk id="8" creationId="{16E750B5-34BC-4AF5-A822-228F8BC08AEF}"/>
          </ac:cxnSpMkLst>
        </pc:cxnChg>
        <pc:cxnChg chg="add del mod">
          <ac:chgData name="James Rix" userId="cb545cd9-4117-4a28-ae57-51585a740fdd" providerId="ADAL" clId="{AAAA4DC8-9B01-433A-9A1A-7EF925C8EEAE}" dt="2019-10-27T05:34:04.579" v="2604" actId="478"/>
          <ac:cxnSpMkLst>
            <pc:docMk/>
            <pc:sldMk cId="3350289677" sldId="320"/>
            <ac:cxnSpMk id="15" creationId="{71F9C00C-904A-4405-AECD-8DED3967C03E}"/>
          </ac:cxnSpMkLst>
        </pc:cxnChg>
        <pc:cxnChg chg="del">
          <ac:chgData name="James Rix" userId="cb545cd9-4117-4a28-ae57-51585a740fdd" providerId="ADAL" clId="{AAAA4DC8-9B01-433A-9A1A-7EF925C8EEAE}" dt="2019-10-27T05:19:42.328" v="2223" actId="478"/>
          <ac:cxnSpMkLst>
            <pc:docMk/>
            <pc:sldMk cId="3350289677" sldId="320"/>
            <ac:cxnSpMk id="16" creationId="{1A0CFC48-DFB5-42C5-9C0C-112A1588A561}"/>
          </ac:cxnSpMkLst>
        </pc:cxnChg>
        <pc:cxnChg chg="add mod">
          <ac:chgData name="James Rix" userId="cb545cd9-4117-4a28-ae57-51585a740fdd" providerId="ADAL" clId="{AAAA4DC8-9B01-433A-9A1A-7EF925C8EEAE}" dt="2019-10-27T05:38:50.722" v="2670"/>
          <ac:cxnSpMkLst>
            <pc:docMk/>
            <pc:sldMk cId="3350289677" sldId="320"/>
            <ac:cxnSpMk id="23" creationId="{28AEC1EA-9BFD-4326-ADBF-C56B1A2D6938}"/>
          </ac:cxnSpMkLst>
        </pc:cxnChg>
        <pc:cxnChg chg="add mod">
          <ac:chgData name="James Rix" userId="cb545cd9-4117-4a28-ae57-51585a740fdd" providerId="ADAL" clId="{AAAA4DC8-9B01-433A-9A1A-7EF925C8EEAE}" dt="2019-10-27T05:39:22.747" v="2676" actId="208"/>
          <ac:cxnSpMkLst>
            <pc:docMk/>
            <pc:sldMk cId="3350289677" sldId="320"/>
            <ac:cxnSpMk id="28" creationId="{5DA54845-6BDF-4D69-AA07-5E76B6A53C38}"/>
          </ac:cxnSpMkLst>
        </pc:cxnChg>
        <pc:cxnChg chg="add mod">
          <ac:chgData name="James Rix" userId="cb545cd9-4117-4a28-ae57-51585a740fdd" providerId="ADAL" clId="{AAAA4DC8-9B01-433A-9A1A-7EF925C8EEAE}" dt="2019-10-27T05:39:30.970" v="2678" actId="208"/>
          <ac:cxnSpMkLst>
            <pc:docMk/>
            <pc:sldMk cId="3350289677" sldId="320"/>
            <ac:cxnSpMk id="30" creationId="{9DE41545-289F-4243-B92E-CBBAEC5304DF}"/>
          </ac:cxnSpMkLst>
        </pc:cxnChg>
        <pc:cxnChg chg="mod">
          <ac:chgData name="James Rix" userId="cb545cd9-4117-4a28-ae57-51585a740fdd" providerId="ADAL" clId="{AAAA4DC8-9B01-433A-9A1A-7EF925C8EEAE}" dt="2019-10-27T05:19:42.328" v="2223" actId="478"/>
          <ac:cxnSpMkLst>
            <pc:docMk/>
            <pc:sldMk cId="3350289677" sldId="320"/>
            <ac:cxnSpMk id="147" creationId="{ED989F07-CDA7-4545-BBD1-E9E6C30DDF9D}"/>
          </ac:cxnSpMkLst>
        </pc:cxnChg>
        <pc:cxnChg chg="del">
          <ac:chgData name="James Rix" userId="cb545cd9-4117-4a28-ae57-51585a740fdd" providerId="ADAL" clId="{AAAA4DC8-9B01-433A-9A1A-7EF925C8EEAE}" dt="2019-10-27T05:19:42.328" v="2223" actId="478"/>
          <ac:cxnSpMkLst>
            <pc:docMk/>
            <pc:sldMk cId="3350289677" sldId="320"/>
            <ac:cxnSpMk id="229" creationId="{2245CEB2-DE37-4469-87B0-1C30EF589E73}"/>
          </ac:cxnSpMkLst>
        </pc:cxnChg>
        <pc:cxnChg chg="del">
          <ac:chgData name="James Rix" userId="cb545cd9-4117-4a28-ae57-51585a740fdd" providerId="ADAL" clId="{AAAA4DC8-9B01-433A-9A1A-7EF925C8EEAE}" dt="2019-10-27T05:19:42.328" v="2223" actId="478"/>
          <ac:cxnSpMkLst>
            <pc:docMk/>
            <pc:sldMk cId="3350289677" sldId="320"/>
            <ac:cxnSpMk id="230" creationId="{E8A05084-B279-47A4-8908-7FB8C172A8BB}"/>
          </ac:cxnSpMkLst>
        </pc:cxnChg>
        <pc:cxnChg chg="del">
          <ac:chgData name="James Rix" userId="cb545cd9-4117-4a28-ae57-51585a740fdd" providerId="ADAL" clId="{AAAA4DC8-9B01-433A-9A1A-7EF925C8EEAE}" dt="2019-10-27T05:19:42.328" v="2223" actId="478"/>
          <ac:cxnSpMkLst>
            <pc:docMk/>
            <pc:sldMk cId="3350289677" sldId="320"/>
            <ac:cxnSpMk id="231" creationId="{DEB81930-B557-4C8A-8B13-5C598BE633B4}"/>
          </ac:cxnSpMkLst>
        </pc:cxnChg>
        <pc:cxnChg chg="del">
          <ac:chgData name="James Rix" userId="cb545cd9-4117-4a28-ae57-51585a740fdd" providerId="ADAL" clId="{AAAA4DC8-9B01-433A-9A1A-7EF925C8EEAE}" dt="2019-10-27T05:19:42.328" v="2223" actId="478"/>
          <ac:cxnSpMkLst>
            <pc:docMk/>
            <pc:sldMk cId="3350289677" sldId="320"/>
            <ac:cxnSpMk id="233" creationId="{DA576CB7-F2E5-41CF-A555-30A6F6CD9939}"/>
          </ac:cxnSpMkLst>
        </pc:cxnChg>
        <pc:cxnChg chg="add del mod">
          <ac:chgData name="James Rix" userId="cb545cd9-4117-4a28-ae57-51585a740fdd" providerId="ADAL" clId="{AAAA4DC8-9B01-433A-9A1A-7EF925C8EEAE}" dt="2019-10-27T05:37:10.869" v="2635" actId="478"/>
          <ac:cxnSpMkLst>
            <pc:docMk/>
            <pc:sldMk cId="3350289677" sldId="320"/>
            <ac:cxnSpMk id="347" creationId="{977156AF-E404-430F-AB51-13DBEA993E30}"/>
          </ac:cxnSpMkLst>
        </pc:cxnChg>
        <pc:cxnChg chg="add del mod">
          <ac:chgData name="James Rix" userId="cb545cd9-4117-4a28-ae57-51585a740fdd" providerId="ADAL" clId="{AAAA4DC8-9B01-433A-9A1A-7EF925C8EEAE}" dt="2019-10-27T05:37:10.869" v="2635" actId="478"/>
          <ac:cxnSpMkLst>
            <pc:docMk/>
            <pc:sldMk cId="3350289677" sldId="320"/>
            <ac:cxnSpMk id="348" creationId="{8E07D734-AC2B-4262-9648-50E149F5B415}"/>
          </ac:cxnSpMkLst>
        </pc:cxnChg>
        <pc:cxnChg chg="add del mod">
          <ac:chgData name="James Rix" userId="cb545cd9-4117-4a28-ae57-51585a740fdd" providerId="ADAL" clId="{AAAA4DC8-9B01-433A-9A1A-7EF925C8EEAE}" dt="2019-10-27T05:37:10.869" v="2635" actId="478"/>
          <ac:cxnSpMkLst>
            <pc:docMk/>
            <pc:sldMk cId="3350289677" sldId="320"/>
            <ac:cxnSpMk id="349" creationId="{B610EAE0-3E74-4D6F-AFE8-275E2AAA57D5}"/>
          </ac:cxnSpMkLst>
        </pc:cxnChg>
        <pc:cxnChg chg="add del mod">
          <ac:chgData name="James Rix" userId="cb545cd9-4117-4a28-ae57-51585a740fdd" providerId="ADAL" clId="{AAAA4DC8-9B01-433A-9A1A-7EF925C8EEAE}" dt="2019-10-27T05:37:10.869" v="2635" actId="478"/>
          <ac:cxnSpMkLst>
            <pc:docMk/>
            <pc:sldMk cId="3350289677" sldId="320"/>
            <ac:cxnSpMk id="350" creationId="{90B6EEAD-25A7-4FC2-A721-F250640A1F6A}"/>
          </ac:cxnSpMkLst>
        </pc:cxnChg>
        <pc:cxnChg chg="add del mod">
          <ac:chgData name="James Rix" userId="cb545cd9-4117-4a28-ae57-51585a740fdd" providerId="ADAL" clId="{AAAA4DC8-9B01-433A-9A1A-7EF925C8EEAE}" dt="2019-10-27T05:37:10.869" v="2635" actId="478"/>
          <ac:cxnSpMkLst>
            <pc:docMk/>
            <pc:sldMk cId="3350289677" sldId="320"/>
            <ac:cxnSpMk id="351" creationId="{8E071C72-4282-4628-B6D8-6FECA5EEB244}"/>
          </ac:cxnSpMkLst>
        </pc:cxnChg>
        <pc:cxnChg chg="add del mod">
          <ac:chgData name="James Rix" userId="cb545cd9-4117-4a28-ae57-51585a740fdd" providerId="ADAL" clId="{AAAA4DC8-9B01-433A-9A1A-7EF925C8EEAE}" dt="2019-10-27T05:37:10.869" v="2635" actId="478"/>
          <ac:cxnSpMkLst>
            <pc:docMk/>
            <pc:sldMk cId="3350289677" sldId="320"/>
            <ac:cxnSpMk id="352" creationId="{106EF379-1933-4842-8299-B7111C2590BD}"/>
          </ac:cxnSpMkLst>
        </pc:cxnChg>
        <pc:cxnChg chg="add del mod">
          <ac:chgData name="James Rix" userId="cb545cd9-4117-4a28-ae57-51585a740fdd" providerId="ADAL" clId="{AAAA4DC8-9B01-433A-9A1A-7EF925C8EEAE}" dt="2019-10-27T05:37:10.869" v="2635" actId="478"/>
          <ac:cxnSpMkLst>
            <pc:docMk/>
            <pc:sldMk cId="3350289677" sldId="320"/>
            <ac:cxnSpMk id="353" creationId="{5941C504-D52E-4F7E-B0AD-EC25D2B45082}"/>
          </ac:cxnSpMkLst>
        </pc:cxnChg>
        <pc:cxnChg chg="add del mod">
          <ac:chgData name="James Rix" userId="cb545cd9-4117-4a28-ae57-51585a740fdd" providerId="ADAL" clId="{AAAA4DC8-9B01-433A-9A1A-7EF925C8EEAE}" dt="2019-10-27T05:37:10.869" v="2635" actId="478"/>
          <ac:cxnSpMkLst>
            <pc:docMk/>
            <pc:sldMk cId="3350289677" sldId="320"/>
            <ac:cxnSpMk id="354" creationId="{767358A4-3062-4153-ADD8-65641AB32A29}"/>
          </ac:cxnSpMkLst>
        </pc:cxnChg>
        <pc:cxnChg chg="add del mod">
          <ac:chgData name="James Rix" userId="cb545cd9-4117-4a28-ae57-51585a740fdd" providerId="ADAL" clId="{AAAA4DC8-9B01-433A-9A1A-7EF925C8EEAE}" dt="2019-10-27T05:37:10.869" v="2635" actId="478"/>
          <ac:cxnSpMkLst>
            <pc:docMk/>
            <pc:sldMk cId="3350289677" sldId="320"/>
            <ac:cxnSpMk id="355" creationId="{AD3F3CB8-DE5A-490A-BD58-CA07459AAB9D}"/>
          </ac:cxnSpMkLst>
        </pc:cxnChg>
        <pc:cxnChg chg="add del mod">
          <ac:chgData name="James Rix" userId="cb545cd9-4117-4a28-ae57-51585a740fdd" providerId="ADAL" clId="{AAAA4DC8-9B01-433A-9A1A-7EF925C8EEAE}" dt="2019-10-27T05:37:10.869" v="2635" actId="478"/>
          <ac:cxnSpMkLst>
            <pc:docMk/>
            <pc:sldMk cId="3350289677" sldId="320"/>
            <ac:cxnSpMk id="356" creationId="{A889C90B-3C71-4CB1-9E6F-90371EF25D53}"/>
          </ac:cxnSpMkLst>
        </pc:cxnChg>
        <pc:cxnChg chg="add mod">
          <ac:chgData name="James Rix" userId="cb545cd9-4117-4a28-ae57-51585a740fdd" providerId="ADAL" clId="{AAAA4DC8-9B01-433A-9A1A-7EF925C8EEAE}" dt="2019-10-27T05:39:08.474" v="2674" actId="1076"/>
          <ac:cxnSpMkLst>
            <pc:docMk/>
            <pc:sldMk cId="3350289677" sldId="320"/>
            <ac:cxnSpMk id="365" creationId="{D81D8263-CD26-42E2-A6DE-9892214DB94F}"/>
          </ac:cxnSpMkLst>
        </pc:cxnChg>
      </pc:sldChg>
      <pc:sldChg chg="addSp delSp modSp add">
        <pc:chgData name="James Rix" userId="cb545cd9-4117-4a28-ae57-51585a740fdd" providerId="ADAL" clId="{AAAA4DC8-9B01-433A-9A1A-7EF925C8EEAE}" dt="2019-10-27T07:46:36.638" v="2915" actId="1440"/>
        <pc:sldMkLst>
          <pc:docMk/>
          <pc:sldMk cId="3989645802" sldId="321"/>
        </pc:sldMkLst>
        <pc:spChg chg="mod">
          <ac:chgData name="James Rix" userId="cb545cd9-4117-4a28-ae57-51585a740fdd" providerId="ADAL" clId="{AAAA4DC8-9B01-433A-9A1A-7EF925C8EEAE}" dt="2019-10-27T07:42:08.276" v="2808" actId="404"/>
          <ac:spMkLst>
            <pc:docMk/>
            <pc:sldMk cId="3989645802" sldId="321"/>
            <ac:spMk id="6" creationId="{A92D2099-27FC-4CA6-9556-BD4B9434114C}"/>
          </ac:spMkLst>
        </pc:spChg>
        <pc:spChg chg="add del">
          <ac:chgData name="James Rix" userId="cb545cd9-4117-4a28-ae57-51585a740fdd" providerId="ADAL" clId="{AAAA4DC8-9B01-433A-9A1A-7EF925C8EEAE}" dt="2019-10-27T05:37:17.231" v="2636"/>
          <ac:spMkLst>
            <pc:docMk/>
            <pc:sldMk cId="3989645802" sldId="321"/>
            <ac:spMk id="7" creationId="{5434B376-C7C7-4A25-B476-E64608E5CDF1}"/>
          </ac:spMkLst>
        </pc:spChg>
        <pc:spChg chg="add del">
          <ac:chgData name="James Rix" userId="cb545cd9-4117-4a28-ae57-51585a740fdd" providerId="ADAL" clId="{AAAA4DC8-9B01-433A-9A1A-7EF925C8EEAE}" dt="2019-10-27T05:37:17.231" v="2636"/>
          <ac:spMkLst>
            <pc:docMk/>
            <pc:sldMk cId="3989645802" sldId="321"/>
            <ac:spMk id="8" creationId="{4DD9A041-9F6B-454C-95B5-60D9ABE0F8CA}"/>
          </ac:spMkLst>
        </pc:spChg>
        <pc:spChg chg="add del">
          <ac:chgData name="James Rix" userId="cb545cd9-4117-4a28-ae57-51585a740fdd" providerId="ADAL" clId="{AAAA4DC8-9B01-433A-9A1A-7EF925C8EEAE}" dt="2019-10-27T05:37:17.231" v="2636"/>
          <ac:spMkLst>
            <pc:docMk/>
            <pc:sldMk cId="3989645802" sldId="321"/>
            <ac:spMk id="9" creationId="{D584C8A0-8042-4F0F-939E-B312BE68089B}"/>
          </ac:spMkLst>
        </pc:spChg>
        <pc:spChg chg="add del">
          <ac:chgData name="James Rix" userId="cb545cd9-4117-4a28-ae57-51585a740fdd" providerId="ADAL" clId="{AAAA4DC8-9B01-433A-9A1A-7EF925C8EEAE}" dt="2019-10-27T05:37:17.231" v="2636"/>
          <ac:spMkLst>
            <pc:docMk/>
            <pc:sldMk cId="3989645802" sldId="321"/>
            <ac:spMk id="10" creationId="{A0603C40-19FD-43A2-9600-8EEAF9AB40ED}"/>
          </ac:spMkLst>
        </pc:spChg>
        <pc:spChg chg="add mod">
          <ac:chgData name="James Rix" userId="cb545cd9-4117-4a28-ae57-51585a740fdd" providerId="ADAL" clId="{AAAA4DC8-9B01-433A-9A1A-7EF925C8EEAE}" dt="2019-10-27T07:43:55.754" v="2868" actId="1076"/>
          <ac:spMkLst>
            <pc:docMk/>
            <pc:sldMk cId="3989645802" sldId="321"/>
            <ac:spMk id="55" creationId="{21B97A54-41BF-4E38-9392-0FA9B37DCD33}"/>
          </ac:spMkLst>
        </pc:spChg>
        <pc:spChg chg="add mod">
          <ac:chgData name="James Rix" userId="cb545cd9-4117-4a28-ae57-51585a740fdd" providerId="ADAL" clId="{AAAA4DC8-9B01-433A-9A1A-7EF925C8EEAE}" dt="2019-10-27T07:43:48.938" v="2866" actId="1076"/>
          <ac:spMkLst>
            <pc:docMk/>
            <pc:sldMk cId="3989645802" sldId="321"/>
            <ac:spMk id="56" creationId="{33457E8F-C275-4BF4-994E-62CD633E3650}"/>
          </ac:spMkLst>
        </pc:spChg>
        <pc:spChg chg="add mod">
          <ac:chgData name="James Rix" userId="cb545cd9-4117-4a28-ae57-51585a740fdd" providerId="ADAL" clId="{AAAA4DC8-9B01-433A-9A1A-7EF925C8EEAE}" dt="2019-10-27T07:43:40.258" v="2864" actId="1076"/>
          <ac:spMkLst>
            <pc:docMk/>
            <pc:sldMk cId="3989645802" sldId="321"/>
            <ac:spMk id="57" creationId="{C00952C8-8C00-43E5-846E-5A34AB385D07}"/>
          </ac:spMkLst>
        </pc:spChg>
        <pc:spChg chg="add mod">
          <ac:chgData name="James Rix" userId="cb545cd9-4117-4a28-ae57-51585a740fdd" providerId="ADAL" clId="{AAAA4DC8-9B01-433A-9A1A-7EF925C8EEAE}" dt="2019-10-27T07:44:47.842" v="2878" actId="1076"/>
          <ac:spMkLst>
            <pc:docMk/>
            <pc:sldMk cId="3989645802" sldId="321"/>
            <ac:spMk id="60" creationId="{C3F338A3-1084-4B3D-8CAD-6A540145DFB3}"/>
          </ac:spMkLst>
        </pc:spChg>
        <pc:spChg chg="add mod">
          <ac:chgData name="James Rix" userId="cb545cd9-4117-4a28-ae57-51585a740fdd" providerId="ADAL" clId="{AAAA4DC8-9B01-433A-9A1A-7EF925C8EEAE}" dt="2019-10-27T07:44:56.170" v="2882" actId="1076"/>
          <ac:spMkLst>
            <pc:docMk/>
            <pc:sldMk cId="3989645802" sldId="321"/>
            <ac:spMk id="61" creationId="{728114D0-8AD2-40E4-A7F1-8DB41F418D5A}"/>
          </ac:spMkLst>
        </pc:spChg>
        <pc:spChg chg="add mod">
          <ac:chgData name="James Rix" userId="cb545cd9-4117-4a28-ae57-51585a740fdd" providerId="ADAL" clId="{AAAA4DC8-9B01-433A-9A1A-7EF925C8EEAE}" dt="2019-10-27T07:45:23.242" v="2893" actId="1076"/>
          <ac:spMkLst>
            <pc:docMk/>
            <pc:sldMk cId="3989645802" sldId="321"/>
            <ac:spMk id="62" creationId="{943E8BFB-0FFA-4662-849C-9A00DEF0F456}"/>
          </ac:spMkLst>
        </pc:spChg>
        <pc:spChg chg="add mod">
          <ac:chgData name="James Rix" userId="cb545cd9-4117-4a28-ae57-51585a740fdd" providerId="ADAL" clId="{AAAA4DC8-9B01-433A-9A1A-7EF925C8EEAE}" dt="2019-10-27T07:45:19.250" v="2892" actId="1076"/>
          <ac:spMkLst>
            <pc:docMk/>
            <pc:sldMk cId="3989645802" sldId="321"/>
            <ac:spMk id="63" creationId="{6B0D2F87-20DE-4F96-837D-0D99DD5F5DC3}"/>
          </ac:spMkLst>
        </pc:spChg>
        <pc:spChg chg="add mod">
          <ac:chgData name="James Rix" userId="cb545cd9-4117-4a28-ae57-51585a740fdd" providerId="ADAL" clId="{AAAA4DC8-9B01-433A-9A1A-7EF925C8EEAE}" dt="2019-10-27T07:45:38.898" v="2901" actId="1076"/>
          <ac:spMkLst>
            <pc:docMk/>
            <pc:sldMk cId="3989645802" sldId="321"/>
            <ac:spMk id="64" creationId="{5EB80DF9-99AE-4B56-97D7-4C9B5EFDEA68}"/>
          </ac:spMkLst>
        </pc:spChg>
        <pc:spChg chg="add mod">
          <ac:chgData name="James Rix" userId="cb545cd9-4117-4a28-ae57-51585a740fdd" providerId="ADAL" clId="{AAAA4DC8-9B01-433A-9A1A-7EF925C8EEAE}" dt="2019-10-27T07:45:46.234" v="2905" actId="1076"/>
          <ac:spMkLst>
            <pc:docMk/>
            <pc:sldMk cId="3989645802" sldId="321"/>
            <ac:spMk id="65" creationId="{039479BE-6621-4835-9C6A-1F7DB7A6FE05}"/>
          </ac:spMkLst>
        </pc:spChg>
        <pc:spChg chg="add mod">
          <ac:chgData name="James Rix" userId="cb545cd9-4117-4a28-ae57-51585a740fdd" providerId="ADAL" clId="{AAAA4DC8-9B01-433A-9A1A-7EF925C8EEAE}" dt="2019-10-27T07:46:00.619" v="2909" actId="1076"/>
          <ac:spMkLst>
            <pc:docMk/>
            <pc:sldMk cId="3989645802" sldId="321"/>
            <ac:spMk id="66" creationId="{AC0573EA-4FBA-49E1-BE37-2DC4769E876D}"/>
          </ac:spMkLst>
        </pc:spChg>
        <pc:grpChg chg="add mod">
          <ac:chgData name="James Rix" userId="cb545cd9-4117-4a28-ae57-51585a740fdd" providerId="ADAL" clId="{AAAA4DC8-9B01-433A-9A1A-7EF925C8EEAE}" dt="2019-10-27T07:43:16.724" v="2849" actId="1076"/>
          <ac:grpSpMkLst>
            <pc:docMk/>
            <pc:sldMk cId="3989645802" sldId="321"/>
            <ac:grpSpMk id="50" creationId="{F8BF4FCA-604C-4FEE-83D1-464ED5167250}"/>
          </ac:grpSpMkLst>
        </pc:grpChg>
        <pc:graphicFrameChg chg="add del mod modGraphic">
          <ac:chgData name="James Rix" userId="cb545cd9-4117-4a28-ae57-51585a740fdd" providerId="ADAL" clId="{AAAA4DC8-9B01-433A-9A1A-7EF925C8EEAE}" dt="2019-10-27T07:29:00.073" v="2699" actId="478"/>
          <ac:graphicFrameMkLst>
            <pc:docMk/>
            <pc:sldMk cId="3989645802" sldId="321"/>
            <ac:graphicFrameMk id="2" creationId="{9C825CF3-2CD1-46E7-8CEA-29CE9BD5400E}"/>
          </ac:graphicFrameMkLst>
        </pc:graphicFrameChg>
        <pc:graphicFrameChg chg="add del mod modGraphic">
          <ac:chgData name="James Rix" userId="cb545cd9-4117-4a28-ae57-51585a740fdd" providerId="ADAL" clId="{AAAA4DC8-9B01-433A-9A1A-7EF925C8EEAE}" dt="2019-10-27T07:29:23.780" v="2702" actId="478"/>
          <ac:graphicFrameMkLst>
            <pc:docMk/>
            <pc:sldMk cId="3989645802" sldId="321"/>
            <ac:graphicFrameMk id="3" creationId="{7951F8C1-A95A-4FB1-B68E-E82F3A25AED4}"/>
          </ac:graphicFrameMkLst>
        </pc:graphicFrameChg>
        <pc:graphicFrameChg chg="add mod modGraphic">
          <ac:chgData name="James Rix" userId="cb545cd9-4117-4a28-ae57-51585a740fdd" providerId="ADAL" clId="{AAAA4DC8-9B01-433A-9A1A-7EF925C8EEAE}" dt="2019-10-27T07:46:28.908" v="2914" actId="339"/>
          <ac:graphicFrameMkLst>
            <pc:docMk/>
            <pc:sldMk cId="3989645802" sldId="321"/>
            <ac:graphicFrameMk id="49" creationId="{79BE2002-F9FE-478B-B1FD-848F6491F67D}"/>
          </ac:graphicFrameMkLst>
        </pc:graphicFrameChg>
        <pc:picChg chg="add mod">
          <ac:chgData name="James Rix" userId="cb545cd9-4117-4a28-ae57-51585a740fdd" providerId="ADAL" clId="{AAAA4DC8-9B01-433A-9A1A-7EF925C8EEAE}" dt="2019-10-27T07:46:36.638" v="2915" actId="1440"/>
          <ac:picMkLst>
            <pc:docMk/>
            <pc:sldMk cId="3989645802" sldId="321"/>
            <ac:picMk id="12" creationId="{A9D7D430-C511-4CBD-B4A5-C27D3AAC2890}"/>
          </ac:picMkLst>
        </pc:picChg>
        <pc:cxnChg chg="add mod">
          <ac:chgData name="James Rix" userId="cb545cd9-4117-4a28-ae57-51585a740fdd" providerId="ADAL" clId="{AAAA4DC8-9B01-433A-9A1A-7EF925C8EEAE}" dt="2019-10-27T07:40:31.091" v="2766" actId="164"/>
          <ac:cxnSpMkLst>
            <pc:docMk/>
            <pc:sldMk cId="3989645802" sldId="321"/>
            <ac:cxnSpMk id="14" creationId="{D7E5B1D9-57E1-4078-A59E-DE71AF64CFD6}"/>
          </ac:cxnSpMkLst>
        </pc:cxnChg>
        <pc:cxnChg chg="add mod">
          <ac:chgData name="James Rix" userId="cb545cd9-4117-4a28-ae57-51585a740fdd" providerId="ADAL" clId="{AAAA4DC8-9B01-433A-9A1A-7EF925C8EEAE}" dt="2019-10-27T07:40:31.091" v="2766" actId="164"/>
          <ac:cxnSpMkLst>
            <pc:docMk/>
            <pc:sldMk cId="3989645802" sldId="321"/>
            <ac:cxnSpMk id="16" creationId="{85E1B0FF-797D-4AEE-BF5D-81F7E3D0344B}"/>
          </ac:cxnSpMkLst>
        </pc:cxnChg>
        <pc:cxnChg chg="add mod">
          <ac:chgData name="James Rix" userId="cb545cd9-4117-4a28-ae57-51585a740fdd" providerId="ADAL" clId="{AAAA4DC8-9B01-433A-9A1A-7EF925C8EEAE}" dt="2019-10-27T07:40:31.091" v="2766" actId="164"/>
          <ac:cxnSpMkLst>
            <pc:docMk/>
            <pc:sldMk cId="3989645802" sldId="321"/>
            <ac:cxnSpMk id="18" creationId="{521AFE3B-8FEE-424C-B0CD-C852F862F458}"/>
          </ac:cxnSpMkLst>
        </pc:cxnChg>
        <pc:cxnChg chg="add mod">
          <ac:chgData name="James Rix" userId="cb545cd9-4117-4a28-ae57-51585a740fdd" providerId="ADAL" clId="{AAAA4DC8-9B01-433A-9A1A-7EF925C8EEAE}" dt="2019-10-27T07:40:31.091" v="2766" actId="164"/>
          <ac:cxnSpMkLst>
            <pc:docMk/>
            <pc:sldMk cId="3989645802" sldId="321"/>
            <ac:cxnSpMk id="22" creationId="{ABFBAC55-F444-4B3F-AC09-DC1E5685AA54}"/>
          </ac:cxnSpMkLst>
        </pc:cxnChg>
        <pc:cxnChg chg="add mod">
          <ac:chgData name="James Rix" userId="cb545cd9-4117-4a28-ae57-51585a740fdd" providerId="ADAL" clId="{AAAA4DC8-9B01-433A-9A1A-7EF925C8EEAE}" dt="2019-10-27T07:40:31.091" v="2766" actId="164"/>
          <ac:cxnSpMkLst>
            <pc:docMk/>
            <pc:sldMk cId="3989645802" sldId="321"/>
            <ac:cxnSpMk id="23" creationId="{87C9C9B7-F849-4515-864E-1C3607495D07}"/>
          </ac:cxnSpMkLst>
        </pc:cxnChg>
        <pc:cxnChg chg="add mod">
          <ac:chgData name="James Rix" userId="cb545cd9-4117-4a28-ae57-51585a740fdd" providerId="ADAL" clId="{AAAA4DC8-9B01-433A-9A1A-7EF925C8EEAE}" dt="2019-10-27T07:40:31.091" v="2766" actId="164"/>
          <ac:cxnSpMkLst>
            <pc:docMk/>
            <pc:sldMk cId="3989645802" sldId="321"/>
            <ac:cxnSpMk id="28" creationId="{ABDDC521-02BE-4EC3-89EC-A3FA612A750D}"/>
          </ac:cxnSpMkLst>
        </pc:cxnChg>
        <pc:cxnChg chg="add mod">
          <ac:chgData name="James Rix" userId="cb545cd9-4117-4a28-ae57-51585a740fdd" providerId="ADAL" clId="{AAAA4DC8-9B01-433A-9A1A-7EF925C8EEAE}" dt="2019-10-27T07:40:31.091" v="2766" actId="164"/>
          <ac:cxnSpMkLst>
            <pc:docMk/>
            <pc:sldMk cId="3989645802" sldId="321"/>
            <ac:cxnSpMk id="30" creationId="{318FF377-4679-449D-A367-5F00BA75904C}"/>
          </ac:cxnSpMkLst>
        </pc:cxnChg>
        <pc:cxnChg chg="add mod">
          <ac:chgData name="James Rix" userId="cb545cd9-4117-4a28-ae57-51585a740fdd" providerId="ADAL" clId="{AAAA4DC8-9B01-433A-9A1A-7EF925C8EEAE}" dt="2019-10-27T07:40:31.091" v="2766" actId="164"/>
          <ac:cxnSpMkLst>
            <pc:docMk/>
            <pc:sldMk cId="3989645802" sldId="321"/>
            <ac:cxnSpMk id="34" creationId="{E4779C02-A67F-449C-9F39-247BE0DF3057}"/>
          </ac:cxnSpMkLst>
        </pc:cxnChg>
        <pc:cxnChg chg="add mod">
          <ac:chgData name="James Rix" userId="cb545cd9-4117-4a28-ae57-51585a740fdd" providerId="ADAL" clId="{AAAA4DC8-9B01-433A-9A1A-7EF925C8EEAE}" dt="2019-10-27T07:40:31.091" v="2766" actId="164"/>
          <ac:cxnSpMkLst>
            <pc:docMk/>
            <pc:sldMk cId="3989645802" sldId="321"/>
            <ac:cxnSpMk id="38" creationId="{CEAC2B1E-6FF2-435D-929B-18454292699E}"/>
          </ac:cxnSpMkLst>
        </pc:cxnChg>
        <pc:cxnChg chg="add mod">
          <ac:chgData name="James Rix" userId="cb545cd9-4117-4a28-ae57-51585a740fdd" providerId="ADAL" clId="{AAAA4DC8-9B01-433A-9A1A-7EF925C8EEAE}" dt="2019-10-27T07:41:15.283" v="2775" actId="208"/>
          <ac:cxnSpMkLst>
            <pc:docMk/>
            <pc:sldMk cId="3989645802" sldId="321"/>
            <ac:cxnSpMk id="52" creationId="{385180C3-8645-4542-8E7C-F844C537E690}"/>
          </ac:cxnSpMkLst>
        </pc:cxnChg>
        <pc:cxnChg chg="add mod">
          <ac:chgData name="James Rix" userId="cb545cd9-4117-4a28-ae57-51585a740fdd" providerId="ADAL" clId="{AAAA4DC8-9B01-433A-9A1A-7EF925C8EEAE}" dt="2019-10-27T07:41:31.123" v="2777" actId="208"/>
          <ac:cxnSpMkLst>
            <pc:docMk/>
            <pc:sldMk cId="3989645802" sldId="321"/>
            <ac:cxnSpMk id="54" creationId="{378F8C9D-1583-41C4-9CC5-01A91D98A4F0}"/>
          </ac:cxnSpMkLst>
        </pc:cxnChg>
        <pc:cxnChg chg="add mod">
          <ac:chgData name="James Rix" userId="cb545cd9-4117-4a28-ae57-51585a740fdd" providerId="ADAL" clId="{AAAA4DC8-9B01-433A-9A1A-7EF925C8EEAE}" dt="2019-10-27T07:44:22.707" v="2871" actId="208"/>
          <ac:cxnSpMkLst>
            <pc:docMk/>
            <pc:sldMk cId="3989645802" sldId="321"/>
            <ac:cxnSpMk id="59" creationId="{9F70C970-C7EB-49C5-BE32-C0FC549F0FD3}"/>
          </ac:cxnSpMkLst>
        </pc:cxnChg>
        <pc:cxnChg chg="add mod">
          <ac:chgData name="James Rix" userId="cb545cd9-4117-4a28-ae57-51585a740fdd" providerId="ADAL" clId="{AAAA4DC8-9B01-433A-9A1A-7EF925C8EEAE}" dt="2019-10-27T07:46:15.787" v="2911" actId="208"/>
          <ac:cxnSpMkLst>
            <pc:docMk/>
            <pc:sldMk cId="3989645802" sldId="321"/>
            <ac:cxnSpMk id="68" creationId="{87954CDE-8A51-4E5C-9D68-B02EDAA77BEF}"/>
          </ac:cxnSpMkLst>
        </pc:cxnChg>
        <pc:cxnChg chg="add mod">
          <ac:chgData name="James Rix" userId="cb545cd9-4117-4a28-ae57-51585a740fdd" providerId="ADAL" clId="{AAAA4DC8-9B01-433A-9A1A-7EF925C8EEAE}" dt="2019-10-27T07:46:22.635" v="2913" actId="208"/>
          <ac:cxnSpMkLst>
            <pc:docMk/>
            <pc:sldMk cId="3989645802" sldId="321"/>
            <ac:cxnSpMk id="70" creationId="{30E6BB9A-D99F-47FE-BA2D-A6873501A612}"/>
          </ac:cxnSpMkLst>
        </pc:cxnChg>
      </pc:sldChg>
      <pc:sldChg chg="addSp delSp modSp add">
        <pc:chgData name="James Rix" userId="cb545cd9-4117-4a28-ae57-51585a740fdd" providerId="ADAL" clId="{AAAA4DC8-9B01-433A-9A1A-7EF925C8EEAE}" dt="2019-10-27T08:40:26.987" v="3903" actId="20577"/>
        <pc:sldMkLst>
          <pc:docMk/>
          <pc:sldMk cId="2288171421" sldId="322"/>
        </pc:sldMkLst>
        <pc:spChg chg="add mod">
          <ac:chgData name="James Rix" userId="cb545cd9-4117-4a28-ae57-51585a740fdd" providerId="ADAL" clId="{AAAA4DC8-9B01-433A-9A1A-7EF925C8EEAE}" dt="2019-10-27T08:26:51.199" v="3876" actId="1076"/>
          <ac:spMkLst>
            <pc:docMk/>
            <pc:sldMk cId="2288171421" sldId="322"/>
            <ac:spMk id="2" creationId="{4CD6FB30-5224-4A01-8453-41728336C4E7}"/>
          </ac:spMkLst>
        </pc:spChg>
        <pc:spChg chg="mod">
          <ac:chgData name="James Rix" userId="cb545cd9-4117-4a28-ae57-51585a740fdd" providerId="ADAL" clId="{AAAA4DC8-9B01-433A-9A1A-7EF925C8EEAE}" dt="2019-10-27T07:50:40.525" v="2930" actId="20577"/>
          <ac:spMkLst>
            <pc:docMk/>
            <pc:sldMk cId="2288171421" sldId="322"/>
            <ac:spMk id="4" creationId="{2E8922C6-9F9D-44BC-B083-B31729A7EDC2}"/>
          </ac:spMkLst>
        </pc:spChg>
        <pc:spChg chg="mod">
          <ac:chgData name="James Rix" userId="cb545cd9-4117-4a28-ae57-51585a740fdd" providerId="ADAL" clId="{AAAA4DC8-9B01-433A-9A1A-7EF925C8EEAE}" dt="2019-10-27T08:15:43.513" v="3870" actId="20577"/>
          <ac:spMkLst>
            <pc:docMk/>
            <pc:sldMk cId="2288171421" sldId="322"/>
            <ac:spMk id="6" creationId="{A92D2099-27FC-4CA6-9556-BD4B9434114C}"/>
          </ac:spMkLst>
        </pc:spChg>
        <pc:spChg chg="add mod">
          <ac:chgData name="James Rix" userId="cb545cd9-4117-4a28-ae57-51585a740fdd" providerId="ADAL" clId="{AAAA4DC8-9B01-433A-9A1A-7EF925C8EEAE}" dt="2019-10-27T08:40:16.344" v="3895" actId="1076"/>
          <ac:spMkLst>
            <pc:docMk/>
            <pc:sldMk cId="2288171421" sldId="322"/>
            <ac:spMk id="13" creationId="{1286D79D-2234-4512-9E4C-FE2C33D8E62F}"/>
          </ac:spMkLst>
        </pc:spChg>
        <pc:spChg chg="add mod">
          <ac:chgData name="James Rix" userId="cb545cd9-4117-4a28-ae57-51585a740fdd" providerId="ADAL" clId="{AAAA4DC8-9B01-433A-9A1A-7EF925C8EEAE}" dt="2019-10-27T08:40:26.987" v="3903" actId="20577"/>
          <ac:spMkLst>
            <pc:docMk/>
            <pc:sldMk cId="2288171421" sldId="322"/>
            <ac:spMk id="14" creationId="{DCC7E6DA-B661-4F19-9E48-29ABCFA2DB92}"/>
          </ac:spMkLst>
        </pc:spChg>
        <pc:graphicFrameChg chg="add del mod modGraphic">
          <ac:chgData name="James Rix" userId="cb545cd9-4117-4a28-ae57-51585a740fdd" providerId="ADAL" clId="{AAAA4DC8-9B01-433A-9A1A-7EF925C8EEAE}" dt="2019-10-27T07:47:15.285" v="2924" actId="478"/>
          <ac:graphicFrameMkLst>
            <pc:docMk/>
            <pc:sldMk cId="2288171421" sldId="322"/>
            <ac:graphicFrameMk id="7" creationId="{4CEED2D8-BD5B-4081-A537-5572F40D13BD}"/>
          </ac:graphicFrameMkLst>
        </pc:graphicFrameChg>
        <pc:picChg chg="add del">
          <ac:chgData name="James Rix" userId="cb545cd9-4117-4a28-ae57-51585a740fdd" providerId="ADAL" clId="{AAAA4DC8-9B01-433A-9A1A-7EF925C8EEAE}" dt="2019-10-27T08:11:29.706" v="3406"/>
          <ac:picMkLst>
            <pc:docMk/>
            <pc:sldMk cId="2288171421" sldId="322"/>
            <ac:picMk id="8" creationId="{9BF9CA30-5E8D-46C1-AB3C-2D22C9A8DA2F}"/>
          </ac:picMkLst>
        </pc:picChg>
        <pc:picChg chg="add mod">
          <ac:chgData name="James Rix" userId="cb545cd9-4117-4a28-ae57-51585a740fdd" providerId="ADAL" clId="{AAAA4DC8-9B01-433A-9A1A-7EF925C8EEAE}" dt="2019-10-27T08:39:48.544" v="3886" actId="1076"/>
          <ac:picMkLst>
            <pc:docMk/>
            <pc:sldMk cId="2288171421" sldId="322"/>
            <ac:picMk id="9" creationId="{60D59019-9990-4B87-902E-7F63C22EF423}"/>
          </ac:picMkLst>
        </pc:picChg>
        <pc:picChg chg="add mod">
          <ac:chgData name="James Rix" userId="cb545cd9-4117-4a28-ae57-51585a740fdd" providerId="ADAL" clId="{AAAA4DC8-9B01-433A-9A1A-7EF925C8EEAE}" dt="2019-10-27T08:39:51.289" v="3887" actId="1076"/>
          <ac:picMkLst>
            <pc:docMk/>
            <pc:sldMk cId="2288171421" sldId="322"/>
            <ac:picMk id="11" creationId="{8C14A588-C71A-4D3E-B60D-01DFDA452108}"/>
          </ac:picMkLst>
        </pc:picChg>
      </pc:sldChg>
      <pc:sldChg chg="addSp delSp modSp add">
        <pc:chgData name="James Rix" userId="cb545cd9-4117-4a28-ae57-51585a740fdd" providerId="ADAL" clId="{AAAA4DC8-9B01-433A-9A1A-7EF925C8EEAE}" dt="2019-10-27T15:54:08.319" v="4688" actId="478"/>
        <pc:sldMkLst>
          <pc:docMk/>
          <pc:sldMk cId="2478981609" sldId="323"/>
        </pc:sldMkLst>
        <pc:spChg chg="add del mod">
          <ac:chgData name="James Rix" userId="cb545cd9-4117-4a28-ae57-51585a740fdd" providerId="ADAL" clId="{AAAA4DC8-9B01-433A-9A1A-7EF925C8EEAE}" dt="2019-10-27T08:59:18.957" v="3925" actId="478"/>
          <ac:spMkLst>
            <pc:docMk/>
            <pc:sldMk cId="2478981609" sldId="323"/>
            <ac:spMk id="2" creationId="{A57BC609-1ECB-41F8-A4DB-6162CD64EB9B}"/>
          </ac:spMkLst>
        </pc:spChg>
        <pc:spChg chg="mod">
          <ac:chgData name="James Rix" userId="cb545cd9-4117-4a28-ae57-51585a740fdd" providerId="ADAL" clId="{AAAA4DC8-9B01-433A-9A1A-7EF925C8EEAE}" dt="2019-10-27T10:09:43.978" v="4338" actId="1076"/>
          <ac:spMkLst>
            <pc:docMk/>
            <pc:sldMk cId="2478981609" sldId="323"/>
            <ac:spMk id="6" creationId="{A92D2099-27FC-4CA6-9556-BD4B9434114C}"/>
          </ac:spMkLst>
        </pc:spChg>
        <pc:spChg chg="add mod">
          <ac:chgData name="James Rix" userId="cb545cd9-4117-4a28-ae57-51585a740fdd" providerId="ADAL" clId="{AAAA4DC8-9B01-433A-9A1A-7EF925C8EEAE}" dt="2019-10-27T09:05:14.020" v="3978" actId="164"/>
          <ac:spMkLst>
            <pc:docMk/>
            <pc:sldMk cId="2478981609" sldId="323"/>
            <ac:spMk id="9" creationId="{D193A6BD-239C-4CAC-A1CB-FA3682CE98C0}"/>
          </ac:spMkLst>
        </pc:spChg>
        <pc:spChg chg="add mod">
          <ac:chgData name="James Rix" userId="cb545cd9-4117-4a28-ae57-51585a740fdd" providerId="ADAL" clId="{AAAA4DC8-9B01-433A-9A1A-7EF925C8EEAE}" dt="2019-10-27T09:05:14.020" v="3978" actId="164"/>
          <ac:spMkLst>
            <pc:docMk/>
            <pc:sldMk cId="2478981609" sldId="323"/>
            <ac:spMk id="29" creationId="{C124CC5D-93DF-41D7-BA3D-1C51E1F8E06A}"/>
          </ac:spMkLst>
        </pc:spChg>
        <pc:spChg chg="add del mod">
          <ac:chgData name="James Rix" userId="cb545cd9-4117-4a28-ae57-51585a740fdd" providerId="ADAL" clId="{AAAA4DC8-9B01-433A-9A1A-7EF925C8EEAE}" dt="2019-10-27T11:02:59.869" v="4627" actId="478"/>
          <ac:spMkLst>
            <pc:docMk/>
            <pc:sldMk cId="2478981609" sldId="323"/>
            <ac:spMk id="60" creationId="{D35015F1-1A54-4204-8CA6-1044EF0C9053}"/>
          </ac:spMkLst>
        </pc:spChg>
        <pc:spChg chg="add del mod">
          <ac:chgData name="James Rix" userId="cb545cd9-4117-4a28-ae57-51585a740fdd" providerId="ADAL" clId="{AAAA4DC8-9B01-433A-9A1A-7EF925C8EEAE}" dt="2019-10-27T11:02:59.869" v="4627" actId="478"/>
          <ac:spMkLst>
            <pc:docMk/>
            <pc:sldMk cId="2478981609" sldId="323"/>
            <ac:spMk id="404" creationId="{0100B74F-A0C7-4176-AE19-593F99EE2633}"/>
          </ac:spMkLst>
        </pc:spChg>
        <pc:spChg chg="add del mod">
          <ac:chgData name="James Rix" userId="cb545cd9-4117-4a28-ae57-51585a740fdd" providerId="ADAL" clId="{AAAA4DC8-9B01-433A-9A1A-7EF925C8EEAE}" dt="2019-10-27T11:02:59.869" v="4627" actId="478"/>
          <ac:spMkLst>
            <pc:docMk/>
            <pc:sldMk cId="2478981609" sldId="323"/>
            <ac:spMk id="405" creationId="{5C98897F-9BFF-4CF5-9F7B-765A6FEEE440}"/>
          </ac:spMkLst>
        </pc:spChg>
        <pc:spChg chg="add del mod">
          <ac:chgData name="James Rix" userId="cb545cd9-4117-4a28-ae57-51585a740fdd" providerId="ADAL" clId="{AAAA4DC8-9B01-433A-9A1A-7EF925C8EEAE}" dt="2019-10-27T11:02:59.869" v="4627" actId="478"/>
          <ac:spMkLst>
            <pc:docMk/>
            <pc:sldMk cId="2478981609" sldId="323"/>
            <ac:spMk id="406" creationId="{A3FF6840-4894-41A6-BD61-27A185389B37}"/>
          </ac:spMkLst>
        </pc:spChg>
        <pc:spChg chg="add del mod">
          <ac:chgData name="James Rix" userId="cb545cd9-4117-4a28-ae57-51585a740fdd" providerId="ADAL" clId="{AAAA4DC8-9B01-433A-9A1A-7EF925C8EEAE}" dt="2019-10-27T11:02:59.869" v="4627" actId="478"/>
          <ac:spMkLst>
            <pc:docMk/>
            <pc:sldMk cId="2478981609" sldId="323"/>
            <ac:spMk id="407" creationId="{FE23D5A6-3113-4D9E-BAA9-77DDB760FC24}"/>
          </ac:spMkLst>
        </pc:spChg>
        <pc:spChg chg="add del mod">
          <ac:chgData name="James Rix" userId="cb545cd9-4117-4a28-ae57-51585a740fdd" providerId="ADAL" clId="{AAAA4DC8-9B01-433A-9A1A-7EF925C8EEAE}" dt="2019-10-27T11:02:59.869" v="4627" actId="478"/>
          <ac:spMkLst>
            <pc:docMk/>
            <pc:sldMk cId="2478981609" sldId="323"/>
            <ac:spMk id="408" creationId="{3C894F32-C656-460A-A163-9017BD5E7EB2}"/>
          </ac:spMkLst>
        </pc:spChg>
        <pc:spChg chg="add del mod">
          <ac:chgData name="James Rix" userId="cb545cd9-4117-4a28-ae57-51585a740fdd" providerId="ADAL" clId="{AAAA4DC8-9B01-433A-9A1A-7EF925C8EEAE}" dt="2019-10-27T11:02:59.869" v="4627" actId="478"/>
          <ac:spMkLst>
            <pc:docMk/>
            <pc:sldMk cId="2478981609" sldId="323"/>
            <ac:spMk id="409" creationId="{6D2FC0A1-67D7-48B1-8C6E-AFF805E56D75}"/>
          </ac:spMkLst>
        </pc:spChg>
        <pc:spChg chg="add del mod">
          <ac:chgData name="James Rix" userId="cb545cd9-4117-4a28-ae57-51585a740fdd" providerId="ADAL" clId="{AAAA4DC8-9B01-433A-9A1A-7EF925C8EEAE}" dt="2019-10-27T11:02:59.869" v="4627" actId="478"/>
          <ac:spMkLst>
            <pc:docMk/>
            <pc:sldMk cId="2478981609" sldId="323"/>
            <ac:spMk id="410" creationId="{DE4ADA78-6B90-4D9C-B296-B7B5903F84AC}"/>
          </ac:spMkLst>
        </pc:spChg>
        <pc:spChg chg="add del mod">
          <ac:chgData name="James Rix" userId="cb545cd9-4117-4a28-ae57-51585a740fdd" providerId="ADAL" clId="{AAAA4DC8-9B01-433A-9A1A-7EF925C8EEAE}" dt="2019-10-27T11:02:59.869" v="4627" actId="478"/>
          <ac:spMkLst>
            <pc:docMk/>
            <pc:sldMk cId="2478981609" sldId="323"/>
            <ac:spMk id="411" creationId="{861F971B-BE03-428B-878D-21BD76F98B55}"/>
          </ac:spMkLst>
        </pc:spChg>
        <pc:spChg chg="add del mod">
          <ac:chgData name="James Rix" userId="cb545cd9-4117-4a28-ae57-51585a740fdd" providerId="ADAL" clId="{AAAA4DC8-9B01-433A-9A1A-7EF925C8EEAE}" dt="2019-10-27T11:02:59.869" v="4627" actId="478"/>
          <ac:spMkLst>
            <pc:docMk/>
            <pc:sldMk cId="2478981609" sldId="323"/>
            <ac:spMk id="412" creationId="{0792DA0C-E6DF-48B2-BBD1-DA0D1927D6C7}"/>
          </ac:spMkLst>
        </pc:spChg>
        <pc:spChg chg="add del mod">
          <ac:chgData name="James Rix" userId="cb545cd9-4117-4a28-ae57-51585a740fdd" providerId="ADAL" clId="{AAAA4DC8-9B01-433A-9A1A-7EF925C8EEAE}" dt="2019-10-27T11:02:59.869" v="4627" actId="478"/>
          <ac:spMkLst>
            <pc:docMk/>
            <pc:sldMk cId="2478981609" sldId="323"/>
            <ac:spMk id="413" creationId="{383395F3-D479-4432-8E19-7FEF8D9626AA}"/>
          </ac:spMkLst>
        </pc:spChg>
        <pc:spChg chg="add del mod">
          <ac:chgData name="James Rix" userId="cb545cd9-4117-4a28-ae57-51585a740fdd" providerId="ADAL" clId="{AAAA4DC8-9B01-433A-9A1A-7EF925C8EEAE}" dt="2019-10-27T11:02:59.869" v="4627" actId="478"/>
          <ac:spMkLst>
            <pc:docMk/>
            <pc:sldMk cId="2478981609" sldId="323"/>
            <ac:spMk id="414" creationId="{DD0034A3-D020-4163-9E64-63E5D1CDD92A}"/>
          </ac:spMkLst>
        </pc:spChg>
        <pc:spChg chg="add del mod">
          <ac:chgData name="James Rix" userId="cb545cd9-4117-4a28-ae57-51585a740fdd" providerId="ADAL" clId="{AAAA4DC8-9B01-433A-9A1A-7EF925C8EEAE}" dt="2019-10-27T11:02:59.869" v="4627" actId="478"/>
          <ac:spMkLst>
            <pc:docMk/>
            <pc:sldMk cId="2478981609" sldId="323"/>
            <ac:spMk id="415" creationId="{37D3CFCB-D766-4712-A14A-7D6A6F70B16A}"/>
          </ac:spMkLst>
        </pc:spChg>
        <pc:spChg chg="add del mod">
          <ac:chgData name="James Rix" userId="cb545cd9-4117-4a28-ae57-51585a740fdd" providerId="ADAL" clId="{AAAA4DC8-9B01-433A-9A1A-7EF925C8EEAE}" dt="2019-10-27T11:02:59.869" v="4627" actId="478"/>
          <ac:spMkLst>
            <pc:docMk/>
            <pc:sldMk cId="2478981609" sldId="323"/>
            <ac:spMk id="416" creationId="{65CCC279-894E-40F5-94FB-7E2FF21952F3}"/>
          </ac:spMkLst>
        </pc:spChg>
        <pc:spChg chg="add del mod">
          <ac:chgData name="James Rix" userId="cb545cd9-4117-4a28-ae57-51585a740fdd" providerId="ADAL" clId="{AAAA4DC8-9B01-433A-9A1A-7EF925C8EEAE}" dt="2019-10-27T11:02:59.869" v="4627" actId="478"/>
          <ac:spMkLst>
            <pc:docMk/>
            <pc:sldMk cId="2478981609" sldId="323"/>
            <ac:spMk id="417" creationId="{919D63F5-6D40-4478-A403-0863BEC5D975}"/>
          </ac:spMkLst>
        </pc:spChg>
        <pc:spChg chg="add del mod">
          <ac:chgData name="James Rix" userId="cb545cd9-4117-4a28-ae57-51585a740fdd" providerId="ADAL" clId="{AAAA4DC8-9B01-433A-9A1A-7EF925C8EEAE}" dt="2019-10-27T11:02:59.869" v="4627" actId="478"/>
          <ac:spMkLst>
            <pc:docMk/>
            <pc:sldMk cId="2478981609" sldId="323"/>
            <ac:spMk id="418" creationId="{B33481D8-36EF-43C1-ABD8-052CD14C5E67}"/>
          </ac:spMkLst>
        </pc:spChg>
        <pc:spChg chg="add del mod">
          <ac:chgData name="James Rix" userId="cb545cd9-4117-4a28-ae57-51585a740fdd" providerId="ADAL" clId="{AAAA4DC8-9B01-433A-9A1A-7EF925C8EEAE}" dt="2019-10-27T11:02:59.869" v="4627" actId="478"/>
          <ac:spMkLst>
            <pc:docMk/>
            <pc:sldMk cId="2478981609" sldId="323"/>
            <ac:spMk id="419" creationId="{9763B345-994E-4FFC-80D1-8A5568B297ED}"/>
          </ac:spMkLst>
        </pc:spChg>
        <pc:spChg chg="add del mod">
          <ac:chgData name="James Rix" userId="cb545cd9-4117-4a28-ae57-51585a740fdd" providerId="ADAL" clId="{AAAA4DC8-9B01-433A-9A1A-7EF925C8EEAE}" dt="2019-10-27T11:02:59.869" v="4627" actId="478"/>
          <ac:spMkLst>
            <pc:docMk/>
            <pc:sldMk cId="2478981609" sldId="323"/>
            <ac:spMk id="420" creationId="{5CF088B8-1501-4021-B9F0-8E8CDBD2F881}"/>
          </ac:spMkLst>
        </pc:spChg>
        <pc:spChg chg="add del mod">
          <ac:chgData name="James Rix" userId="cb545cd9-4117-4a28-ae57-51585a740fdd" providerId="ADAL" clId="{AAAA4DC8-9B01-433A-9A1A-7EF925C8EEAE}" dt="2019-10-27T11:02:59.869" v="4627" actId="478"/>
          <ac:spMkLst>
            <pc:docMk/>
            <pc:sldMk cId="2478981609" sldId="323"/>
            <ac:spMk id="421" creationId="{536A2C7B-8866-4409-AE24-F17DA7DA3A42}"/>
          </ac:spMkLst>
        </pc:spChg>
        <pc:spChg chg="add del mod">
          <ac:chgData name="James Rix" userId="cb545cd9-4117-4a28-ae57-51585a740fdd" providerId="ADAL" clId="{AAAA4DC8-9B01-433A-9A1A-7EF925C8EEAE}" dt="2019-10-27T11:02:59.869" v="4627" actId="478"/>
          <ac:spMkLst>
            <pc:docMk/>
            <pc:sldMk cId="2478981609" sldId="323"/>
            <ac:spMk id="422" creationId="{C206D381-F6EE-4763-8E94-5E30DF9292AD}"/>
          </ac:spMkLst>
        </pc:spChg>
        <pc:spChg chg="add del mod">
          <ac:chgData name="James Rix" userId="cb545cd9-4117-4a28-ae57-51585a740fdd" providerId="ADAL" clId="{AAAA4DC8-9B01-433A-9A1A-7EF925C8EEAE}" dt="2019-10-27T11:02:59.869" v="4627" actId="478"/>
          <ac:spMkLst>
            <pc:docMk/>
            <pc:sldMk cId="2478981609" sldId="323"/>
            <ac:spMk id="423" creationId="{8CC1539D-58C3-435E-AD77-262EE7079B4E}"/>
          </ac:spMkLst>
        </pc:spChg>
        <pc:spChg chg="add mod">
          <ac:chgData name="James Rix" userId="cb545cd9-4117-4a28-ae57-51585a740fdd" providerId="ADAL" clId="{AAAA4DC8-9B01-433A-9A1A-7EF925C8EEAE}" dt="2019-10-27T11:02:29.465" v="4626" actId="555"/>
          <ac:spMkLst>
            <pc:docMk/>
            <pc:sldMk cId="2478981609" sldId="323"/>
            <ac:spMk id="424" creationId="{3D813756-7310-4B8B-A5DF-AB7C2CFB54FE}"/>
          </ac:spMkLst>
        </pc:spChg>
        <pc:spChg chg="add mod">
          <ac:chgData name="James Rix" userId="cb545cd9-4117-4a28-ae57-51585a740fdd" providerId="ADAL" clId="{AAAA4DC8-9B01-433A-9A1A-7EF925C8EEAE}" dt="2019-10-27T11:02:29.465" v="4626" actId="555"/>
          <ac:spMkLst>
            <pc:docMk/>
            <pc:sldMk cId="2478981609" sldId="323"/>
            <ac:spMk id="425" creationId="{FBB79430-2A00-42B7-916E-BF21CC47CDCC}"/>
          </ac:spMkLst>
        </pc:spChg>
        <pc:spChg chg="add mod">
          <ac:chgData name="James Rix" userId="cb545cd9-4117-4a28-ae57-51585a740fdd" providerId="ADAL" clId="{AAAA4DC8-9B01-433A-9A1A-7EF925C8EEAE}" dt="2019-10-27T11:02:29.465" v="4626" actId="555"/>
          <ac:spMkLst>
            <pc:docMk/>
            <pc:sldMk cId="2478981609" sldId="323"/>
            <ac:spMk id="426" creationId="{1E0748DF-4873-411C-B946-764E7F1146E7}"/>
          </ac:spMkLst>
        </pc:spChg>
        <pc:spChg chg="add mod">
          <ac:chgData name="James Rix" userId="cb545cd9-4117-4a28-ae57-51585a740fdd" providerId="ADAL" clId="{AAAA4DC8-9B01-433A-9A1A-7EF925C8EEAE}" dt="2019-10-27T11:02:29.465" v="4626" actId="555"/>
          <ac:spMkLst>
            <pc:docMk/>
            <pc:sldMk cId="2478981609" sldId="323"/>
            <ac:spMk id="427" creationId="{D91B444B-9C9D-43BC-99FC-D2EF59DCF488}"/>
          </ac:spMkLst>
        </pc:spChg>
        <pc:spChg chg="add mod">
          <ac:chgData name="James Rix" userId="cb545cd9-4117-4a28-ae57-51585a740fdd" providerId="ADAL" clId="{AAAA4DC8-9B01-433A-9A1A-7EF925C8EEAE}" dt="2019-10-27T11:02:29.465" v="4626" actId="555"/>
          <ac:spMkLst>
            <pc:docMk/>
            <pc:sldMk cId="2478981609" sldId="323"/>
            <ac:spMk id="428" creationId="{3149BAEB-2FDF-4400-AA37-8E53588DF2D3}"/>
          </ac:spMkLst>
        </pc:spChg>
        <pc:spChg chg="add mod">
          <ac:chgData name="James Rix" userId="cb545cd9-4117-4a28-ae57-51585a740fdd" providerId="ADAL" clId="{AAAA4DC8-9B01-433A-9A1A-7EF925C8EEAE}" dt="2019-10-27T11:02:29.465" v="4626" actId="555"/>
          <ac:spMkLst>
            <pc:docMk/>
            <pc:sldMk cId="2478981609" sldId="323"/>
            <ac:spMk id="429" creationId="{DCA29D57-2F75-4288-B288-BEF48E8F5231}"/>
          </ac:spMkLst>
        </pc:spChg>
        <pc:spChg chg="add mod">
          <ac:chgData name="James Rix" userId="cb545cd9-4117-4a28-ae57-51585a740fdd" providerId="ADAL" clId="{AAAA4DC8-9B01-433A-9A1A-7EF925C8EEAE}" dt="2019-10-27T11:02:29.465" v="4626" actId="555"/>
          <ac:spMkLst>
            <pc:docMk/>
            <pc:sldMk cId="2478981609" sldId="323"/>
            <ac:spMk id="430" creationId="{E8226AAC-4CCC-4F86-8BD3-5D5C641D2C97}"/>
          </ac:spMkLst>
        </pc:spChg>
        <pc:spChg chg="add mod">
          <ac:chgData name="James Rix" userId="cb545cd9-4117-4a28-ae57-51585a740fdd" providerId="ADAL" clId="{AAAA4DC8-9B01-433A-9A1A-7EF925C8EEAE}" dt="2019-10-27T11:02:29.465" v="4626" actId="555"/>
          <ac:spMkLst>
            <pc:docMk/>
            <pc:sldMk cId="2478981609" sldId="323"/>
            <ac:spMk id="431" creationId="{25600332-720C-440C-B107-FEE20622BBE3}"/>
          </ac:spMkLst>
        </pc:spChg>
        <pc:spChg chg="add mod">
          <ac:chgData name="James Rix" userId="cb545cd9-4117-4a28-ae57-51585a740fdd" providerId="ADAL" clId="{AAAA4DC8-9B01-433A-9A1A-7EF925C8EEAE}" dt="2019-10-27T11:02:29.465" v="4626" actId="555"/>
          <ac:spMkLst>
            <pc:docMk/>
            <pc:sldMk cId="2478981609" sldId="323"/>
            <ac:spMk id="432" creationId="{39376EA0-5C05-403D-86B4-87227B29F302}"/>
          </ac:spMkLst>
        </pc:spChg>
        <pc:spChg chg="add mod">
          <ac:chgData name="James Rix" userId="cb545cd9-4117-4a28-ae57-51585a740fdd" providerId="ADAL" clId="{AAAA4DC8-9B01-433A-9A1A-7EF925C8EEAE}" dt="2019-10-27T11:02:29.465" v="4626" actId="555"/>
          <ac:spMkLst>
            <pc:docMk/>
            <pc:sldMk cId="2478981609" sldId="323"/>
            <ac:spMk id="433" creationId="{D5E9A5D2-D7BC-4CCC-8E25-F7BCDFC5C0E6}"/>
          </ac:spMkLst>
        </pc:spChg>
        <pc:spChg chg="add mod">
          <ac:chgData name="James Rix" userId="cb545cd9-4117-4a28-ae57-51585a740fdd" providerId="ADAL" clId="{AAAA4DC8-9B01-433A-9A1A-7EF925C8EEAE}" dt="2019-10-27T11:02:29.465" v="4626" actId="555"/>
          <ac:spMkLst>
            <pc:docMk/>
            <pc:sldMk cId="2478981609" sldId="323"/>
            <ac:spMk id="434" creationId="{BCD8CC3E-FD03-4620-B179-ED92F21ECE6A}"/>
          </ac:spMkLst>
        </pc:spChg>
        <pc:spChg chg="add mod">
          <ac:chgData name="James Rix" userId="cb545cd9-4117-4a28-ae57-51585a740fdd" providerId="ADAL" clId="{AAAA4DC8-9B01-433A-9A1A-7EF925C8EEAE}" dt="2019-10-27T11:02:29.465" v="4626" actId="555"/>
          <ac:spMkLst>
            <pc:docMk/>
            <pc:sldMk cId="2478981609" sldId="323"/>
            <ac:spMk id="435" creationId="{0DC08ACE-B626-4ABB-A7E0-12C59BE29121}"/>
          </ac:spMkLst>
        </pc:spChg>
        <pc:spChg chg="add mod">
          <ac:chgData name="James Rix" userId="cb545cd9-4117-4a28-ae57-51585a740fdd" providerId="ADAL" clId="{AAAA4DC8-9B01-433A-9A1A-7EF925C8EEAE}" dt="2019-10-27T11:02:29.465" v="4626" actId="555"/>
          <ac:spMkLst>
            <pc:docMk/>
            <pc:sldMk cId="2478981609" sldId="323"/>
            <ac:spMk id="436" creationId="{A3D01019-7748-4E4C-AF5D-44747B713460}"/>
          </ac:spMkLst>
        </pc:spChg>
        <pc:spChg chg="add mod">
          <ac:chgData name="James Rix" userId="cb545cd9-4117-4a28-ae57-51585a740fdd" providerId="ADAL" clId="{AAAA4DC8-9B01-433A-9A1A-7EF925C8EEAE}" dt="2019-10-27T11:02:29.465" v="4626" actId="555"/>
          <ac:spMkLst>
            <pc:docMk/>
            <pc:sldMk cId="2478981609" sldId="323"/>
            <ac:spMk id="437" creationId="{E2E26689-9039-44EC-9E3B-25B191221AB9}"/>
          </ac:spMkLst>
        </pc:spChg>
        <pc:spChg chg="add mod">
          <ac:chgData name="James Rix" userId="cb545cd9-4117-4a28-ae57-51585a740fdd" providerId="ADAL" clId="{AAAA4DC8-9B01-433A-9A1A-7EF925C8EEAE}" dt="2019-10-27T11:02:29.465" v="4626" actId="555"/>
          <ac:spMkLst>
            <pc:docMk/>
            <pc:sldMk cId="2478981609" sldId="323"/>
            <ac:spMk id="438" creationId="{34E571FF-E040-4F52-975D-AD55B63F9281}"/>
          </ac:spMkLst>
        </pc:spChg>
        <pc:spChg chg="add mod">
          <ac:chgData name="James Rix" userId="cb545cd9-4117-4a28-ae57-51585a740fdd" providerId="ADAL" clId="{AAAA4DC8-9B01-433A-9A1A-7EF925C8EEAE}" dt="2019-10-27T11:02:29.465" v="4626" actId="555"/>
          <ac:spMkLst>
            <pc:docMk/>
            <pc:sldMk cId="2478981609" sldId="323"/>
            <ac:spMk id="439" creationId="{FE726056-7316-4BC1-8949-3C8E2916E574}"/>
          </ac:spMkLst>
        </pc:spChg>
        <pc:spChg chg="add mod">
          <ac:chgData name="James Rix" userId="cb545cd9-4117-4a28-ae57-51585a740fdd" providerId="ADAL" clId="{AAAA4DC8-9B01-433A-9A1A-7EF925C8EEAE}" dt="2019-10-27T11:02:29.465" v="4626" actId="555"/>
          <ac:spMkLst>
            <pc:docMk/>
            <pc:sldMk cId="2478981609" sldId="323"/>
            <ac:spMk id="440" creationId="{427799C9-EDC8-4127-8E8A-8215EC93FDD8}"/>
          </ac:spMkLst>
        </pc:spChg>
        <pc:spChg chg="add mod">
          <ac:chgData name="James Rix" userId="cb545cd9-4117-4a28-ae57-51585a740fdd" providerId="ADAL" clId="{AAAA4DC8-9B01-433A-9A1A-7EF925C8EEAE}" dt="2019-10-27T11:02:29.465" v="4626" actId="555"/>
          <ac:spMkLst>
            <pc:docMk/>
            <pc:sldMk cId="2478981609" sldId="323"/>
            <ac:spMk id="441" creationId="{75E45471-8B09-4A03-95DE-86754C7E4422}"/>
          </ac:spMkLst>
        </pc:spChg>
        <pc:spChg chg="add mod">
          <ac:chgData name="James Rix" userId="cb545cd9-4117-4a28-ae57-51585a740fdd" providerId="ADAL" clId="{AAAA4DC8-9B01-433A-9A1A-7EF925C8EEAE}" dt="2019-10-27T11:02:29.465" v="4626" actId="555"/>
          <ac:spMkLst>
            <pc:docMk/>
            <pc:sldMk cId="2478981609" sldId="323"/>
            <ac:spMk id="442" creationId="{082A2247-4925-4603-B302-9F6C296C7941}"/>
          </ac:spMkLst>
        </pc:spChg>
        <pc:spChg chg="add mod">
          <ac:chgData name="James Rix" userId="cb545cd9-4117-4a28-ae57-51585a740fdd" providerId="ADAL" clId="{AAAA4DC8-9B01-433A-9A1A-7EF925C8EEAE}" dt="2019-10-27T11:02:29.465" v="4626" actId="555"/>
          <ac:spMkLst>
            <pc:docMk/>
            <pc:sldMk cId="2478981609" sldId="323"/>
            <ac:spMk id="443" creationId="{7AC96C2C-887A-4ECB-B6C3-25F0413EB7B3}"/>
          </ac:spMkLst>
        </pc:spChg>
        <pc:spChg chg="add mod">
          <ac:chgData name="James Rix" userId="cb545cd9-4117-4a28-ae57-51585a740fdd" providerId="ADAL" clId="{AAAA4DC8-9B01-433A-9A1A-7EF925C8EEAE}" dt="2019-10-27T11:02:29.465" v="4626" actId="555"/>
          <ac:spMkLst>
            <pc:docMk/>
            <pc:sldMk cId="2478981609" sldId="323"/>
            <ac:spMk id="444" creationId="{D8A5BCE2-0E92-42FF-B832-6CE1F2EEB9BB}"/>
          </ac:spMkLst>
        </pc:spChg>
        <pc:grpChg chg="add del mod">
          <ac:chgData name="James Rix" userId="cb545cd9-4117-4a28-ae57-51585a740fdd" providerId="ADAL" clId="{AAAA4DC8-9B01-433A-9A1A-7EF925C8EEAE}" dt="2019-10-27T09:07:15.489" v="3991"/>
          <ac:grpSpMkLst>
            <pc:docMk/>
            <pc:sldMk cId="2478981609" sldId="323"/>
            <ac:grpSpMk id="30" creationId="{DA94AE58-0689-4470-A810-730C0CC745CF}"/>
          </ac:grpSpMkLst>
        </pc:grpChg>
        <pc:grpChg chg="add del mod">
          <ac:chgData name="James Rix" userId="cb545cd9-4117-4a28-ae57-51585a740fdd" providerId="ADAL" clId="{AAAA4DC8-9B01-433A-9A1A-7EF925C8EEAE}" dt="2019-10-27T09:31:13.264" v="4271" actId="478"/>
          <ac:grpSpMkLst>
            <pc:docMk/>
            <pc:sldMk cId="2478981609" sldId="323"/>
            <ac:grpSpMk id="31" creationId="{7C52D6DB-34CC-4F7D-BEC8-A393BAA8623F}"/>
          </ac:grpSpMkLst>
        </pc:grpChg>
        <pc:grpChg chg="add del mod">
          <ac:chgData name="James Rix" userId="cb545cd9-4117-4a28-ae57-51585a740fdd" providerId="ADAL" clId="{AAAA4DC8-9B01-433A-9A1A-7EF925C8EEAE}" dt="2019-10-27T09:31:14.066" v="4272" actId="478"/>
          <ac:grpSpMkLst>
            <pc:docMk/>
            <pc:sldMk cId="2478981609" sldId="323"/>
            <ac:grpSpMk id="36" creationId="{02EF0B14-1C9E-45D7-BBAA-341F7A2460F5}"/>
          </ac:grpSpMkLst>
        </pc:grpChg>
        <pc:grpChg chg="add del mod topLvl">
          <ac:chgData name="James Rix" userId="cb545cd9-4117-4a28-ae57-51585a740fdd" providerId="ADAL" clId="{AAAA4DC8-9B01-433A-9A1A-7EF925C8EEAE}" dt="2019-10-27T10:40:08.499" v="4502" actId="165"/>
          <ac:grpSpMkLst>
            <pc:docMk/>
            <pc:sldMk cId="2478981609" sldId="323"/>
            <ac:grpSpMk id="49" creationId="{FC6A29A7-4D0C-464F-8C3B-EBA52EC36934}"/>
          </ac:grpSpMkLst>
        </pc:grpChg>
        <pc:grpChg chg="add del mod">
          <ac:chgData name="James Rix" userId="cb545cd9-4117-4a28-ae57-51585a740fdd" providerId="ADAL" clId="{AAAA4DC8-9B01-433A-9A1A-7EF925C8EEAE}" dt="2019-10-27T10:38:24.919" v="4480" actId="165"/>
          <ac:grpSpMkLst>
            <pc:docMk/>
            <pc:sldMk cId="2478981609" sldId="323"/>
            <ac:grpSpMk id="50" creationId="{F503CFD1-CC06-4071-8DE2-784C2FCF4736}"/>
          </ac:grpSpMkLst>
        </pc:grpChg>
        <pc:grpChg chg="add mod topLvl">
          <ac:chgData name="James Rix" userId="cb545cd9-4117-4a28-ae57-51585a740fdd" providerId="ADAL" clId="{AAAA4DC8-9B01-433A-9A1A-7EF925C8EEAE}" dt="2019-10-27T11:04:08.815" v="4629" actId="14100"/>
          <ac:grpSpMkLst>
            <pc:docMk/>
            <pc:sldMk cId="2478981609" sldId="323"/>
            <ac:grpSpMk id="61" creationId="{D3ADF935-662D-4CC0-AB57-7A938025C164}"/>
          </ac:grpSpMkLst>
        </pc:grpChg>
        <pc:grpChg chg="add del mod topLvl">
          <ac:chgData name="James Rix" userId="cb545cd9-4117-4a28-ae57-51585a740fdd" providerId="ADAL" clId="{AAAA4DC8-9B01-433A-9A1A-7EF925C8EEAE}" dt="2019-10-27T15:54:08.319" v="4688" actId="478"/>
          <ac:grpSpMkLst>
            <pc:docMk/>
            <pc:sldMk cId="2478981609" sldId="323"/>
            <ac:grpSpMk id="70" creationId="{2EEA57D1-A527-40C9-BE31-62B2B8796551}"/>
          </ac:grpSpMkLst>
        </pc:grpChg>
        <pc:grpChg chg="add mod topLvl">
          <ac:chgData name="James Rix" userId="cb545cd9-4117-4a28-ae57-51585a740fdd" providerId="ADAL" clId="{AAAA4DC8-9B01-433A-9A1A-7EF925C8EEAE}" dt="2019-10-27T10:42:04.494" v="4518" actId="555"/>
          <ac:grpSpMkLst>
            <pc:docMk/>
            <pc:sldMk cId="2478981609" sldId="323"/>
            <ac:grpSpMk id="79" creationId="{46747779-9C42-4913-87F9-C928E422B017}"/>
          </ac:grpSpMkLst>
        </pc:grpChg>
        <pc:grpChg chg="add mod topLvl">
          <ac:chgData name="James Rix" userId="cb545cd9-4117-4a28-ae57-51585a740fdd" providerId="ADAL" clId="{AAAA4DC8-9B01-433A-9A1A-7EF925C8EEAE}" dt="2019-10-27T10:42:04.494" v="4518" actId="555"/>
          <ac:grpSpMkLst>
            <pc:docMk/>
            <pc:sldMk cId="2478981609" sldId="323"/>
            <ac:grpSpMk id="89" creationId="{838F1F7C-C634-4B76-A67C-9FBC9B03FC7B}"/>
          </ac:grpSpMkLst>
        </pc:grpChg>
        <pc:grpChg chg="add mod topLvl">
          <ac:chgData name="James Rix" userId="cb545cd9-4117-4a28-ae57-51585a740fdd" providerId="ADAL" clId="{AAAA4DC8-9B01-433A-9A1A-7EF925C8EEAE}" dt="2019-10-27T10:42:04.494" v="4518" actId="555"/>
          <ac:grpSpMkLst>
            <pc:docMk/>
            <pc:sldMk cId="2478981609" sldId="323"/>
            <ac:grpSpMk id="99" creationId="{4208F411-E431-42AD-8A9D-67CA23AD38E3}"/>
          </ac:grpSpMkLst>
        </pc:grpChg>
        <pc:grpChg chg="add del mod">
          <ac:chgData name="James Rix" userId="cb545cd9-4117-4a28-ae57-51585a740fdd" providerId="ADAL" clId="{AAAA4DC8-9B01-433A-9A1A-7EF925C8EEAE}" dt="2019-10-27T10:28:52.264" v="4413" actId="478"/>
          <ac:grpSpMkLst>
            <pc:docMk/>
            <pc:sldMk cId="2478981609" sldId="323"/>
            <ac:grpSpMk id="109" creationId="{135E14AD-DAAA-46A2-9326-D1226384D7B0}"/>
          </ac:grpSpMkLst>
        </pc:grpChg>
        <pc:grpChg chg="add mod topLvl">
          <ac:chgData name="James Rix" userId="cb545cd9-4117-4a28-ae57-51585a740fdd" providerId="ADAL" clId="{AAAA4DC8-9B01-433A-9A1A-7EF925C8EEAE}" dt="2019-10-27T10:42:04.494" v="4518" actId="555"/>
          <ac:grpSpMkLst>
            <pc:docMk/>
            <pc:sldMk cId="2478981609" sldId="323"/>
            <ac:grpSpMk id="119" creationId="{17845054-99D7-4B38-A798-62F641D37D0C}"/>
          </ac:grpSpMkLst>
        </pc:grpChg>
        <pc:grpChg chg="add mod topLvl">
          <ac:chgData name="James Rix" userId="cb545cd9-4117-4a28-ae57-51585a740fdd" providerId="ADAL" clId="{AAAA4DC8-9B01-433A-9A1A-7EF925C8EEAE}" dt="2019-10-27T10:42:04.494" v="4518" actId="555"/>
          <ac:grpSpMkLst>
            <pc:docMk/>
            <pc:sldMk cId="2478981609" sldId="323"/>
            <ac:grpSpMk id="129" creationId="{1238A1E3-3EF8-4FC6-9C75-43D1B87417FE}"/>
          </ac:grpSpMkLst>
        </pc:grpChg>
        <pc:grpChg chg="add mod topLvl">
          <ac:chgData name="James Rix" userId="cb545cd9-4117-4a28-ae57-51585a740fdd" providerId="ADAL" clId="{AAAA4DC8-9B01-433A-9A1A-7EF925C8EEAE}" dt="2019-10-27T10:42:04.494" v="4518" actId="555"/>
          <ac:grpSpMkLst>
            <pc:docMk/>
            <pc:sldMk cId="2478981609" sldId="323"/>
            <ac:grpSpMk id="139" creationId="{7FCB9641-E0E0-4C3E-B913-5E7D7982DE3C}"/>
          </ac:grpSpMkLst>
        </pc:grpChg>
        <pc:grpChg chg="add mod topLvl">
          <ac:chgData name="James Rix" userId="cb545cd9-4117-4a28-ae57-51585a740fdd" providerId="ADAL" clId="{AAAA4DC8-9B01-433A-9A1A-7EF925C8EEAE}" dt="2019-10-27T10:42:04.494" v="4518" actId="555"/>
          <ac:grpSpMkLst>
            <pc:docMk/>
            <pc:sldMk cId="2478981609" sldId="323"/>
            <ac:grpSpMk id="149" creationId="{10F783D9-9728-46DA-AEDB-6D3DB2554B29}"/>
          </ac:grpSpMkLst>
        </pc:grpChg>
        <pc:grpChg chg="add mod topLvl">
          <ac:chgData name="James Rix" userId="cb545cd9-4117-4a28-ae57-51585a740fdd" providerId="ADAL" clId="{AAAA4DC8-9B01-433A-9A1A-7EF925C8EEAE}" dt="2019-10-27T10:42:04.494" v="4518" actId="555"/>
          <ac:grpSpMkLst>
            <pc:docMk/>
            <pc:sldMk cId="2478981609" sldId="323"/>
            <ac:grpSpMk id="159" creationId="{8DEF562A-4AA2-476B-8618-28AE5D7C9471}"/>
          </ac:grpSpMkLst>
        </pc:grpChg>
        <pc:grpChg chg="add mod topLvl">
          <ac:chgData name="James Rix" userId="cb545cd9-4117-4a28-ae57-51585a740fdd" providerId="ADAL" clId="{AAAA4DC8-9B01-433A-9A1A-7EF925C8EEAE}" dt="2019-10-27T10:42:04.494" v="4518" actId="555"/>
          <ac:grpSpMkLst>
            <pc:docMk/>
            <pc:sldMk cId="2478981609" sldId="323"/>
            <ac:grpSpMk id="169" creationId="{87CDB85F-F9FC-4599-BD44-EBD587D91E73}"/>
          </ac:grpSpMkLst>
        </pc:grpChg>
        <pc:grpChg chg="add del mod">
          <ac:chgData name="James Rix" userId="cb545cd9-4117-4a28-ae57-51585a740fdd" providerId="ADAL" clId="{AAAA4DC8-9B01-433A-9A1A-7EF925C8EEAE}" dt="2019-10-27T10:11:39.415" v="4354" actId="478"/>
          <ac:grpSpMkLst>
            <pc:docMk/>
            <pc:sldMk cId="2478981609" sldId="323"/>
            <ac:grpSpMk id="179" creationId="{A32FC2A4-4CDD-4EBC-9D84-E811E2550A6C}"/>
          </ac:grpSpMkLst>
        </pc:grpChg>
        <pc:grpChg chg="add mod topLvl">
          <ac:chgData name="James Rix" userId="cb545cd9-4117-4a28-ae57-51585a740fdd" providerId="ADAL" clId="{AAAA4DC8-9B01-433A-9A1A-7EF925C8EEAE}" dt="2019-10-27T10:42:04.494" v="4518" actId="555"/>
          <ac:grpSpMkLst>
            <pc:docMk/>
            <pc:sldMk cId="2478981609" sldId="323"/>
            <ac:grpSpMk id="189" creationId="{86311F2B-1909-4975-8DA8-FB79C593D67E}"/>
          </ac:grpSpMkLst>
        </pc:grpChg>
        <pc:grpChg chg="add mod topLvl">
          <ac:chgData name="James Rix" userId="cb545cd9-4117-4a28-ae57-51585a740fdd" providerId="ADAL" clId="{AAAA4DC8-9B01-433A-9A1A-7EF925C8EEAE}" dt="2019-10-27T10:42:04.494" v="4518" actId="555"/>
          <ac:grpSpMkLst>
            <pc:docMk/>
            <pc:sldMk cId="2478981609" sldId="323"/>
            <ac:grpSpMk id="199" creationId="{FA4EB9C9-F226-4A8D-A0D4-BD36D6765DC9}"/>
          </ac:grpSpMkLst>
        </pc:grpChg>
        <pc:grpChg chg="add mod topLvl">
          <ac:chgData name="James Rix" userId="cb545cd9-4117-4a28-ae57-51585a740fdd" providerId="ADAL" clId="{AAAA4DC8-9B01-433A-9A1A-7EF925C8EEAE}" dt="2019-10-27T10:42:04.494" v="4518" actId="555"/>
          <ac:grpSpMkLst>
            <pc:docMk/>
            <pc:sldMk cId="2478981609" sldId="323"/>
            <ac:grpSpMk id="209" creationId="{16A3370D-8482-47F7-BD0A-08FAE0787C71}"/>
          </ac:grpSpMkLst>
        </pc:grpChg>
        <pc:grpChg chg="add del mod">
          <ac:chgData name="James Rix" userId="cb545cd9-4117-4a28-ae57-51585a740fdd" providerId="ADAL" clId="{AAAA4DC8-9B01-433A-9A1A-7EF925C8EEAE}" dt="2019-10-27T10:11:50.275" v="4360" actId="478"/>
          <ac:grpSpMkLst>
            <pc:docMk/>
            <pc:sldMk cId="2478981609" sldId="323"/>
            <ac:grpSpMk id="219" creationId="{C901E2E4-C99F-4601-869E-6191901C68ED}"/>
          </ac:grpSpMkLst>
        </pc:grpChg>
        <pc:grpChg chg="add del mod">
          <ac:chgData name="James Rix" userId="cb545cd9-4117-4a28-ae57-51585a740fdd" providerId="ADAL" clId="{AAAA4DC8-9B01-433A-9A1A-7EF925C8EEAE}" dt="2019-10-27T10:11:49.078" v="4359" actId="478"/>
          <ac:grpSpMkLst>
            <pc:docMk/>
            <pc:sldMk cId="2478981609" sldId="323"/>
            <ac:grpSpMk id="229" creationId="{237DFD2F-F8C3-45E8-9E94-8A3154D19538}"/>
          </ac:grpSpMkLst>
        </pc:grpChg>
        <pc:grpChg chg="add del mod">
          <ac:chgData name="James Rix" userId="cb545cd9-4117-4a28-ae57-51585a740fdd" providerId="ADAL" clId="{AAAA4DC8-9B01-433A-9A1A-7EF925C8EEAE}" dt="2019-10-27T10:11:51.516" v="4361" actId="478"/>
          <ac:grpSpMkLst>
            <pc:docMk/>
            <pc:sldMk cId="2478981609" sldId="323"/>
            <ac:grpSpMk id="239" creationId="{286B9BF0-0049-4C09-B288-B5CAC4A81697}"/>
          </ac:grpSpMkLst>
        </pc:grpChg>
        <pc:grpChg chg="add del mod">
          <ac:chgData name="James Rix" userId="cb545cd9-4117-4a28-ae57-51585a740fdd" providerId="ADAL" clId="{AAAA4DC8-9B01-433A-9A1A-7EF925C8EEAE}" dt="2019-10-27T10:11:44.807" v="4358" actId="478"/>
          <ac:grpSpMkLst>
            <pc:docMk/>
            <pc:sldMk cId="2478981609" sldId="323"/>
            <ac:grpSpMk id="249" creationId="{DEEB7A61-8F3B-4A96-A514-3C05F3C83914}"/>
          </ac:grpSpMkLst>
        </pc:grpChg>
        <pc:grpChg chg="add del mod topLvl">
          <ac:chgData name="James Rix" userId="cb545cd9-4117-4a28-ae57-51585a740fdd" providerId="ADAL" clId="{AAAA4DC8-9B01-433A-9A1A-7EF925C8EEAE}" dt="2019-10-27T10:42:04.494" v="4518" actId="555"/>
          <ac:grpSpMkLst>
            <pc:docMk/>
            <pc:sldMk cId="2478981609" sldId="323"/>
            <ac:grpSpMk id="259" creationId="{796D7D6C-92F2-4903-BC7F-5250E29D2360}"/>
          </ac:grpSpMkLst>
        </pc:grpChg>
        <pc:grpChg chg="add del mod">
          <ac:chgData name="James Rix" userId="cb545cd9-4117-4a28-ae57-51585a740fdd" providerId="ADAL" clId="{AAAA4DC8-9B01-433A-9A1A-7EF925C8EEAE}" dt="2019-10-27T10:11:41.047" v="4355" actId="478"/>
          <ac:grpSpMkLst>
            <pc:docMk/>
            <pc:sldMk cId="2478981609" sldId="323"/>
            <ac:grpSpMk id="269" creationId="{A4E12330-09DA-4FB0-95AA-5924D7B286AA}"/>
          </ac:grpSpMkLst>
        </pc:grpChg>
        <pc:grpChg chg="add del mod">
          <ac:chgData name="James Rix" userId="cb545cd9-4117-4a28-ae57-51585a740fdd" providerId="ADAL" clId="{AAAA4DC8-9B01-433A-9A1A-7EF925C8EEAE}" dt="2019-10-27T10:11:42.070" v="4356" actId="478"/>
          <ac:grpSpMkLst>
            <pc:docMk/>
            <pc:sldMk cId="2478981609" sldId="323"/>
            <ac:grpSpMk id="279" creationId="{F3E6FF2F-1BB0-4D43-9811-3A744032D2C0}"/>
          </ac:grpSpMkLst>
        </pc:grpChg>
        <pc:grpChg chg="add del mod">
          <ac:chgData name="James Rix" userId="cb545cd9-4117-4a28-ae57-51585a740fdd" providerId="ADAL" clId="{AAAA4DC8-9B01-433A-9A1A-7EF925C8EEAE}" dt="2019-10-27T10:11:43.422" v="4357" actId="478"/>
          <ac:grpSpMkLst>
            <pc:docMk/>
            <pc:sldMk cId="2478981609" sldId="323"/>
            <ac:grpSpMk id="289" creationId="{8A6B15AC-2677-45FA-8DD1-A9A3DD621BB8}"/>
          </ac:grpSpMkLst>
        </pc:grpChg>
        <pc:grpChg chg="add del mod">
          <ac:chgData name="James Rix" userId="cb545cd9-4117-4a28-ae57-51585a740fdd" providerId="ADAL" clId="{AAAA4DC8-9B01-433A-9A1A-7EF925C8EEAE}" dt="2019-10-27T10:12:14.023" v="4365" actId="478"/>
          <ac:grpSpMkLst>
            <pc:docMk/>
            <pc:sldMk cId="2478981609" sldId="323"/>
            <ac:grpSpMk id="299" creationId="{0A7615AA-F86A-4ED8-94E4-322A0CAD0030}"/>
          </ac:grpSpMkLst>
        </pc:grpChg>
        <pc:grpChg chg="add del mod">
          <ac:chgData name="James Rix" userId="cb545cd9-4117-4a28-ae57-51585a740fdd" providerId="ADAL" clId="{AAAA4DC8-9B01-433A-9A1A-7EF925C8EEAE}" dt="2019-10-27T10:28:16.152" v="4406" actId="478"/>
          <ac:grpSpMkLst>
            <pc:docMk/>
            <pc:sldMk cId="2478981609" sldId="323"/>
            <ac:grpSpMk id="309" creationId="{757AE76C-4CBF-4EAE-8099-BEF8074E2F86}"/>
          </ac:grpSpMkLst>
        </pc:grpChg>
        <pc:grpChg chg="add mod topLvl">
          <ac:chgData name="James Rix" userId="cb545cd9-4117-4a28-ae57-51585a740fdd" providerId="ADAL" clId="{AAAA4DC8-9B01-433A-9A1A-7EF925C8EEAE}" dt="2019-10-27T10:42:04.494" v="4518" actId="555"/>
          <ac:grpSpMkLst>
            <pc:docMk/>
            <pc:sldMk cId="2478981609" sldId="323"/>
            <ac:grpSpMk id="319" creationId="{13B9FFED-D1F6-4E0A-8CCC-D3E4F1B68693}"/>
          </ac:grpSpMkLst>
        </pc:grpChg>
        <pc:grpChg chg="add mod topLvl">
          <ac:chgData name="James Rix" userId="cb545cd9-4117-4a28-ae57-51585a740fdd" providerId="ADAL" clId="{AAAA4DC8-9B01-433A-9A1A-7EF925C8EEAE}" dt="2019-10-27T10:42:04.494" v="4518" actId="555"/>
          <ac:grpSpMkLst>
            <pc:docMk/>
            <pc:sldMk cId="2478981609" sldId="323"/>
            <ac:grpSpMk id="329" creationId="{5944FF7D-23B8-4EFE-8355-8258A2384FBC}"/>
          </ac:grpSpMkLst>
        </pc:grpChg>
        <pc:grpChg chg="add mod topLvl">
          <ac:chgData name="James Rix" userId="cb545cd9-4117-4a28-ae57-51585a740fdd" providerId="ADAL" clId="{AAAA4DC8-9B01-433A-9A1A-7EF925C8EEAE}" dt="2019-10-27T10:42:04.494" v="4518" actId="555"/>
          <ac:grpSpMkLst>
            <pc:docMk/>
            <pc:sldMk cId="2478981609" sldId="323"/>
            <ac:grpSpMk id="339" creationId="{C2EDDE1D-F17A-4B54-A6EC-23A3FBF00E28}"/>
          </ac:grpSpMkLst>
        </pc:grpChg>
        <pc:grpChg chg="add mod topLvl">
          <ac:chgData name="James Rix" userId="cb545cd9-4117-4a28-ae57-51585a740fdd" providerId="ADAL" clId="{AAAA4DC8-9B01-433A-9A1A-7EF925C8EEAE}" dt="2019-10-27T10:42:04.494" v="4518" actId="555"/>
          <ac:grpSpMkLst>
            <pc:docMk/>
            <pc:sldMk cId="2478981609" sldId="323"/>
            <ac:grpSpMk id="349" creationId="{A5E4B3DD-9363-4767-9F99-CFBDB9B58AE0}"/>
          </ac:grpSpMkLst>
        </pc:grpChg>
        <pc:grpChg chg="add mod topLvl">
          <ac:chgData name="James Rix" userId="cb545cd9-4117-4a28-ae57-51585a740fdd" providerId="ADAL" clId="{AAAA4DC8-9B01-433A-9A1A-7EF925C8EEAE}" dt="2019-10-27T10:42:04.494" v="4518" actId="555"/>
          <ac:grpSpMkLst>
            <pc:docMk/>
            <pc:sldMk cId="2478981609" sldId="323"/>
            <ac:grpSpMk id="359" creationId="{B5769F67-A6E7-400A-9A17-C929DB0CFE35}"/>
          </ac:grpSpMkLst>
        </pc:grpChg>
        <pc:grpChg chg="add mod topLvl">
          <ac:chgData name="James Rix" userId="cb545cd9-4117-4a28-ae57-51585a740fdd" providerId="ADAL" clId="{AAAA4DC8-9B01-433A-9A1A-7EF925C8EEAE}" dt="2019-10-27T10:42:04.494" v="4518" actId="555"/>
          <ac:grpSpMkLst>
            <pc:docMk/>
            <pc:sldMk cId="2478981609" sldId="323"/>
            <ac:grpSpMk id="369" creationId="{3D853F97-AF55-47DC-9DC0-D72D9D2EA60D}"/>
          </ac:grpSpMkLst>
        </pc:grpChg>
        <pc:grpChg chg="add mod">
          <ac:chgData name="James Rix" userId="cb545cd9-4117-4a28-ae57-51585a740fdd" providerId="ADAL" clId="{AAAA4DC8-9B01-433A-9A1A-7EF925C8EEAE}" dt="2019-10-27T10:42:04.494" v="4518" actId="555"/>
          <ac:grpSpMkLst>
            <pc:docMk/>
            <pc:sldMk cId="2478981609" sldId="323"/>
            <ac:grpSpMk id="384" creationId="{A4AD68B0-73A7-43CF-8693-4923116C1C3C}"/>
          </ac:grpSpMkLst>
        </pc:grpChg>
        <pc:grpChg chg="add mod">
          <ac:chgData name="James Rix" userId="cb545cd9-4117-4a28-ae57-51585a740fdd" providerId="ADAL" clId="{AAAA4DC8-9B01-433A-9A1A-7EF925C8EEAE}" dt="2019-10-27T10:42:04.494" v="4518" actId="555"/>
          <ac:grpSpMkLst>
            <pc:docMk/>
            <pc:sldMk cId="2478981609" sldId="323"/>
            <ac:grpSpMk id="394" creationId="{8F76E327-6F68-4788-AF9B-3CC67EE896C6}"/>
          </ac:grpSpMkLst>
        </pc:grpChg>
        <pc:picChg chg="add del mod">
          <ac:chgData name="James Rix" userId="cb545cd9-4117-4a28-ae57-51585a740fdd" providerId="ADAL" clId="{AAAA4DC8-9B01-433A-9A1A-7EF925C8EEAE}" dt="2019-10-27T09:05:55.805" v="3981" actId="478"/>
          <ac:picMkLst>
            <pc:docMk/>
            <pc:sldMk cId="2478981609" sldId="323"/>
            <ac:picMk id="7" creationId="{08BFC746-9605-4410-964D-DD3C5CB0DE54}"/>
          </ac:picMkLst>
        </pc:picChg>
        <pc:picChg chg="add mod">
          <ac:chgData name="James Rix" userId="cb545cd9-4117-4a28-ae57-51585a740fdd" providerId="ADAL" clId="{AAAA4DC8-9B01-433A-9A1A-7EF925C8EEAE}" dt="2019-10-27T09:10:19.691" v="4010" actId="164"/>
          <ac:picMkLst>
            <pc:docMk/>
            <pc:sldMk cId="2478981609" sldId="323"/>
            <ac:picMk id="34" creationId="{9DDD12EF-3A8F-428E-9D01-CBBBEACF2862}"/>
          </ac:picMkLst>
        </pc:picChg>
        <pc:picChg chg="add mod topLvl">
          <ac:chgData name="James Rix" userId="cb545cd9-4117-4a28-ae57-51585a740fdd" providerId="ADAL" clId="{AAAA4DC8-9B01-433A-9A1A-7EF925C8EEAE}" dt="2019-10-27T10:38:24.919" v="4480" actId="165"/>
          <ac:picMkLst>
            <pc:docMk/>
            <pc:sldMk cId="2478981609" sldId="323"/>
            <ac:picMk id="379" creationId="{E79CBECB-63A3-4D5A-A7D3-EA9F27BE56FB}"/>
          </ac:picMkLst>
        </pc:picChg>
        <pc:picChg chg="add mod topLvl">
          <ac:chgData name="James Rix" userId="cb545cd9-4117-4a28-ae57-51585a740fdd" providerId="ADAL" clId="{AAAA4DC8-9B01-433A-9A1A-7EF925C8EEAE}" dt="2019-10-27T10:38:24.919" v="4480" actId="165"/>
          <ac:picMkLst>
            <pc:docMk/>
            <pc:sldMk cId="2478981609" sldId="323"/>
            <ac:picMk id="13314" creationId="{1701975F-FAA5-4635-836B-BD9A9470C081}"/>
          </ac:picMkLst>
        </pc:picChg>
        <pc:picChg chg="add mod">
          <ac:chgData name="James Rix" userId="cb545cd9-4117-4a28-ae57-51585a740fdd" providerId="ADAL" clId="{AAAA4DC8-9B01-433A-9A1A-7EF925C8EEAE}" dt="2019-10-27T09:10:19.691" v="4010" actId="164"/>
          <ac:picMkLst>
            <pc:docMk/>
            <pc:sldMk cId="2478981609" sldId="323"/>
            <ac:picMk id="13316" creationId="{04637C8C-81B5-403C-B450-F291A904EF4D}"/>
          </ac:picMkLst>
        </pc:picChg>
        <pc:cxnChg chg="add mod">
          <ac:chgData name="James Rix" userId="cb545cd9-4117-4a28-ae57-51585a740fdd" providerId="ADAL" clId="{AAAA4DC8-9B01-433A-9A1A-7EF925C8EEAE}" dt="2019-10-27T09:05:14.020" v="3978" actId="164"/>
          <ac:cxnSpMkLst>
            <pc:docMk/>
            <pc:sldMk cId="2478981609" sldId="323"/>
            <ac:cxnSpMk id="8" creationId="{58525638-0ADE-4ADF-87D8-D39CC0FA2256}"/>
          </ac:cxnSpMkLst>
        </pc:cxnChg>
        <pc:cxnChg chg="add mod">
          <ac:chgData name="James Rix" userId="cb545cd9-4117-4a28-ae57-51585a740fdd" providerId="ADAL" clId="{AAAA4DC8-9B01-433A-9A1A-7EF925C8EEAE}" dt="2019-10-27T09:05:14.020" v="3978" actId="164"/>
          <ac:cxnSpMkLst>
            <pc:docMk/>
            <pc:sldMk cId="2478981609" sldId="323"/>
            <ac:cxnSpMk id="10" creationId="{9FF935BC-5724-41B1-AA0F-2C89F4D54FAE}"/>
          </ac:cxnSpMkLst>
        </pc:cxnChg>
        <pc:cxnChg chg="add mod">
          <ac:chgData name="James Rix" userId="cb545cd9-4117-4a28-ae57-51585a740fdd" providerId="ADAL" clId="{AAAA4DC8-9B01-433A-9A1A-7EF925C8EEAE}" dt="2019-10-27T09:05:14.020" v="3978" actId="164"/>
          <ac:cxnSpMkLst>
            <pc:docMk/>
            <pc:sldMk cId="2478981609" sldId="323"/>
            <ac:cxnSpMk id="11" creationId="{9475268F-E312-4852-996C-87FE4140364A}"/>
          </ac:cxnSpMkLst>
        </pc:cxnChg>
        <pc:cxnChg chg="add mod">
          <ac:chgData name="James Rix" userId="cb545cd9-4117-4a28-ae57-51585a740fdd" providerId="ADAL" clId="{AAAA4DC8-9B01-433A-9A1A-7EF925C8EEAE}" dt="2019-10-27T09:05:14.020" v="3978" actId="164"/>
          <ac:cxnSpMkLst>
            <pc:docMk/>
            <pc:sldMk cId="2478981609" sldId="323"/>
            <ac:cxnSpMk id="12" creationId="{E4582D1E-1203-4F67-8756-B66EC82A04EF}"/>
          </ac:cxnSpMkLst>
        </pc:cxnChg>
        <pc:cxnChg chg="add mod">
          <ac:chgData name="James Rix" userId="cb545cd9-4117-4a28-ae57-51585a740fdd" providerId="ADAL" clId="{AAAA4DC8-9B01-433A-9A1A-7EF925C8EEAE}" dt="2019-10-27T09:05:14.020" v="3978" actId="164"/>
          <ac:cxnSpMkLst>
            <pc:docMk/>
            <pc:sldMk cId="2478981609" sldId="323"/>
            <ac:cxnSpMk id="17" creationId="{5201CBDB-E41E-4C73-B4E5-59F4B8F0397F}"/>
          </ac:cxnSpMkLst>
        </pc:cxnChg>
        <pc:cxnChg chg="add mod">
          <ac:chgData name="James Rix" userId="cb545cd9-4117-4a28-ae57-51585a740fdd" providerId="ADAL" clId="{AAAA4DC8-9B01-433A-9A1A-7EF925C8EEAE}" dt="2019-10-27T09:05:14.020" v="3978" actId="164"/>
          <ac:cxnSpMkLst>
            <pc:docMk/>
            <pc:sldMk cId="2478981609" sldId="323"/>
            <ac:cxnSpMk id="19" creationId="{D84DCCDD-BF20-463D-A27B-226F65D40CB4}"/>
          </ac:cxnSpMkLst>
        </pc:cxnChg>
        <pc:cxnChg chg="add del mod">
          <ac:chgData name="James Rix" userId="cb545cd9-4117-4a28-ae57-51585a740fdd" providerId="ADAL" clId="{AAAA4DC8-9B01-433A-9A1A-7EF925C8EEAE}" dt="2019-10-27T09:02:16.024" v="3954" actId="478"/>
          <ac:cxnSpMkLst>
            <pc:docMk/>
            <pc:sldMk cId="2478981609" sldId="323"/>
            <ac:cxnSpMk id="22" creationId="{955376F1-9704-4E35-8AA2-70F84C6C2DCC}"/>
          </ac:cxnSpMkLst>
        </pc:cxnChg>
        <pc:cxnChg chg="add mod">
          <ac:chgData name="James Rix" userId="cb545cd9-4117-4a28-ae57-51585a740fdd" providerId="ADAL" clId="{AAAA4DC8-9B01-433A-9A1A-7EF925C8EEAE}" dt="2019-10-27T09:05:14.020" v="3978" actId="164"/>
          <ac:cxnSpMkLst>
            <pc:docMk/>
            <pc:sldMk cId="2478981609" sldId="323"/>
            <ac:cxnSpMk id="26" creationId="{54A6A032-F4FD-430E-AC85-259BA39D614C}"/>
          </ac:cxnSpMkLst>
        </pc:cxnChg>
        <pc:cxnChg chg="add del mod">
          <ac:chgData name="James Rix" userId="cb545cd9-4117-4a28-ae57-51585a740fdd" providerId="ADAL" clId="{AAAA4DC8-9B01-433A-9A1A-7EF925C8EEAE}" dt="2019-10-27T09:03:53.021" v="3967" actId="478"/>
          <ac:cxnSpMkLst>
            <pc:docMk/>
            <pc:sldMk cId="2478981609" sldId="323"/>
            <ac:cxnSpMk id="27" creationId="{4277ED69-29C5-4D8C-B538-2080F4B83574}"/>
          </ac:cxnSpMkLst>
        </pc:cxnChg>
        <pc:cxnChg chg="add del mod">
          <ac:chgData name="James Rix" userId="cb545cd9-4117-4a28-ae57-51585a740fdd" providerId="ADAL" clId="{AAAA4DC8-9B01-433A-9A1A-7EF925C8EEAE}" dt="2019-10-27T09:31:14.848" v="4273" actId="478"/>
          <ac:cxnSpMkLst>
            <pc:docMk/>
            <pc:sldMk cId="2478981609" sldId="323"/>
            <ac:cxnSpMk id="33" creationId="{E57BD337-A130-495F-813A-C056664F96D6}"/>
          </ac:cxnSpMkLst>
        </pc:cxnChg>
        <pc:cxnChg chg="mod">
          <ac:chgData name="James Rix" userId="cb545cd9-4117-4a28-ae57-51585a740fdd" providerId="ADAL" clId="{AAAA4DC8-9B01-433A-9A1A-7EF925C8EEAE}" dt="2019-10-27T09:31:14.066" v="4272" actId="478"/>
          <ac:cxnSpMkLst>
            <pc:docMk/>
            <pc:sldMk cId="2478981609" sldId="323"/>
            <ac:cxnSpMk id="42" creationId="{768708DB-0DC6-4492-80A5-B8952F15AD40}"/>
          </ac:cxnSpMkLst>
        </pc:cxnChg>
        <pc:cxnChg chg="mod">
          <ac:chgData name="James Rix" userId="cb545cd9-4117-4a28-ae57-51585a740fdd" providerId="ADAL" clId="{AAAA4DC8-9B01-433A-9A1A-7EF925C8EEAE}" dt="2019-10-27T09:31:14.066" v="4272" actId="478"/>
          <ac:cxnSpMkLst>
            <pc:docMk/>
            <pc:sldMk cId="2478981609" sldId="323"/>
            <ac:cxnSpMk id="43" creationId="{CFDE9102-7EEB-44D9-8A22-B41C301258DD}"/>
          </ac:cxnSpMkLst>
        </pc:cxnChg>
        <pc:cxnChg chg="add mod topLvl">
          <ac:chgData name="James Rix" userId="cb545cd9-4117-4a28-ae57-51585a740fdd" providerId="ADAL" clId="{AAAA4DC8-9B01-433A-9A1A-7EF925C8EEAE}" dt="2019-10-27T11:04:08.815" v="4629" actId="14100"/>
          <ac:cxnSpMkLst>
            <pc:docMk/>
            <pc:sldMk cId="2478981609" sldId="323"/>
            <ac:cxnSpMk id="47" creationId="{375E316A-9001-458F-9073-489923DC173A}"/>
          </ac:cxnSpMkLst>
        </pc:cxnChg>
        <pc:cxnChg chg="add del mod">
          <ac:chgData name="James Rix" userId="cb545cd9-4117-4a28-ae57-51585a740fdd" providerId="ADAL" clId="{AAAA4DC8-9B01-433A-9A1A-7EF925C8EEAE}" dt="2019-10-27T09:31:15.776" v="4274" actId="478"/>
          <ac:cxnSpMkLst>
            <pc:docMk/>
            <pc:sldMk cId="2478981609" sldId="323"/>
            <ac:cxnSpMk id="48" creationId="{5A5B516F-06C6-4046-A0A5-120FD2F7D4D3}"/>
          </ac:cxnSpMkLst>
        </pc:cxnChg>
        <pc:cxnChg chg="add mod topLvl">
          <ac:chgData name="James Rix" userId="cb545cd9-4117-4a28-ae57-51585a740fdd" providerId="ADAL" clId="{AAAA4DC8-9B01-433A-9A1A-7EF925C8EEAE}" dt="2019-10-27T10:38:24.919" v="4480" actId="165"/>
          <ac:cxnSpMkLst>
            <pc:docMk/>
            <pc:sldMk cId="2478981609" sldId="323"/>
            <ac:cxnSpMk id="51" creationId="{70DF6EEC-3E25-44B3-B149-CEF69F266058}"/>
          </ac:cxnSpMkLst>
        </pc:cxnChg>
        <pc:cxnChg chg="add mod topLvl">
          <ac:chgData name="James Rix" userId="cb545cd9-4117-4a28-ae57-51585a740fdd" providerId="ADAL" clId="{AAAA4DC8-9B01-433A-9A1A-7EF925C8EEAE}" dt="2019-10-27T11:04:08.815" v="4629" actId="14100"/>
          <ac:cxnSpMkLst>
            <pc:docMk/>
            <pc:sldMk cId="2478981609" sldId="323"/>
            <ac:cxnSpMk id="52" creationId="{4FD7A567-F56E-41C6-B5A3-DD5255BC7B74}"/>
          </ac:cxnSpMkLst>
        </pc:cxnChg>
        <pc:cxnChg chg="add mod topLvl">
          <ac:chgData name="James Rix" userId="cb545cd9-4117-4a28-ae57-51585a740fdd" providerId="ADAL" clId="{AAAA4DC8-9B01-433A-9A1A-7EF925C8EEAE}" dt="2019-10-27T11:04:08.815" v="4629" actId="14100"/>
          <ac:cxnSpMkLst>
            <pc:docMk/>
            <pc:sldMk cId="2478981609" sldId="323"/>
            <ac:cxnSpMk id="53" creationId="{6501A7AF-5BCD-478A-BAFE-B3F4993B6EAE}"/>
          </ac:cxnSpMkLst>
        </pc:cxnChg>
        <pc:cxnChg chg="add mod topLvl">
          <ac:chgData name="James Rix" userId="cb545cd9-4117-4a28-ae57-51585a740fdd" providerId="ADAL" clId="{AAAA4DC8-9B01-433A-9A1A-7EF925C8EEAE}" dt="2019-10-27T11:04:08.815" v="4629" actId="14100"/>
          <ac:cxnSpMkLst>
            <pc:docMk/>
            <pc:sldMk cId="2478981609" sldId="323"/>
            <ac:cxnSpMk id="54" creationId="{5420207C-59BD-44FD-8043-2302DACC67AA}"/>
          </ac:cxnSpMkLst>
        </pc:cxnChg>
        <pc:cxnChg chg="add mod topLvl">
          <ac:chgData name="James Rix" userId="cb545cd9-4117-4a28-ae57-51585a740fdd" providerId="ADAL" clId="{AAAA4DC8-9B01-433A-9A1A-7EF925C8EEAE}" dt="2019-10-27T11:04:08.815" v="4629" actId="14100"/>
          <ac:cxnSpMkLst>
            <pc:docMk/>
            <pc:sldMk cId="2478981609" sldId="323"/>
            <ac:cxnSpMk id="55" creationId="{315751C1-0700-43A7-846A-A824473DDA77}"/>
          </ac:cxnSpMkLst>
        </pc:cxnChg>
        <pc:cxnChg chg="add mod topLvl">
          <ac:chgData name="James Rix" userId="cb545cd9-4117-4a28-ae57-51585a740fdd" providerId="ADAL" clId="{AAAA4DC8-9B01-433A-9A1A-7EF925C8EEAE}" dt="2019-10-27T11:04:08.815" v="4629" actId="14100"/>
          <ac:cxnSpMkLst>
            <pc:docMk/>
            <pc:sldMk cId="2478981609" sldId="323"/>
            <ac:cxnSpMk id="56" creationId="{E83FD8AF-B31B-4EEE-90FD-D689D1CFFC76}"/>
          </ac:cxnSpMkLst>
        </pc:cxnChg>
        <pc:cxnChg chg="add mod topLvl">
          <ac:chgData name="James Rix" userId="cb545cd9-4117-4a28-ae57-51585a740fdd" providerId="ADAL" clId="{AAAA4DC8-9B01-433A-9A1A-7EF925C8EEAE}" dt="2019-10-27T10:38:24.919" v="4480" actId="165"/>
          <ac:cxnSpMkLst>
            <pc:docMk/>
            <pc:sldMk cId="2478981609" sldId="323"/>
            <ac:cxnSpMk id="57" creationId="{259019D7-FDEE-4D3D-893F-02620EF315D3}"/>
          </ac:cxnSpMkLst>
        </pc:cxnChg>
        <pc:cxnChg chg="add mod topLvl">
          <ac:chgData name="James Rix" userId="cb545cd9-4117-4a28-ae57-51585a740fdd" providerId="ADAL" clId="{AAAA4DC8-9B01-433A-9A1A-7EF925C8EEAE}" dt="2019-10-27T11:04:08.815" v="4629" actId="14100"/>
          <ac:cxnSpMkLst>
            <pc:docMk/>
            <pc:sldMk cId="2478981609" sldId="323"/>
            <ac:cxnSpMk id="58" creationId="{7C5E4CBA-3ECF-4A3E-AB14-2E0593A0D439}"/>
          </ac:cxnSpMkLst>
        </pc:cxnChg>
        <pc:cxnChg chg="add del mod topLvl">
          <ac:chgData name="James Rix" userId="cb545cd9-4117-4a28-ae57-51585a740fdd" providerId="ADAL" clId="{AAAA4DC8-9B01-433A-9A1A-7EF925C8EEAE}" dt="2019-10-27T15:54:03.982" v="4686" actId="478"/>
          <ac:cxnSpMkLst>
            <pc:docMk/>
            <pc:sldMk cId="2478981609" sldId="323"/>
            <ac:cxnSpMk id="59" creationId="{9F0424D4-3AE2-42F2-BCEB-2457202ABE09}"/>
          </ac:cxnSpMkLst>
        </pc:cxnChg>
        <pc:cxnChg chg="del">
          <ac:chgData name="James Rix" userId="cb545cd9-4117-4a28-ae57-51585a740fdd" providerId="ADAL" clId="{AAAA4DC8-9B01-433A-9A1A-7EF925C8EEAE}" dt="2019-10-27T10:07:08.709" v="4315" actId="478"/>
          <ac:cxnSpMkLst>
            <pc:docMk/>
            <pc:sldMk cId="2478981609" sldId="323"/>
            <ac:cxnSpMk id="71" creationId="{95B8FEC8-EB88-4202-8AE4-211A6F13B20A}"/>
          </ac:cxnSpMkLst>
        </pc:cxnChg>
        <pc:cxnChg chg="del">
          <ac:chgData name="James Rix" userId="cb545cd9-4117-4a28-ae57-51585a740fdd" providerId="ADAL" clId="{AAAA4DC8-9B01-433A-9A1A-7EF925C8EEAE}" dt="2019-10-27T10:07:18.405" v="4316" actId="478"/>
          <ac:cxnSpMkLst>
            <pc:docMk/>
            <pc:sldMk cId="2478981609" sldId="323"/>
            <ac:cxnSpMk id="72" creationId="{24B76BA0-48F1-47EF-BC6D-DFE0B856B3A0}"/>
          </ac:cxnSpMkLst>
        </pc:cxnChg>
        <pc:cxnChg chg="del">
          <ac:chgData name="James Rix" userId="cb545cd9-4117-4a28-ae57-51585a740fdd" providerId="ADAL" clId="{AAAA4DC8-9B01-433A-9A1A-7EF925C8EEAE}" dt="2019-10-27T10:07:32.133" v="4318" actId="478"/>
          <ac:cxnSpMkLst>
            <pc:docMk/>
            <pc:sldMk cId="2478981609" sldId="323"/>
            <ac:cxnSpMk id="74" creationId="{B81C0A84-41AC-450A-A4D3-70C84211D34F}"/>
          </ac:cxnSpMkLst>
        </pc:cxnChg>
        <pc:cxnChg chg="del">
          <ac:chgData name="James Rix" userId="cb545cd9-4117-4a28-ae57-51585a740fdd" providerId="ADAL" clId="{AAAA4DC8-9B01-433A-9A1A-7EF925C8EEAE}" dt="2019-10-27T10:07:28.709" v="4317" actId="478"/>
          <ac:cxnSpMkLst>
            <pc:docMk/>
            <pc:sldMk cId="2478981609" sldId="323"/>
            <ac:cxnSpMk id="75" creationId="{E25494F0-BF24-4505-AE18-3F187D308915}"/>
          </ac:cxnSpMkLst>
        </pc:cxnChg>
        <pc:cxnChg chg="mod">
          <ac:chgData name="James Rix" userId="cb545cd9-4117-4a28-ae57-51585a740fdd" providerId="ADAL" clId="{AAAA4DC8-9B01-433A-9A1A-7EF925C8EEAE}" dt="2019-10-27T10:28:52.264" v="4413" actId="478"/>
          <ac:cxnSpMkLst>
            <pc:docMk/>
            <pc:sldMk cId="2478981609" sldId="323"/>
            <ac:cxnSpMk id="115" creationId="{016FB8AA-3F2B-45EF-A9B0-13E8BA083231}"/>
          </ac:cxnSpMkLst>
        </pc:cxnChg>
        <pc:cxnChg chg="mod">
          <ac:chgData name="James Rix" userId="cb545cd9-4117-4a28-ae57-51585a740fdd" providerId="ADAL" clId="{AAAA4DC8-9B01-433A-9A1A-7EF925C8EEAE}" dt="2019-10-27T10:28:52.264" v="4413" actId="478"/>
          <ac:cxnSpMkLst>
            <pc:docMk/>
            <pc:sldMk cId="2478981609" sldId="323"/>
            <ac:cxnSpMk id="116" creationId="{14842539-FF1A-4E7B-BD7A-1677CFC6316B}"/>
          </ac:cxnSpMkLst>
        </pc:cxnChg>
        <pc:cxnChg chg="mod">
          <ac:chgData name="James Rix" userId="cb545cd9-4117-4a28-ae57-51585a740fdd" providerId="ADAL" clId="{AAAA4DC8-9B01-433A-9A1A-7EF925C8EEAE}" dt="2019-10-27T10:11:39.415" v="4354" actId="478"/>
          <ac:cxnSpMkLst>
            <pc:docMk/>
            <pc:sldMk cId="2478981609" sldId="323"/>
            <ac:cxnSpMk id="185" creationId="{A49192D0-D367-4D6F-8B1E-1231884DEA54}"/>
          </ac:cxnSpMkLst>
        </pc:cxnChg>
        <pc:cxnChg chg="mod">
          <ac:chgData name="James Rix" userId="cb545cd9-4117-4a28-ae57-51585a740fdd" providerId="ADAL" clId="{AAAA4DC8-9B01-433A-9A1A-7EF925C8EEAE}" dt="2019-10-27T10:11:39.415" v="4354" actId="478"/>
          <ac:cxnSpMkLst>
            <pc:docMk/>
            <pc:sldMk cId="2478981609" sldId="323"/>
            <ac:cxnSpMk id="186" creationId="{81C4F691-C07E-4617-BE19-10F204D37849}"/>
          </ac:cxnSpMkLst>
        </pc:cxnChg>
        <pc:cxnChg chg="mod">
          <ac:chgData name="James Rix" userId="cb545cd9-4117-4a28-ae57-51585a740fdd" providerId="ADAL" clId="{AAAA4DC8-9B01-433A-9A1A-7EF925C8EEAE}" dt="2019-10-27T10:11:50.275" v="4360" actId="478"/>
          <ac:cxnSpMkLst>
            <pc:docMk/>
            <pc:sldMk cId="2478981609" sldId="323"/>
            <ac:cxnSpMk id="225" creationId="{057BF37B-E855-4A02-90EF-D6AD20D2F22C}"/>
          </ac:cxnSpMkLst>
        </pc:cxnChg>
        <pc:cxnChg chg="mod">
          <ac:chgData name="James Rix" userId="cb545cd9-4117-4a28-ae57-51585a740fdd" providerId="ADAL" clId="{AAAA4DC8-9B01-433A-9A1A-7EF925C8EEAE}" dt="2019-10-27T10:11:50.275" v="4360" actId="478"/>
          <ac:cxnSpMkLst>
            <pc:docMk/>
            <pc:sldMk cId="2478981609" sldId="323"/>
            <ac:cxnSpMk id="226" creationId="{F2218ADB-5951-442B-A233-08B055FD404E}"/>
          </ac:cxnSpMkLst>
        </pc:cxnChg>
        <pc:cxnChg chg="mod">
          <ac:chgData name="James Rix" userId="cb545cd9-4117-4a28-ae57-51585a740fdd" providerId="ADAL" clId="{AAAA4DC8-9B01-433A-9A1A-7EF925C8EEAE}" dt="2019-10-27T10:11:49.078" v="4359" actId="478"/>
          <ac:cxnSpMkLst>
            <pc:docMk/>
            <pc:sldMk cId="2478981609" sldId="323"/>
            <ac:cxnSpMk id="235" creationId="{9A356816-2FF2-4FFC-9779-77C1851C3BE6}"/>
          </ac:cxnSpMkLst>
        </pc:cxnChg>
        <pc:cxnChg chg="mod">
          <ac:chgData name="James Rix" userId="cb545cd9-4117-4a28-ae57-51585a740fdd" providerId="ADAL" clId="{AAAA4DC8-9B01-433A-9A1A-7EF925C8EEAE}" dt="2019-10-27T10:11:49.078" v="4359" actId="478"/>
          <ac:cxnSpMkLst>
            <pc:docMk/>
            <pc:sldMk cId="2478981609" sldId="323"/>
            <ac:cxnSpMk id="236" creationId="{1E8A6A52-0498-4667-BD90-5E43D308A5AD}"/>
          </ac:cxnSpMkLst>
        </pc:cxnChg>
        <pc:cxnChg chg="mod">
          <ac:chgData name="James Rix" userId="cb545cd9-4117-4a28-ae57-51585a740fdd" providerId="ADAL" clId="{AAAA4DC8-9B01-433A-9A1A-7EF925C8EEAE}" dt="2019-10-27T10:11:51.516" v="4361" actId="478"/>
          <ac:cxnSpMkLst>
            <pc:docMk/>
            <pc:sldMk cId="2478981609" sldId="323"/>
            <ac:cxnSpMk id="245" creationId="{C0A83EB0-B3DC-414B-ACF3-056011AEBC44}"/>
          </ac:cxnSpMkLst>
        </pc:cxnChg>
        <pc:cxnChg chg="mod">
          <ac:chgData name="James Rix" userId="cb545cd9-4117-4a28-ae57-51585a740fdd" providerId="ADAL" clId="{AAAA4DC8-9B01-433A-9A1A-7EF925C8EEAE}" dt="2019-10-27T10:11:51.516" v="4361" actId="478"/>
          <ac:cxnSpMkLst>
            <pc:docMk/>
            <pc:sldMk cId="2478981609" sldId="323"/>
            <ac:cxnSpMk id="246" creationId="{CACB21D4-BA5B-4092-8319-BF976E7591EA}"/>
          </ac:cxnSpMkLst>
        </pc:cxnChg>
        <pc:cxnChg chg="mod">
          <ac:chgData name="James Rix" userId="cb545cd9-4117-4a28-ae57-51585a740fdd" providerId="ADAL" clId="{AAAA4DC8-9B01-433A-9A1A-7EF925C8EEAE}" dt="2019-10-27T10:11:44.807" v="4358" actId="478"/>
          <ac:cxnSpMkLst>
            <pc:docMk/>
            <pc:sldMk cId="2478981609" sldId="323"/>
            <ac:cxnSpMk id="255" creationId="{86C80306-9F43-4EFA-8CFB-5CE9FEE0325F}"/>
          </ac:cxnSpMkLst>
        </pc:cxnChg>
        <pc:cxnChg chg="mod">
          <ac:chgData name="James Rix" userId="cb545cd9-4117-4a28-ae57-51585a740fdd" providerId="ADAL" clId="{AAAA4DC8-9B01-433A-9A1A-7EF925C8EEAE}" dt="2019-10-27T10:11:44.807" v="4358" actId="478"/>
          <ac:cxnSpMkLst>
            <pc:docMk/>
            <pc:sldMk cId="2478981609" sldId="323"/>
            <ac:cxnSpMk id="256" creationId="{A0B11BF8-B71F-4400-9844-3AC1B9D40FE3}"/>
          </ac:cxnSpMkLst>
        </pc:cxnChg>
        <pc:cxnChg chg="mod">
          <ac:chgData name="James Rix" userId="cb545cd9-4117-4a28-ae57-51585a740fdd" providerId="ADAL" clId="{AAAA4DC8-9B01-433A-9A1A-7EF925C8EEAE}" dt="2019-10-27T10:11:41.047" v="4355" actId="478"/>
          <ac:cxnSpMkLst>
            <pc:docMk/>
            <pc:sldMk cId="2478981609" sldId="323"/>
            <ac:cxnSpMk id="275" creationId="{2CE471D9-AAA6-43A0-91AD-8C5F473E1942}"/>
          </ac:cxnSpMkLst>
        </pc:cxnChg>
        <pc:cxnChg chg="mod">
          <ac:chgData name="James Rix" userId="cb545cd9-4117-4a28-ae57-51585a740fdd" providerId="ADAL" clId="{AAAA4DC8-9B01-433A-9A1A-7EF925C8EEAE}" dt="2019-10-27T10:11:41.047" v="4355" actId="478"/>
          <ac:cxnSpMkLst>
            <pc:docMk/>
            <pc:sldMk cId="2478981609" sldId="323"/>
            <ac:cxnSpMk id="276" creationId="{F2EEF66C-106A-4191-9D61-10515EE07C37}"/>
          </ac:cxnSpMkLst>
        </pc:cxnChg>
        <pc:cxnChg chg="mod">
          <ac:chgData name="James Rix" userId="cb545cd9-4117-4a28-ae57-51585a740fdd" providerId="ADAL" clId="{AAAA4DC8-9B01-433A-9A1A-7EF925C8EEAE}" dt="2019-10-27T10:11:42.070" v="4356" actId="478"/>
          <ac:cxnSpMkLst>
            <pc:docMk/>
            <pc:sldMk cId="2478981609" sldId="323"/>
            <ac:cxnSpMk id="285" creationId="{7EE11777-216E-4879-87C8-B1B5400AE8E4}"/>
          </ac:cxnSpMkLst>
        </pc:cxnChg>
        <pc:cxnChg chg="mod">
          <ac:chgData name="James Rix" userId="cb545cd9-4117-4a28-ae57-51585a740fdd" providerId="ADAL" clId="{AAAA4DC8-9B01-433A-9A1A-7EF925C8EEAE}" dt="2019-10-27T10:11:42.070" v="4356" actId="478"/>
          <ac:cxnSpMkLst>
            <pc:docMk/>
            <pc:sldMk cId="2478981609" sldId="323"/>
            <ac:cxnSpMk id="286" creationId="{09701828-80CC-42CB-8A1B-6942B8FDDDBC}"/>
          </ac:cxnSpMkLst>
        </pc:cxnChg>
        <pc:cxnChg chg="mod">
          <ac:chgData name="James Rix" userId="cb545cd9-4117-4a28-ae57-51585a740fdd" providerId="ADAL" clId="{AAAA4DC8-9B01-433A-9A1A-7EF925C8EEAE}" dt="2019-10-27T10:11:43.422" v="4357" actId="478"/>
          <ac:cxnSpMkLst>
            <pc:docMk/>
            <pc:sldMk cId="2478981609" sldId="323"/>
            <ac:cxnSpMk id="295" creationId="{EFB99805-D4EE-4F7E-BAA0-B4B5E9FAEFC9}"/>
          </ac:cxnSpMkLst>
        </pc:cxnChg>
        <pc:cxnChg chg="mod">
          <ac:chgData name="James Rix" userId="cb545cd9-4117-4a28-ae57-51585a740fdd" providerId="ADAL" clId="{AAAA4DC8-9B01-433A-9A1A-7EF925C8EEAE}" dt="2019-10-27T10:11:43.422" v="4357" actId="478"/>
          <ac:cxnSpMkLst>
            <pc:docMk/>
            <pc:sldMk cId="2478981609" sldId="323"/>
            <ac:cxnSpMk id="296" creationId="{7BBAF564-A727-4B61-B861-C0877154B367}"/>
          </ac:cxnSpMkLst>
        </pc:cxnChg>
        <pc:cxnChg chg="del">
          <ac:chgData name="James Rix" userId="cb545cd9-4117-4a28-ae57-51585a740fdd" providerId="ADAL" clId="{AAAA4DC8-9B01-433A-9A1A-7EF925C8EEAE}" dt="2019-10-27T10:12:11.782" v="4364" actId="478"/>
          <ac:cxnSpMkLst>
            <pc:docMk/>
            <pc:sldMk cId="2478981609" sldId="323"/>
            <ac:cxnSpMk id="301" creationId="{E9AF06AD-9418-4962-9E81-3F24B88EA13A}"/>
          </ac:cxnSpMkLst>
        </pc:cxnChg>
        <pc:cxnChg chg="mod">
          <ac:chgData name="James Rix" userId="cb545cd9-4117-4a28-ae57-51585a740fdd" providerId="ADAL" clId="{AAAA4DC8-9B01-433A-9A1A-7EF925C8EEAE}" dt="2019-10-27T10:12:14.023" v="4365" actId="478"/>
          <ac:cxnSpMkLst>
            <pc:docMk/>
            <pc:sldMk cId="2478981609" sldId="323"/>
            <ac:cxnSpMk id="305" creationId="{7EB3E6CD-DF0D-481F-8A87-16A5E880CA1F}"/>
          </ac:cxnSpMkLst>
        </pc:cxnChg>
        <pc:cxnChg chg="mod">
          <ac:chgData name="James Rix" userId="cb545cd9-4117-4a28-ae57-51585a740fdd" providerId="ADAL" clId="{AAAA4DC8-9B01-433A-9A1A-7EF925C8EEAE}" dt="2019-10-27T10:12:14.023" v="4365" actId="478"/>
          <ac:cxnSpMkLst>
            <pc:docMk/>
            <pc:sldMk cId="2478981609" sldId="323"/>
            <ac:cxnSpMk id="306" creationId="{7218AB4E-5110-4B27-B804-48CFF8AA36F2}"/>
          </ac:cxnSpMkLst>
        </pc:cxnChg>
        <pc:cxnChg chg="mod">
          <ac:chgData name="James Rix" userId="cb545cd9-4117-4a28-ae57-51585a740fdd" providerId="ADAL" clId="{AAAA4DC8-9B01-433A-9A1A-7EF925C8EEAE}" dt="2019-10-27T10:28:16.152" v="4406" actId="478"/>
          <ac:cxnSpMkLst>
            <pc:docMk/>
            <pc:sldMk cId="2478981609" sldId="323"/>
            <ac:cxnSpMk id="315" creationId="{6C188046-DB0B-4616-9C60-1275B1EC6487}"/>
          </ac:cxnSpMkLst>
        </pc:cxnChg>
        <pc:cxnChg chg="mod">
          <ac:chgData name="James Rix" userId="cb545cd9-4117-4a28-ae57-51585a740fdd" providerId="ADAL" clId="{AAAA4DC8-9B01-433A-9A1A-7EF925C8EEAE}" dt="2019-10-27T10:28:16.152" v="4406" actId="478"/>
          <ac:cxnSpMkLst>
            <pc:docMk/>
            <pc:sldMk cId="2478981609" sldId="323"/>
            <ac:cxnSpMk id="316" creationId="{BC334644-8DDA-4E0E-8B1F-0014FF78FC15}"/>
          </ac:cxnSpMkLst>
        </pc:cxnChg>
        <pc:cxnChg chg="add mod">
          <ac:chgData name="James Rix" userId="cb545cd9-4117-4a28-ae57-51585a740fdd" providerId="ADAL" clId="{AAAA4DC8-9B01-433A-9A1A-7EF925C8EEAE}" dt="2019-10-27T11:04:08.815" v="4629" actId="14100"/>
          <ac:cxnSpMkLst>
            <pc:docMk/>
            <pc:sldMk cId="2478981609" sldId="323"/>
            <ac:cxnSpMk id="382" creationId="{E82CD429-D8C8-4012-8269-6A851B1E85D5}"/>
          </ac:cxnSpMkLst>
        </pc:cxnChg>
        <pc:cxnChg chg="add mod">
          <ac:chgData name="James Rix" userId="cb545cd9-4117-4a28-ae57-51585a740fdd" providerId="ADAL" clId="{AAAA4DC8-9B01-433A-9A1A-7EF925C8EEAE}" dt="2019-10-27T11:04:08.815" v="4629" actId="14100"/>
          <ac:cxnSpMkLst>
            <pc:docMk/>
            <pc:sldMk cId="2478981609" sldId="323"/>
            <ac:cxnSpMk id="383" creationId="{F0A48DE7-1C05-4342-8569-0BD7A7A310DA}"/>
          </ac:cxnSpMkLst>
        </pc:cxnChg>
      </pc:sldChg>
      <pc:sldChg chg="addSp modSp add ord">
        <pc:chgData name="James Rix" userId="cb545cd9-4117-4a28-ae57-51585a740fdd" providerId="ADAL" clId="{AAAA4DC8-9B01-433A-9A1A-7EF925C8EEAE}" dt="2019-10-27T15:58:22.964" v="4695" actId="1076"/>
        <pc:sldMkLst>
          <pc:docMk/>
          <pc:sldMk cId="1178829064" sldId="324"/>
        </pc:sldMkLst>
        <pc:spChg chg="add mod">
          <ac:chgData name="James Rix" userId="cb545cd9-4117-4a28-ae57-51585a740fdd" providerId="ADAL" clId="{AAAA4DC8-9B01-433A-9A1A-7EF925C8EEAE}" dt="2019-10-27T09:15:32.877" v="4063" actId="164"/>
          <ac:spMkLst>
            <pc:docMk/>
            <pc:sldMk cId="1178829064" sldId="324"/>
            <ac:spMk id="2" creationId="{CED5AE9B-83E3-4D2E-B4A9-B3B4367C721B}"/>
          </ac:spMkLst>
        </pc:spChg>
        <pc:spChg chg="mod">
          <ac:chgData name="James Rix" userId="cb545cd9-4117-4a28-ae57-51585a740fdd" providerId="ADAL" clId="{AAAA4DC8-9B01-433A-9A1A-7EF925C8EEAE}" dt="2019-10-27T09:13:17.951" v="4036" actId="20577"/>
          <ac:spMkLst>
            <pc:docMk/>
            <pc:sldMk cId="1178829064" sldId="324"/>
            <ac:spMk id="6" creationId="{A92D2099-27FC-4CA6-9556-BD4B9434114C}"/>
          </ac:spMkLst>
        </pc:spChg>
        <pc:spChg chg="add mod">
          <ac:chgData name="James Rix" userId="cb545cd9-4117-4a28-ae57-51585a740fdd" providerId="ADAL" clId="{AAAA4DC8-9B01-433A-9A1A-7EF925C8EEAE}" dt="2019-10-27T09:15:32.877" v="4063" actId="164"/>
          <ac:spMkLst>
            <pc:docMk/>
            <pc:sldMk cId="1178829064" sldId="324"/>
            <ac:spMk id="17" creationId="{2A12B9E5-F223-4426-AFD9-A4DC06982426}"/>
          </ac:spMkLst>
        </pc:spChg>
        <pc:spChg chg="add mod">
          <ac:chgData name="James Rix" userId="cb545cd9-4117-4a28-ae57-51585a740fdd" providerId="ADAL" clId="{AAAA4DC8-9B01-433A-9A1A-7EF925C8EEAE}" dt="2019-10-27T09:15:32.877" v="4063" actId="164"/>
          <ac:spMkLst>
            <pc:docMk/>
            <pc:sldMk cId="1178829064" sldId="324"/>
            <ac:spMk id="18" creationId="{5113B60C-EF0C-4949-93C6-F0EBD6394828}"/>
          </ac:spMkLst>
        </pc:spChg>
        <pc:spChg chg="add mod">
          <ac:chgData name="James Rix" userId="cb545cd9-4117-4a28-ae57-51585a740fdd" providerId="ADAL" clId="{AAAA4DC8-9B01-433A-9A1A-7EF925C8EEAE}" dt="2019-10-27T09:15:32.877" v="4063" actId="164"/>
          <ac:spMkLst>
            <pc:docMk/>
            <pc:sldMk cId="1178829064" sldId="324"/>
            <ac:spMk id="19" creationId="{B553EB8A-2A90-4409-AC14-4E36A90B51A3}"/>
          </ac:spMkLst>
        </pc:spChg>
        <pc:spChg chg="add mod">
          <ac:chgData name="James Rix" userId="cb545cd9-4117-4a28-ae57-51585a740fdd" providerId="ADAL" clId="{AAAA4DC8-9B01-433A-9A1A-7EF925C8EEAE}" dt="2019-10-27T09:15:32.877" v="4063" actId="164"/>
          <ac:spMkLst>
            <pc:docMk/>
            <pc:sldMk cId="1178829064" sldId="324"/>
            <ac:spMk id="20" creationId="{3CB8B65F-1255-4475-B0C6-B53D65B644B9}"/>
          </ac:spMkLst>
        </pc:spChg>
        <pc:spChg chg="add mod">
          <ac:chgData name="James Rix" userId="cb545cd9-4117-4a28-ae57-51585a740fdd" providerId="ADAL" clId="{AAAA4DC8-9B01-433A-9A1A-7EF925C8EEAE}" dt="2019-10-27T09:15:32.877" v="4063" actId="164"/>
          <ac:spMkLst>
            <pc:docMk/>
            <pc:sldMk cId="1178829064" sldId="324"/>
            <ac:spMk id="21" creationId="{A4CD9806-8AFF-47C0-8CF6-D189662763DB}"/>
          </ac:spMkLst>
        </pc:spChg>
        <pc:spChg chg="add mod">
          <ac:chgData name="James Rix" userId="cb545cd9-4117-4a28-ae57-51585a740fdd" providerId="ADAL" clId="{AAAA4DC8-9B01-433A-9A1A-7EF925C8EEAE}" dt="2019-10-27T09:15:32.877" v="4063" actId="164"/>
          <ac:spMkLst>
            <pc:docMk/>
            <pc:sldMk cId="1178829064" sldId="324"/>
            <ac:spMk id="22" creationId="{14C26A93-5D9F-4D89-8A41-350F15B19992}"/>
          </ac:spMkLst>
        </pc:spChg>
        <pc:spChg chg="add mod">
          <ac:chgData name="James Rix" userId="cb545cd9-4117-4a28-ae57-51585a740fdd" providerId="ADAL" clId="{AAAA4DC8-9B01-433A-9A1A-7EF925C8EEAE}" dt="2019-10-27T09:15:32.877" v="4063" actId="164"/>
          <ac:spMkLst>
            <pc:docMk/>
            <pc:sldMk cId="1178829064" sldId="324"/>
            <ac:spMk id="23" creationId="{714AB944-5518-426F-8C3F-39A70CFC9A6D}"/>
          </ac:spMkLst>
        </pc:spChg>
        <pc:spChg chg="add mod">
          <ac:chgData name="James Rix" userId="cb545cd9-4117-4a28-ae57-51585a740fdd" providerId="ADAL" clId="{AAAA4DC8-9B01-433A-9A1A-7EF925C8EEAE}" dt="2019-10-27T09:15:32.877" v="4063" actId="164"/>
          <ac:spMkLst>
            <pc:docMk/>
            <pc:sldMk cId="1178829064" sldId="324"/>
            <ac:spMk id="24" creationId="{6639F8CE-CCAF-4A3C-8751-973718785245}"/>
          </ac:spMkLst>
        </pc:spChg>
        <pc:spChg chg="add mod">
          <ac:chgData name="James Rix" userId="cb545cd9-4117-4a28-ae57-51585a740fdd" providerId="ADAL" clId="{AAAA4DC8-9B01-433A-9A1A-7EF925C8EEAE}" dt="2019-10-27T09:15:32.877" v="4063" actId="164"/>
          <ac:spMkLst>
            <pc:docMk/>
            <pc:sldMk cId="1178829064" sldId="324"/>
            <ac:spMk id="25" creationId="{61C74EA5-4476-4436-BE46-46B28CF77DD0}"/>
          </ac:spMkLst>
        </pc:spChg>
        <pc:spChg chg="add mod">
          <ac:chgData name="James Rix" userId="cb545cd9-4117-4a28-ae57-51585a740fdd" providerId="ADAL" clId="{AAAA4DC8-9B01-433A-9A1A-7EF925C8EEAE}" dt="2019-10-27T09:15:32.877" v="4063" actId="164"/>
          <ac:spMkLst>
            <pc:docMk/>
            <pc:sldMk cId="1178829064" sldId="324"/>
            <ac:spMk id="26" creationId="{2A1375C0-E292-49D8-9004-DD8409B7C306}"/>
          </ac:spMkLst>
        </pc:spChg>
        <pc:spChg chg="add mod">
          <ac:chgData name="James Rix" userId="cb545cd9-4117-4a28-ae57-51585a740fdd" providerId="ADAL" clId="{AAAA4DC8-9B01-433A-9A1A-7EF925C8EEAE}" dt="2019-10-27T09:15:32.877" v="4063" actId="164"/>
          <ac:spMkLst>
            <pc:docMk/>
            <pc:sldMk cId="1178829064" sldId="324"/>
            <ac:spMk id="27" creationId="{4715CD8D-C38D-46AD-9F48-27020595021D}"/>
          </ac:spMkLst>
        </pc:spChg>
        <pc:spChg chg="add mod">
          <ac:chgData name="James Rix" userId="cb545cd9-4117-4a28-ae57-51585a740fdd" providerId="ADAL" clId="{AAAA4DC8-9B01-433A-9A1A-7EF925C8EEAE}" dt="2019-10-27T09:15:32.877" v="4063" actId="164"/>
          <ac:spMkLst>
            <pc:docMk/>
            <pc:sldMk cId="1178829064" sldId="324"/>
            <ac:spMk id="28" creationId="{52441D2D-82F9-4E7F-8D1C-FA616EFEB357}"/>
          </ac:spMkLst>
        </pc:spChg>
        <pc:spChg chg="add mod">
          <ac:chgData name="James Rix" userId="cb545cd9-4117-4a28-ae57-51585a740fdd" providerId="ADAL" clId="{AAAA4DC8-9B01-433A-9A1A-7EF925C8EEAE}" dt="2019-10-27T09:15:32.877" v="4063" actId="164"/>
          <ac:spMkLst>
            <pc:docMk/>
            <pc:sldMk cId="1178829064" sldId="324"/>
            <ac:spMk id="29" creationId="{86AABEF2-EF94-4385-8433-1E4BEE917F9F}"/>
          </ac:spMkLst>
        </pc:spChg>
        <pc:spChg chg="add mod">
          <ac:chgData name="James Rix" userId="cb545cd9-4117-4a28-ae57-51585a740fdd" providerId="ADAL" clId="{AAAA4DC8-9B01-433A-9A1A-7EF925C8EEAE}" dt="2019-10-27T09:15:32.877" v="4063" actId="164"/>
          <ac:spMkLst>
            <pc:docMk/>
            <pc:sldMk cId="1178829064" sldId="324"/>
            <ac:spMk id="30" creationId="{30207859-2CB8-4959-93BC-4EFAD720EB3B}"/>
          </ac:spMkLst>
        </pc:spChg>
        <pc:spChg chg="add mod">
          <ac:chgData name="James Rix" userId="cb545cd9-4117-4a28-ae57-51585a740fdd" providerId="ADAL" clId="{AAAA4DC8-9B01-433A-9A1A-7EF925C8EEAE}" dt="2019-10-27T09:15:32.877" v="4063" actId="164"/>
          <ac:spMkLst>
            <pc:docMk/>
            <pc:sldMk cId="1178829064" sldId="324"/>
            <ac:spMk id="31" creationId="{5B9C73ED-3249-4AD0-B038-EFEF226E80A1}"/>
          </ac:spMkLst>
        </pc:spChg>
        <pc:spChg chg="add mod">
          <ac:chgData name="James Rix" userId="cb545cd9-4117-4a28-ae57-51585a740fdd" providerId="ADAL" clId="{AAAA4DC8-9B01-433A-9A1A-7EF925C8EEAE}" dt="2019-10-27T09:15:32.877" v="4063" actId="164"/>
          <ac:spMkLst>
            <pc:docMk/>
            <pc:sldMk cId="1178829064" sldId="324"/>
            <ac:spMk id="32" creationId="{3096FF5D-61EA-4193-A55A-F51F32F8EAD7}"/>
          </ac:spMkLst>
        </pc:spChg>
        <pc:spChg chg="add mod">
          <ac:chgData name="James Rix" userId="cb545cd9-4117-4a28-ae57-51585a740fdd" providerId="ADAL" clId="{AAAA4DC8-9B01-433A-9A1A-7EF925C8EEAE}" dt="2019-10-27T09:15:32.877" v="4063" actId="164"/>
          <ac:spMkLst>
            <pc:docMk/>
            <pc:sldMk cId="1178829064" sldId="324"/>
            <ac:spMk id="33" creationId="{EC89AE29-B7A2-44C0-AAA8-F2585A2F2F6A}"/>
          </ac:spMkLst>
        </pc:spChg>
        <pc:spChg chg="add mod">
          <ac:chgData name="James Rix" userId="cb545cd9-4117-4a28-ae57-51585a740fdd" providerId="ADAL" clId="{AAAA4DC8-9B01-433A-9A1A-7EF925C8EEAE}" dt="2019-10-27T09:15:32.877" v="4063" actId="164"/>
          <ac:spMkLst>
            <pc:docMk/>
            <pc:sldMk cId="1178829064" sldId="324"/>
            <ac:spMk id="34" creationId="{49ACE64F-FD3E-4685-9E72-189F48BCA041}"/>
          </ac:spMkLst>
        </pc:spChg>
        <pc:spChg chg="add mod">
          <ac:chgData name="James Rix" userId="cb545cd9-4117-4a28-ae57-51585a740fdd" providerId="ADAL" clId="{AAAA4DC8-9B01-433A-9A1A-7EF925C8EEAE}" dt="2019-10-27T09:15:32.877" v="4063" actId="164"/>
          <ac:spMkLst>
            <pc:docMk/>
            <pc:sldMk cId="1178829064" sldId="324"/>
            <ac:spMk id="35" creationId="{03358AF1-9137-4A08-A8CA-C719B1C4B632}"/>
          </ac:spMkLst>
        </pc:spChg>
        <pc:spChg chg="add mod">
          <ac:chgData name="James Rix" userId="cb545cd9-4117-4a28-ae57-51585a740fdd" providerId="ADAL" clId="{AAAA4DC8-9B01-433A-9A1A-7EF925C8EEAE}" dt="2019-10-27T09:15:32.877" v="4063" actId="164"/>
          <ac:spMkLst>
            <pc:docMk/>
            <pc:sldMk cId="1178829064" sldId="324"/>
            <ac:spMk id="36" creationId="{A614E18C-6737-4B12-8F39-78032A279F8A}"/>
          </ac:spMkLst>
        </pc:spChg>
        <pc:spChg chg="add mod">
          <ac:chgData name="James Rix" userId="cb545cd9-4117-4a28-ae57-51585a740fdd" providerId="ADAL" clId="{AAAA4DC8-9B01-433A-9A1A-7EF925C8EEAE}" dt="2019-10-27T09:15:32.877" v="4063" actId="164"/>
          <ac:spMkLst>
            <pc:docMk/>
            <pc:sldMk cId="1178829064" sldId="324"/>
            <ac:spMk id="37" creationId="{5CFCA75C-16AB-4E5F-A5F2-111ECCF9477C}"/>
          </ac:spMkLst>
        </pc:spChg>
        <pc:spChg chg="add mod">
          <ac:chgData name="James Rix" userId="cb545cd9-4117-4a28-ae57-51585a740fdd" providerId="ADAL" clId="{AAAA4DC8-9B01-433A-9A1A-7EF925C8EEAE}" dt="2019-10-27T09:15:32.877" v="4063" actId="164"/>
          <ac:spMkLst>
            <pc:docMk/>
            <pc:sldMk cId="1178829064" sldId="324"/>
            <ac:spMk id="38" creationId="{B82D3C2C-E464-43BD-B942-AED2F3EF55A5}"/>
          </ac:spMkLst>
        </pc:spChg>
        <pc:spChg chg="add mod">
          <ac:chgData name="James Rix" userId="cb545cd9-4117-4a28-ae57-51585a740fdd" providerId="ADAL" clId="{AAAA4DC8-9B01-433A-9A1A-7EF925C8EEAE}" dt="2019-10-27T09:15:32.877" v="4063" actId="164"/>
          <ac:spMkLst>
            <pc:docMk/>
            <pc:sldMk cId="1178829064" sldId="324"/>
            <ac:spMk id="39" creationId="{B2C7466B-1A1C-40D9-9ABA-42197416F5AF}"/>
          </ac:spMkLst>
        </pc:spChg>
        <pc:spChg chg="add mod">
          <ac:chgData name="James Rix" userId="cb545cd9-4117-4a28-ae57-51585a740fdd" providerId="ADAL" clId="{AAAA4DC8-9B01-433A-9A1A-7EF925C8EEAE}" dt="2019-10-27T09:15:32.877" v="4063" actId="164"/>
          <ac:spMkLst>
            <pc:docMk/>
            <pc:sldMk cId="1178829064" sldId="324"/>
            <ac:spMk id="40" creationId="{2B2979AA-F9D7-467F-B9D9-01E536E89821}"/>
          </ac:spMkLst>
        </pc:spChg>
        <pc:spChg chg="add mod">
          <ac:chgData name="James Rix" userId="cb545cd9-4117-4a28-ae57-51585a740fdd" providerId="ADAL" clId="{AAAA4DC8-9B01-433A-9A1A-7EF925C8EEAE}" dt="2019-10-27T09:15:32.877" v="4063" actId="164"/>
          <ac:spMkLst>
            <pc:docMk/>
            <pc:sldMk cId="1178829064" sldId="324"/>
            <ac:spMk id="41" creationId="{E6411E46-9ADE-4ECC-A020-1C9CC5064DDA}"/>
          </ac:spMkLst>
        </pc:spChg>
        <pc:spChg chg="add mod">
          <ac:chgData name="James Rix" userId="cb545cd9-4117-4a28-ae57-51585a740fdd" providerId="ADAL" clId="{AAAA4DC8-9B01-433A-9A1A-7EF925C8EEAE}" dt="2019-10-27T09:15:32.877" v="4063" actId="164"/>
          <ac:spMkLst>
            <pc:docMk/>
            <pc:sldMk cId="1178829064" sldId="324"/>
            <ac:spMk id="42" creationId="{59AEA3EC-D7D6-452A-B817-B9B9142B3816}"/>
          </ac:spMkLst>
        </pc:spChg>
        <pc:spChg chg="add mod">
          <ac:chgData name="James Rix" userId="cb545cd9-4117-4a28-ae57-51585a740fdd" providerId="ADAL" clId="{AAAA4DC8-9B01-433A-9A1A-7EF925C8EEAE}" dt="2019-10-27T09:15:32.877" v="4063" actId="164"/>
          <ac:spMkLst>
            <pc:docMk/>
            <pc:sldMk cId="1178829064" sldId="324"/>
            <ac:spMk id="43" creationId="{68E72322-34A2-4691-A132-186B4A7214D1}"/>
          </ac:spMkLst>
        </pc:spChg>
        <pc:spChg chg="add mod">
          <ac:chgData name="James Rix" userId="cb545cd9-4117-4a28-ae57-51585a740fdd" providerId="ADAL" clId="{AAAA4DC8-9B01-433A-9A1A-7EF925C8EEAE}" dt="2019-10-27T09:15:32.877" v="4063" actId="164"/>
          <ac:spMkLst>
            <pc:docMk/>
            <pc:sldMk cId="1178829064" sldId="324"/>
            <ac:spMk id="44" creationId="{FDA5C903-ED66-4E36-AF68-C96B94468EDB}"/>
          </ac:spMkLst>
        </pc:spChg>
        <pc:spChg chg="add mod">
          <ac:chgData name="James Rix" userId="cb545cd9-4117-4a28-ae57-51585a740fdd" providerId="ADAL" clId="{AAAA4DC8-9B01-433A-9A1A-7EF925C8EEAE}" dt="2019-10-27T09:15:32.877" v="4063" actId="164"/>
          <ac:spMkLst>
            <pc:docMk/>
            <pc:sldMk cId="1178829064" sldId="324"/>
            <ac:spMk id="46" creationId="{1CFF05E0-A7A4-408F-84F7-1644950B3126}"/>
          </ac:spMkLst>
        </pc:spChg>
        <pc:spChg chg="add mod">
          <ac:chgData name="James Rix" userId="cb545cd9-4117-4a28-ae57-51585a740fdd" providerId="ADAL" clId="{AAAA4DC8-9B01-433A-9A1A-7EF925C8EEAE}" dt="2019-10-27T09:15:32.877" v="4063" actId="164"/>
          <ac:spMkLst>
            <pc:docMk/>
            <pc:sldMk cId="1178829064" sldId="324"/>
            <ac:spMk id="47" creationId="{AAF3203E-815B-43E9-A08E-145352B28D12}"/>
          </ac:spMkLst>
        </pc:spChg>
        <pc:spChg chg="add mod">
          <ac:chgData name="James Rix" userId="cb545cd9-4117-4a28-ae57-51585a740fdd" providerId="ADAL" clId="{AAAA4DC8-9B01-433A-9A1A-7EF925C8EEAE}" dt="2019-10-27T09:15:32.877" v="4063" actId="164"/>
          <ac:spMkLst>
            <pc:docMk/>
            <pc:sldMk cId="1178829064" sldId="324"/>
            <ac:spMk id="48" creationId="{AE2011D4-A340-4F63-A674-1DC9F74B7D93}"/>
          </ac:spMkLst>
        </pc:spChg>
        <pc:spChg chg="add mod">
          <ac:chgData name="James Rix" userId="cb545cd9-4117-4a28-ae57-51585a740fdd" providerId="ADAL" clId="{AAAA4DC8-9B01-433A-9A1A-7EF925C8EEAE}" dt="2019-10-27T09:15:32.877" v="4063" actId="164"/>
          <ac:spMkLst>
            <pc:docMk/>
            <pc:sldMk cId="1178829064" sldId="324"/>
            <ac:spMk id="49" creationId="{326166A9-58FC-44DB-9ED6-038C0F9799DE}"/>
          </ac:spMkLst>
        </pc:spChg>
        <pc:spChg chg="add mod">
          <ac:chgData name="James Rix" userId="cb545cd9-4117-4a28-ae57-51585a740fdd" providerId="ADAL" clId="{AAAA4DC8-9B01-433A-9A1A-7EF925C8EEAE}" dt="2019-10-27T09:15:32.877" v="4063" actId="164"/>
          <ac:spMkLst>
            <pc:docMk/>
            <pc:sldMk cId="1178829064" sldId="324"/>
            <ac:spMk id="50" creationId="{033B6138-16DB-4B5A-8E9E-49250E130773}"/>
          </ac:spMkLst>
        </pc:spChg>
        <pc:spChg chg="add mod">
          <ac:chgData name="James Rix" userId="cb545cd9-4117-4a28-ae57-51585a740fdd" providerId="ADAL" clId="{AAAA4DC8-9B01-433A-9A1A-7EF925C8EEAE}" dt="2019-10-27T09:15:32.877" v="4063" actId="164"/>
          <ac:spMkLst>
            <pc:docMk/>
            <pc:sldMk cId="1178829064" sldId="324"/>
            <ac:spMk id="51" creationId="{977D4CF1-EA7F-4B87-93A2-D50A3362BFFE}"/>
          </ac:spMkLst>
        </pc:spChg>
        <pc:spChg chg="add mod">
          <ac:chgData name="James Rix" userId="cb545cd9-4117-4a28-ae57-51585a740fdd" providerId="ADAL" clId="{AAAA4DC8-9B01-433A-9A1A-7EF925C8EEAE}" dt="2019-10-27T09:15:32.877" v="4063" actId="164"/>
          <ac:spMkLst>
            <pc:docMk/>
            <pc:sldMk cId="1178829064" sldId="324"/>
            <ac:spMk id="52" creationId="{9BD70055-4C2C-4551-9721-F4BEB94BEBF5}"/>
          </ac:spMkLst>
        </pc:spChg>
        <pc:spChg chg="add mod">
          <ac:chgData name="James Rix" userId="cb545cd9-4117-4a28-ae57-51585a740fdd" providerId="ADAL" clId="{AAAA4DC8-9B01-433A-9A1A-7EF925C8EEAE}" dt="2019-10-27T09:15:32.877" v="4063" actId="164"/>
          <ac:spMkLst>
            <pc:docMk/>
            <pc:sldMk cId="1178829064" sldId="324"/>
            <ac:spMk id="53" creationId="{1A70F45C-0E74-431D-A13D-CC649EF91325}"/>
          </ac:spMkLst>
        </pc:spChg>
        <pc:spChg chg="add mod">
          <ac:chgData name="James Rix" userId="cb545cd9-4117-4a28-ae57-51585a740fdd" providerId="ADAL" clId="{AAAA4DC8-9B01-433A-9A1A-7EF925C8EEAE}" dt="2019-10-27T09:15:32.877" v="4063" actId="164"/>
          <ac:spMkLst>
            <pc:docMk/>
            <pc:sldMk cId="1178829064" sldId="324"/>
            <ac:spMk id="54" creationId="{8C950B56-FCDA-470F-A66E-B052C088A94F}"/>
          </ac:spMkLst>
        </pc:spChg>
        <pc:spChg chg="add mod">
          <ac:chgData name="James Rix" userId="cb545cd9-4117-4a28-ae57-51585a740fdd" providerId="ADAL" clId="{AAAA4DC8-9B01-433A-9A1A-7EF925C8EEAE}" dt="2019-10-27T09:15:32.877" v="4063" actId="164"/>
          <ac:spMkLst>
            <pc:docMk/>
            <pc:sldMk cId="1178829064" sldId="324"/>
            <ac:spMk id="55" creationId="{C3210C2E-9D03-451E-AD63-ADEC61865933}"/>
          </ac:spMkLst>
        </pc:spChg>
        <pc:spChg chg="add mod">
          <ac:chgData name="James Rix" userId="cb545cd9-4117-4a28-ae57-51585a740fdd" providerId="ADAL" clId="{AAAA4DC8-9B01-433A-9A1A-7EF925C8EEAE}" dt="2019-10-27T09:15:32.877" v="4063" actId="164"/>
          <ac:spMkLst>
            <pc:docMk/>
            <pc:sldMk cId="1178829064" sldId="324"/>
            <ac:spMk id="56" creationId="{5EC95946-3968-45AF-AC63-355E573C6456}"/>
          </ac:spMkLst>
        </pc:spChg>
        <pc:spChg chg="add mod">
          <ac:chgData name="James Rix" userId="cb545cd9-4117-4a28-ae57-51585a740fdd" providerId="ADAL" clId="{AAAA4DC8-9B01-433A-9A1A-7EF925C8EEAE}" dt="2019-10-27T09:15:32.877" v="4063" actId="164"/>
          <ac:spMkLst>
            <pc:docMk/>
            <pc:sldMk cId="1178829064" sldId="324"/>
            <ac:spMk id="57" creationId="{C82F04A5-F3B5-4352-A6F9-C7EE66972231}"/>
          </ac:spMkLst>
        </pc:spChg>
        <pc:spChg chg="add mod">
          <ac:chgData name="James Rix" userId="cb545cd9-4117-4a28-ae57-51585a740fdd" providerId="ADAL" clId="{AAAA4DC8-9B01-433A-9A1A-7EF925C8EEAE}" dt="2019-10-27T09:15:32.877" v="4063" actId="164"/>
          <ac:spMkLst>
            <pc:docMk/>
            <pc:sldMk cId="1178829064" sldId="324"/>
            <ac:spMk id="58" creationId="{DBE8C30D-86F4-4A25-8461-DB0D2177DD05}"/>
          </ac:spMkLst>
        </pc:spChg>
        <pc:spChg chg="add mod">
          <ac:chgData name="James Rix" userId="cb545cd9-4117-4a28-ae57-51585a740fdd" providerId="ADAL" clId="{AAAA4DC8-9B01-433A-9A1A-7EF925C8EEAE}" dt="2019-10-27T09:30:30.913" v="4255" actId="20577"/>
          <ac:spMkLst>
            <pc:docMk/>
            <pc:sldMk cId="1178829064" sldId="324"/>
            <ac:spMk id="59" creationId="{1EB435F4-5B2C-4081-8547-23CCCEC1A9A7}"/>
          </ac:spMkLst>
        </pc:spChg>
        <pc:spChg chg="add mod">
          <ac:chgData name="James Rix" userId="cb545cd9-4117-4a28-ae57-51585a740fdd" providerId="ADAL" clId="{AAAA4DC8-9B01-433A-9A1A-7EF925C8EEAE}" dt="2019-10-27T09:30:53.029" v="4264" actId="1076"/>
          <ac:spMkLst>
            <pc:docMk/>
            <pc:sldMk cId="1178829064" sldId="324"/>
            <ac:spMk id="75" creationId="{5DAB8EE9-7F3F-46A9-9900-D3C7FC12A3F7}"/>
          </ac:spMkLst>
        </pc:spChg>
        <pc:spChg chg="add mod">
          <ac:chgData name="James Rix" userId="cb545cd9-4117-4a28-ae57-51585a740fdd" providerId="ADAL" clId="{AAAA4DC8-9B01-433A-9A1A-7EF925C8EEAE}" dt="2019-10-27T09:30:58.419" v="4270" actId="20577"/>
          <ac:spMkLst>
            <pc:docMk/>
            <pc:sldMk cId="1178829064" sldId="324"/>
            <ac:spMk id="76" creationId="{D921B73A-D51C-41E6-B43D-B34DF6FF97E8}"/>
          </ac:spMkLst>
        </pc:spChg>
        <pc:grpChg chg="add mod">
          <ac:chgData name="James Rix" userId="cb545cd9-4117-4a28-ae57-51585a740fdd" providerId="ADAL" clId="{AAAA4DC8-9B01-433A-9A1A-7EF925C8EEAE}" dt="2019-10-27T09:15:49.424" v="4067" actId="1076"/>
          <ac:grpSpMkLst>
            <pc:docMk/>
            <pc:sldMk cId="1178829064" sldId="324"/>
            <ac:grpSpMk id="3" creationId="{3C5C7234-5BBF-4417-B1C4-DBF3C2964A0A}"/>
          </ac:grpSpMkLst>
        </pc:grpChg>
        <pc:grpChg chg="add mod">
          <ac:chgData name="James Rix" userId="cb545cd9-4117-4a28-ae57-51585a740fdd" providerId="ADAL" clId="{AAAA4DC8-9B01-433A-9A1A-7EF925C8EEAE}" dt="2019-10-27T09:18:45.861" v="4189" actId="1076"/>
          <ac:grpSpMkLst>
            <pc:docMk/>
            <pc:sldMk cId="1178829064" sldId="324"/>
            <ac:grpSpMk id="7" creationId="{C392DF3D-2FBC-4407-916E-D954883CEB7B}"/>
          </ac:grpSpMkLst>
        </pc:grpChg>
        <pc:grpChg chg="add mod">
          <ac:chgData name="James Rix" userId="cb545cd9-4117-4a28-ae57-51585a740fdd" providerId="ADAL" clId="{AAAA4DC8-9B01-433A-9A1A-7EF925C8EEAE}" dt="2019-10-27T09:29:54.895" v="4216" actId="14100"/>
          <ac:grpSpMkLst>
            <pc:docMk/>
            <pc:sldMk cId="1178829064" sldId="324"/>
            <ac:grpSpMk id="65" creationId="{5EF3195D-9EB1-45ED-ACF9-28880BFBDB1C}"/>
          </ac:grpSpMkLst>
        </pc:grpChg>
        <pc:picChg chg="add mod">
          <ac:chgData name="James Rix" userId="cb545cd9-4117-4a28-ae57-51585a740fdd" providerId="ADAL" clId="{AAAA4DC8-9B01-433A-9A1A-7EF925C8EEAE}" dt="2019-10-27T15:58:22.964" v="4695" actId="1076"/>
          <ac:picMkLst>
            <pc:docMk/>
            <pc:sldMk cId="1178829064" sldId="324"/>
            <ac:picMk id="78" creationId="{4BC9AE0B-0012-4B41-BFC1-7384E6B2A31A}"/>
          </ac:picMkLst>
        </pc:picChg>
        <pc:cxnChg chg="add mod">
          <ac:chgData name="James Rix" userId="cb545cd9-4117-4a28-ae57-51585a740fdd" providerId="ADAL" clId="{AAAA4DC8-9B01-433A-9A1A-7EF925C8EEAE}" dt="2019-10-27T09:18:01.589" v="4182" actId="1076"/>
          <ac:cxnSpMkLst>
            <pc:docMk/>
            <pc:sldMk cId="1178829064" sldId="324"/>
            <ac:cxnSpMk id="61" creationId="{470B80CA-3089-4DB1-B278-0E0655E02BF7}"/>
          </ac:cxnSpMkLst>
        </pc:cxnChg>
        <pc:cxnChg chg="add mod">
          <ac:chgData name="James Rix" userId="cb545cd9-4117-4a28-ae57-51585a740fdd" providerId="ADAL" clId="{AAAA4DC8-9B01-433A-9A1A-7EF925C8EEAE}" dt="2019-10-27T09:18:49.174" v="4190" actId="14100"/>
          <ac:cxnSpMkLst>
            <pc:docMk/>
            <pc:sldMk cId="1178829064" sldId="324"/>
            <ac:cxnSpMk id="62" creationId="{42C1F286-F1CA-41CF-9A16-4A9408172581}"/>
          </ac:cxnSpMkLst>
        </pc:cxnChg>
        <pc:cxnChg chg="add mod">
          <ac:chgData name="James Rix" userId="cb545cd9-4117-4a28-ae57-51585a740fdd" providerId="ADAL" clId="{AAAA4DC8-9B01-433A-9A1A-7EF925C8EEAE}" dt="2019-10-27T09:29:38.846" v="4214" actId="1076"/>
          <ac:cxnSpMkLst>
            <pc:docMk/>
            <pc:sldMk cId="1178829064" sldId="324"/>
            <ac:cxnSpMk id="64" creationId="{CFB87E9F-7F18-4721-92F5-BB1A5DF5D1FB}"/>
          </ac:cxnSpMkLst>
        </pc:cxnChg>
      </pc:sldChg>
      <pc:sldChg chg="addSp delSp modSp add ord">
        <pc:chgData name="James Rix" userId="cb545cd9-4117-4a28-ae57-51585a740fdd" providerId="ADAL" clId="{AAAA4DC8-9B01-433A-9A1A-7EF925C8EEAE}" dt="2019-10-27T08:15:01.446" v="3848" actId="1440"/>
        <pc:sldMkLst>
          <pc:docMk/>
          <pc:sldMk cId="3446936346" sldId="325"/>
        </pc:sldMkLst>
        <pc:spChg chg="mod">
          <ac:chgData name="James Rix" userId="cb545cd9-4117-4a28-ae57-51585a740fdd" providerId="ADAL" clId="{AAAA4DC8-9B01-433A-9A1A-7EF925C8EEAE}" dt="2019-10-27T08:03:40.983" v="2947" actId="20577"/>
          <ac:spMkLst>
            <pc:docMk/>
            <pc:sldMk cId="3446936346" sldId="325"/>
            <ac:spMk id="6" creationId="{A92D2099-27FC-4CA6-9556-BD4B9434114C}"/>
          </ac:spMkLst>
        </pc:spChg>
        <pc:spChg chg="add mod">
          <ac:chgData name="James Rix" userId="cb545cd9-4117-4a28-ae57-51585a740fdd" providerId="ADAL" clId="{AAAA4DC8-9B01-433A-9A1A-7EF925C8EEAE}" dt="2019-10-27T08:05:35.752" v="2998" actId="20577"/>
          <ac:spMkLst>
            <pc:docMk/>
            <pc:sldMk cId="3446936346" sldId="325"/>
            <ac:spMk id="12" creationId="{7097D892-D21B-41F6-8447-699E4E112EBC}"/>
          </ac:spMkLst>
        </pc:spChg>
        <pc:spChg chg="add mod">
          <ac:chgData name="James Rix" userId="cb545cd9-4117-4a28-ae57-51585a740fdd" providerId="ADAL" clId="{AAAA4DC8-9B01-433A-9A1A-7EF925C8EEAE}" dt="2019-10-27T08:07:22.561" v="3234" actId="14100"/>
          <ac:spMkLst>
            <pc:docMk/>
            <pc:sldMk cId="3446936346" sldId="325"/>
            <ac:spMk id="13" creationId="{CCEE2BAD-BE4D-4081-9310-22A4EF23118C}"/>
          </ac:spMkLst>
        </pc:spChg>
        <pc:spChg chg="add mod">
          <ac:chgData name="James Rix" userId="cb545cd9-4117-4a28-ae57-51585a740fdd" providerId="ADAL" clId="{AAAA4DC8-9B01-433A-9A1A-7EF925C8EEAE}" dt="2019-10-27T08:05:43.400" v="3012" actId="20577"/>
          <ac:spMkLst>
            <pc:docMk/>
            <pc:sldMk cId="3446936346" sldId="325"/>
            <ac:spMk id="14" creationId="{19F7C539-F5E9-42DE-A425-3EDD7FC7CB31}"/>
          </ac:spMkLst>
        </pc:spChg>
        <pc:spChg chg="add mod">
          <ac:chgData name="James Rix" userId="cb545cd9-4117-4a28-ae57-51585a740fdd" providerId="ADAL" clId="{AAAA4DC8-9B01-433A-9A1A-7EF925C8EEAE}" dt="2019-10-27T08:08:16.503" v="3361" actId="20577"/>
          <ac:spMkLst>
            <pc:docMk/>
            <pc:sldMk cId="3446936346" sldId="325"/>
            <ac:spMk id="15" creationId="{8A5D1177-3858-4333-9B74-099A878964EC}"/>
          </ac:spMkLst>
        </pc:spChg>
        <pc:spChg chg="add mod">
          <ac:chgData name="James Rix" userId="cb545cd9-4117-4a28-ae57-51585a740fdd" providerId="ADAL" clId="{AAAA4DC8-9B01-433A-9A1A-7EF925C8EEAE}" dt="2019-10-27T08:05:28.488" v="2982" actId="20577"/>
          <ac:spMkLst>
            <pc:docMk/>
            <pc:sldMk cId="3446936346" sldId="325"/>
            <ac:spMk id="16" creationId="{F13E470D-859A-4C53-876F-91237A014E69}"/>
          </ac:spMkLst>
        </pc:spChg>
        <pc:spChg chg="add mod">
          <ac:chgData name="James Rix" userId="cb545cd9-4117-4a28-ae57-51585a740fdd" providerId="ADAL" clId="{AAAA4DC8-9B01-433A-9A1A-7EF925C8EEAE}" dt="2019-10-27T08:06:22.694" v="3084" actId="33524"/>
          <ac:spMkLst>
            <pc:docMk/>
            <pc:sldMk cId="3446936346" sldId="325"/>
            <ac:spMk id="17" creationId="{50B66458-AC48-4D14-B6B2-94E469A0231E}"/>
          </ac:spMkLst>
        </pc:spChg>
        <pc:picChg chg="add mod">
          <ac:chgData name="James Rix" userId="cb545cd9-4117-4a28-ae57-51585a740fdd" providerId="ADAL" clId="{AAAA4DC8-9B01-433A-9A1A-7EF925C8EEAE}" dt="2019-10-27T08:14:58.026" v="3846" actId="1440"/>
          <ac:picMkLst>
            <pc:docMk/>
            <pc:sldMk cId="3446936346" sldId="325"/>
            <ac:picMk id="3" creationId="{65B3EB71-FFC1-449F-823F-4C232E87A6A1}"/>
          </ac:picMkLst>
        </pc:picChg>
        <pc:picChg chg="add mod">
          <ac:chgData name="James Rix" userId="cb545cd9-4117-4a28-ae57-51585a740fdd" providerId="ADAL" clId="{AAAA4DC8-9B01-433A-9A1A-7EF925C8EEAE}" dt="2019-10-27T08:14:59.775" v="3847" actId="1440"/>
          <ac:picMkLst>
            <pc:docMk/>
            <pc:sldMk cId="3446936346" sldId="325"/>
            <ac:picMk id="8" creationId="{6AD8E0C4-4A42-438B-BA41-20E0B4C71BA0}"/>
          </ac:picMkLst>
        </pc:picChg>
        <pc:picChg chg="add del mod">
          <ac:chgData name="James Rix" userId="cb545cd9-4117-4a28-ae57-51585a740fdd" providerId="ADAL" clId="{AAAA4DC8-9B01-433A-9A1A-7EF925C8EEAE}" dt="2019-10-27T08:11:08.690" v="3399"/>
          <ac:picMkLst>
            <pc:docMk/>
            <pc:sldMk cId="3446936346" sldId="325"/>
            <ac:picMk id="10" creationId="{2F358262-B45B-4625-8771-61AE71D2360B}"/>
          </ac:picMkLst>
        </pc:picChg>
        <pc:picChg chg="add mod">
          <ac:chgData name="James Rix" userId="cb545cd9-4117-4a28-ae57-51585a740fdd" providerId="ADAL" clId="{AAAA4DC8-9B01-433A-9A1A-7EF925C8EEAE}" dt="2019-10-27T08:15:01.446" v="3848" actId="1440"/>
          <ac:picMkLst>
            <pc:docMk/>
            <pc:sldMk cId="3446936346" sldId="325"/>
            <ac:picMk id="18" creationId="{4AD02B4C-6657-4FBA-96A4-216ACDBB7E22}"/>
          </ac:picMkLst>
        </pc:picChg>
      </pc:sldChg>
      <pc:sldChg chg="addSp delSp modSp add">
        <pc:chgData name="James Rix" userId="cb545cd9-4117-4a28-ae57-51585a740fdd" providerId="ADAL" clId="{AAAA4DC8-9B01-433A-9A1A-7EF925C8EEAE}" dt="2019-10-27T08:14:54.438" v="3845" actId="1440"/>
        <pc:sldMkLst>
          <pc:docMk/>
          <pc:sldMk cId="1588464042" sldId="326"/>
        </pc:sldMkLst>
        <pc:spChg chg="mod">
          <ac:chgData name="James Rix" userId="cb545cd9-4117-4a28-ae57-51585a740fdd" providerId="ADAL" clId="{AAAA4DC8-9B01-433A-9A1A-7EF925C8EEAE}" dt="2019-10-27T08:12:30.166" v="3513" actId="14100"/>
          <ac:spMkLst>
            <pc:docMk/>
            <pc:sldMk cId="1588464042" sldId="326"/>
            <ac:spMk id="12" creationId="{7097D892-D21B-41F6-8447-699E4E112EBC}"/>
          </ac:spMkLst>
        </pc:spChg>
        <pc:spChg chg="mod">
          <ac:chgData name="James Rix" userId="cb545cd9-4117-4a28-ae57-51585a740fdd" providerId="ADAL" clId="{AAAA4DC8-9B01-433A-9A1A-7EF925C8EEAE}" dt="2019-10-27T08:13:30.054" v="3675" actId="20577"/>
          <ac:spMkLst>
            <pc:docMk/>
            <pc:sldMk cId="1588464042" sldId="326"/>
            <ac:spMk id="13" creationId="{CCEE2BAD-BE4D-4081-9310-22A4EF23118C}"/>
          </ac:spMkLst>
        </pc:spChg>
        <pc:spChg chg="mod">
          <ac:chgData name="James Rix" userId="cb545cd9-4117-4a28-ae57-51585a740fdd" providerId="ADAL" clId="{AAAA4DC8-9B01-433A-9A1A-7EF925C8EEAE}" dt="2019-10-27T08:13:53.751" v="3693" actId="1076"/>
          <ac:spMkLst>
            <pc:docMk/>
            <pc:sldMk cId="1588464042" sldId="326"/>
            <ac:spMk id="14" creationId="{19F7C539-F5E9-42DE-A425-3EDD7FC7CB31}"/>
          </ac:spMkLst>
        </pc:spChg>
        <pc:spChg chg="mod">
          <ac:chgData name="James Rix" userId="cb545cd9-4117-4a28-ae57-51585a740fdd" providerId="ADAL" clId="{AAAA4DC8-9B01-433A-9A1A-7EF925C8EEAE}" dt="2019-10-27T08:14:43.960" v="3841" actId="20577"/>
          <ac:spMkLst>
            <pc:docMk/>
            <pc:sldMk cId="1588464042" sldId="326"/>
            <ac:spMk id="15" creationId="{8A5D1177-3858-4333-9B74-099A878964EC}"/>
          </ac:spMkLst>
        </pc:spChg>
        <pc:spChg chg="mod">
          <ac:chgData name="James Rix" userId="cb545cd9-4117-4a28-ae57-51585a740fdd" providerId="ADAL" clId="{AAAA4DC8-9B01-433A-9A1A-7EF925C8EEAE}" dt="2019-10-27T08:11:48.037" v="3420" actId="1076"/>
          <ac:spMkLst>
            <pc:docMk/>
            <pc:sldMk cId="1588464042" sldId="326"/>
            <ac:spMk id="16" creationId="{F13E470D-859A-4C53-876F-91237A014E69}"/>
          </ac:spMkLst>
        </pc:spChg>
        <pc:spChg chg="mod">
          <ac:chgData name="James Rix" userId="cb545cd9-4117-4a28-ae57-51585a740fdd" providerId="ADAL" clId="{AAAA4DC8-9B01-433A-9A1A-7EF925C8EEAE}" dt="2019-10-27T08:12:13.176" v="3492" actId="20577"/>
          <ac:spMkLst>
            <pc:docMk/>
            <pc:sldMk cId="1588464042" sldId="326"/>
            <ac:spMk id="17" creationId="{50B66458-AC48-4D14-B6B2-94E469A0231E}"/>
          </ac:spMkLst>
        </pc:spChg>
        <pc:picChg chg="del">
          <ac:chgData name="James Rix" userId="cb545cd9-4117-4a28-ae57-51585a740fdd" providerId="ADAL" clId="{AAAA4DC8-9B01-433A-9A1A-7EF925C8EEAE}" dt="2019-10-27T08:08:35.591" v="3365" actId="478"/>
          <ac:picMkLst>
            <pc:docMk/>
            <pc:sldMk cId="1588464042" sldId="326"/>
            <ac:picMk id="3" creationId="{65B3EB71-FFC1-449F-823F-4C232E87A6A1}"/>
          </ac:picMkLst>
        </pc:picChg>
        <pc:picChg chg="add mod">
          <ac:chgData name="James Rix" userId="cb545cd9-4117-4a28-ae57-51585a740fdd" providerId="ADAL" clId="{AAAA4DC8-9B01-433A-9A1A-7EF925C8EEAE}" dt="2019-10-27T08:14:52.486" v="3844" actId="1440"/>
          <ac:picMkLst>
            <pc:docMk/>
            <pc:sldMk cId="1588464042" sldId="326"/>
            <ac:picMk id="7" creationId="{63346C78-118E-4E6B-A719-BCA24EF923EC}"/>
          </ac:picMkLst>
        </pc:picChg>
        <pc:picChg chg="del">
          <ac:chgData name="James Rix" userId="cb545cd9-4117-4a28-ae57-51585a740fdd" providerId="ADAL" clId="{AAAA4DC8-9B01-433A-9A1A-7EF925C8EEAE}" dt="2019-10-27T08:08:36.247" v="3366" actId="478"/>
          <ac:picMkLst>
            <pc:docMk/>
            <pc:sldMk cId="1588464042" sldId="326"/>
            <ac:picMk id="8" creationId="{6AD8E0C4-4A42-438B-BA41-20E0B4C71BA0}"/>
          </ac:picMkLst>
        </pc:picChg>
        <pc:picChg chg="del">
          <ac:chgData name="James Rix" userId="cb545cd9-4117-4a28-ae57-51585a740fdd" providerId="ADAL" clId="{AAAA4DC8-9B01-433A-9A1A-7EF925C8EEAE}" dt="2019-10-27T08:08:34.471" v="3364" actId="478"/>
          <ac:picMkLst>
            <pc:docMk/>
            <pc:sldMk cId="1588464042" sldId="326"/>
            <ac:picMk id="10" creationId="{2F358262-B45B-4625-8771-61AE71D2360B}"/>
          </ac:picMkLst>
        </pc:picChg>
        <pc:picChg chg="add del mod">
          <ac:chgData name="James Rix" userId="cb545cd9-4117-4a28-ae57-51585a740fdd" providerId="ADAL" clId="{AAAA4DC8-9B01-433A-9A1A-7EF925C8EEAE}" dt="2019-10-27T08:11:12.551" v="3401"/>
          <ac:picMkLst>
            <pc:docMk/>
            <pc:sldMk cId="1588464042" sldId="326"/>
            <ac:picMk id="11" creationId="{79E62E54-BA16-4FE8-94F4-431288AFBF58}"/>
          </ac:picMkLst>
        </pc:picChg>
        <pc:picChg chg="add mod">
          <ac:chgData name="James Rix" userId="cb545cd9-4117-4a28-ae57-51585a740fdd" providerId="ADAL" clId="{AAAA4DC8-9B01-433A-9A1A-7EF925C8EEAE}" dt="2019-10-27T08:14:50.054" v="3843" actId="1440"/>
          <ac:picMkLst>
            <pc:docMk/>
            <pc:sldMk cId="1588464042" sldId="326"/>
            <ac:picMk id="19" creationId="{E43827E8-A829-4EF2-85E5-17A49529A18B}"/>
          </ac:picMkLst>
        </pc:picChg>
        <pc:picChg chg="add mod">
          <ac:chgData name="James Rix" userId="cb545cd9-4117-4a28-ae57-51585a740fdd" providerId="ADAL" clId="{AAAA4DC8-9B01-433A-9A1A-7EF925C8EEAE}" dt="2019-10-27T08:14:54.438" v="3845" actId="1440"/>
          <ac:picMkLst>
            <pc:docMk/>
            <pc:sldMk cId="1588464042" sldId="326"/>
            <ac:picMk id="21" creationId="{82739FFB-98C2-4790-8656-BAA6E7B31164}"/>
          </ac:picMkLst>
        </pc:picChg>
      </pc:sldChg>
      <pc:sldChg chg="add del">
        <pc:chgData name="James Rix" userId="cb545cd9-4117-4a28-ae57-51585a740fdd" providerId="ADAL" clId="{AAAA4DC8-9B01-433A-9A1A-7EF925C8EEAE}" dt="2019-10-28T03:23:39.195" v="6513" actId="2696"/>
        <pc:sldMkLst>
          <pc:docMk/>
          <pc:sldMk cId="301162409" sldId="327"/>
        </pc:sldMkLst>
      </pc:sldChg>
      <pc:sldChg chg="addSp modSp add">
        <pc:chgData name="James Rix" userId="cb545cd9-4117-4a28-ae57-51585a740fdd" providerId="ADAL" clId="{AAAA4DC8-9B01-433A-9A1A-7EF925C8EEAE}" dt="2019-10-28T03:15:06.506" v="5595" actId="20577"/>
        <pc:sldMkLst>
          <pc:docMk/>
          <pc:sldMk cId="2204747985" sldId="328"/>
        </pc:sldMkLst>
        <pc:spChg chg="add mod">
          <ac:chgData name="James Rix" userId="cb545cd9-4117-4a28-ae57-51585a740fdd" providerId="ADAL" clId="{AAAA4DC8-9B01-433A-9A1A-7EF925C8EEAE}" dt="2019-10-27T16:09:50.717" v="4864" actId="1076"/>
          <ac:spMkLst>
            <pc:docMk/>
            <pc:sldMk cId="2204747985" sldId="328"/>
            <ac:spMk id="2" creationId="{719E24D4-7222-401C-A0A2-77682C2CB01F}"/>
          </ac:spMkLst>
        </pc:spChg>
        <pc:spChg chg="mod">
          <ac:chgData name="James Rix" userId="cb545cd9-4117-4a28-ae57-51585a740fdd" providerId="ADAL" clId="{AAAA4DC8-9B01-433A-9A1A-7EF925C8EEAE}" dt="2019-10-27T15:59:06.401" v="4716" actId="20577"/>
          <ac:spMkLst>
            <pc:docMk/>
            <pc:sldMk cId="2204747985" sldId="328"/>
            <ac:spMk id="6" creationId="{DB05E60C-B73A-4093-AF62-64CAEB680C7C}"/>
          </ac:spMkLst>
        </pc:spChg>
        <pc:spChg chg="add mod">
          <ac:chgData name="James Rix" userId="cb545cd9-4117-4a28-ae57-51585a740fdd" providerId="ADAL" clId="{AAAA4DC8-9B01-433A-9A1A-7EF925C8EEAE}" dt="2019-10-28T03:15:06.506" v="5595" actId="20577"/>
          <ac:spMkLst>
            <pc:docMk/>
            <pc:sldMk cId="2204747985" sldId="328"/>
            <ac:spMk id="11" creationId="{16D928E9-7DD4-41B5-82C0-6E8F99583373}"/>
          </ac:spMkLst>
        </pc:spChg>
        <pc:picChg chg="add mod">
          <ac:chgData name="James Rix" userId="cb545cd9-4117-4a28-ae57-51585a740fdd" providerId="ADAL" clId="{AAAA4DC8-9B01-433A-9A1A-7EF925C8EEAE}" dt="2019-10-27T18:22:26.789" v="4915" actId="1440"/>
          <ac:picMkLst>
            <pc:docMk/>
            <pc:sldMk cId="2204747985" sldId="328"/>
            <ac:picMk id="7" creationId="{36C5AD0D-4C09-4450-B46F-90844521B7C2}"/>
          </ac:picMkLst>
        </pc:picChg>
        <pc:picChg chg="add mod">
          <ac:chgData name="James Rix" userId="cb545cd9-4117-4a28-ae57-51585a740fdd" providerId="ADAL" clId="{AAAA4DC8-9B01-433A-9A1A-7EF925C8EEAE}" dt="2019-10-27T18:22:28.521" v="4916" actId="1440"/>
          <ac:picMkLst>
            <pc:docMk/>
            <pc:sldMk cId="2204747985" sldId="328"/>
            <ac:picMk id="9" creationId="{1CEAAB0B-A6DE-405E-A615-6B0B2A0C611B}"/>
          </ac:picMkLst>
        </pc:picChg>
      </pc:sldChg>
      <pc:sldChg chg="addSp modSp add">
        <pc:chgData name="James Rix" userId="cb545cd9-4117-4a28-ae57-51585a740fdd" providerId="ADAL" clId="{AAAA4DC8-9B01-433A-9A1A-7EF925C8EEAE}" dt="2019-10-28T03:17:09.567" v="5863" actId="33524"/>
        <pc:sldMkLst>
          <pc:docMk/>
          <pc:sldMk cId="3544445062" sldId="329"/>
        </pc:sldMkLst>
        <pc:spChg chg="mod">
          <ac:chgData name="James Rix" userId="cb545cd9-4117-4a28-ae57-51585a740fdd" providerId="ADAL" clId="{AAAA4DC8-9B01-433A-9A1A-7EF925C8EEAE}" dt="2019-10-27T16:09:57.846" v="4868" actId="403"/>
          <ac:spMkLst>
            <pc:docMk/>
            <pc:sldMk cId="3544445062" sldId="329"/>
            <ac:spMk id="6" creationId="{DB05E60C-B73A-4093-AF62-64CAEB680C7C}"/>
          </ac:spMkLst>
        </pc:spChg>
        <pc:spChg chg="add mod">
          <ac:chgData name="James Rix" userId="cb545cd9-4117-4a28-ae57-51585a740fdd" providerId="ADAL" clId="{AAAA4DC8-9B01-433A-9A1A-7EF925C8EEAE}" dt="2019-10-27T16:09:54.117" v="4865" actId="1076"/>
          <ac:spMkLst>
            <pc:docMk/>
            <pc:sldMk cId="3544445062" sldId="329"/>
            <ac:spMk id="7" creationId="{C7498F2B-1359-4338-8BD4-DFFA257A0A71}"/>
          </ac:spMkLst>
        </pc:spChg>
        <pc:spChg chg="add mod">
          <ac:chgData name="James Rix" userId="cb545cd9-4117-4a28-ae57-51585a740fdd" providerId="ADAL" clId="{AAAA4DC8-9B01-433A-9A1A-7EF925C8EEAE}" dt="2019-10-28T03:17:09.567" v="5863" actId="33524"/>
          <ac:spMkLst>
            <pc:docMk/>
            <pc:sldMk cId="3544445062" sldId="329"/>
            <ac:spMk id="11" creationId="{6D858CAF-4EE5-430D-9F48-1E27F0326630}"/>
          </ac:spMkLst>
        </pc:spChg>
        <pc:picChg chg="add mod">
          <ac:chgData name="James Rix" userId="cb545cd9-4117-4a28-ae57-51585a740fdd" providerId="ADAL" clId="{AAAA4DC8-9B01-433A-9A1A-7EF925C8EEAE}" dt="2019-10-27T18:23:17.209" v="4928" actId="1440"/>
          <ac:picMkLst>
            <pc:docMk/>
            <pc:sldMk cId="3544445062" sldId="329"/>
            <ac:picMk id="3" creationId="{7B9DE6F3-933F-476F-949D-2A0C878BEA45}"/>
          </ac:picMkLst>
        </pc:picChg>
        <pc:picChg chg="add mod">
          <ac:chgData name="James Rix" userId="cb545cd9-4117-4a28-ae57-51585a740fdd" providerId="ADAL" clId="{AAAA4DC8-9B01-433A-9A1A-7EF925C8EEAE}" dt="2019-10-27T18:23:18.897" v="4929" actId="1440"/>
          <ac:picMkLst>
            <pc:docMk/>
            <pc:sldMk cId="3544445062" sldId="329"/>
            <ac:picMk id="9" creationId="{329B107E-B383-4252-8BC8-67501ABA8EEC}"/>
          </ac:picMkLst>
        </pc:picChg>
      </pc:sldChg>
      <pc:sldChg chg="addSp modSp add">
        <pc:chgData name="James Rix" userId="cb545cd9-4117-4a28-ae57-51585a740fdd" providerId="ADAL" clId="{AAAA4DC8-9B01-433A-9A1A-7EF925C8EEAE}" dt="2019-10-28T03:18:22.330" v="6028" actId="20577"/>
        <pc:sldMkLst>
          <pc:docMk/>
          <pc:sldMk cId="830541937" sldId="330"/>
        </pc:sldMkLst>
        <pc:spChg chg="mod">
          <ac:chgData name="James Rix" userId="cb545cd9-4117-4a28-ae57-51585a740fdd" providerId="ADAL" clId="{AAAA4DC8-9B01-433A-9A1A-7EF925C8EEAE}" dt="2019-10-27T16:10:18.480" v="4874" actId="404"/>
          <ac:spMkLst>
            <pc:docMk/>
            <pc:sldMk cId="830541937" sldId="330"/>
            <ac:spMk id="6" creationId="{DB05E60C-B73A-4093-AF62-64CAEB680C7C}"/>
          </ac:spMkLst>
        </pc:spChg>
        <pc:spChg chg="add mod">
          <ac:chgData name="James Rix" userId="cb545cd9-4117-4a28-ae57-51585a740fdd" providerId="ADAL" clId="{AAAA4DC8-9B01-433A-9A1A-7EF925C8EEAE}" dt="2019-10-27T16:10:12.597" v="4872" actId="1076"/>
          <ac:spMkLst>
            <pc:docMk/>
            <pc:sldMk cId="830541937" sldId="330"/>
            <ac:spMk id="7" creationId="{A9A3E75E-9A76-4508-B383-94ABB42921EA}"/>
          </ac:spMkLst>
        </pc:spChg>
        <pc:spChg chg="add mod">
          <ac:chgData name="James Rix" userId="cb545cd9-4117-4a28-ae57-51585a740fdd" providerId="ADAL" clId="{AAAA4DC8-9B01-433A-9A1A-7EF925C8EEAE}" dt="2019-10-28T03:18:22.330" v="6028" actId="20577"/>
          <ac:spMkLst>
            <pc:docMk/>
            <pc:sldMk cId="830541937" sldId="330"/>
            <ac:spMk id="11" creationId="{934E0CBE-B593-42FB-A8A0-16B53B32A2EB}"/>
          </ac:spMkLst>
        </pc:spChg>
        <pc:picChg chg="add mod">
          <ac:chgData name="James Rix" userId="cb545cd9-4117-4a28-ae57-51585a740fdd" providerId="ADAL" clId="{AAAA4DC8-9B01-433A-9A1A-7EF925C8EEAE}" dt="2019-10-27T18:23:56.585" v="4942" actId="1440"/>
          <ac:picMkLst>
            <pc:docMk/>
            <pc:sldMk cId="830541937" sldId="330"/>
            <ac:picMk id="3" creationId="{39E64E15-0161-47C6-9426-7A13A2485547}"/>
          </ac:picMkLst>
        </pc:picChg>
        <pc:picChg chg="add mod">
          <ac:chgData name="James Rix" userId="cb545cd9-4117-4a28-ae57-51585a740fdd" providerId="ADAL" clId="{AAAA4DC8-9B01-433A-9A1A-7EF925C8EEAE}" dt="2019-10-27T18:23:54.761" v="4941" actId="1440"/>
          <ac:picMkLst>
            <pc:docMk/>
            <pc:sldMk cId="830541937" sldId="330"/>
            <ac:picMk id="9" creationId="{8F9BDFE3-D127-49E7-BE12-F75B1B354369}"/>
          </ac:picMkLst>
        </pc:picChg>
      </pc:sldChg>
      <pc:sldChg chg="addSp modSp add">
        <pc:chgData name="James Rix" userId="cb545cd9-4117-4a28-ae57-51585a740fdd" providerId="ADAL" clId="{AAAA4DC8-9B01-433A-9A1A-7EF925C8EEAE}" dt="2019-10-28T03:19:25.259" v="6178" actId="20577"/>
        <pc:sldMkLst>
          <pc:docMk/>
          <pc:sldMk cId="3539609971" sldId="331"/>
        </pc:sldMkLst>
        <pc:spChg chg="mod">
          <ac:chgData name="James Rix" userId="cb545cd9-4117-4a28-ae57-51585a740fdd" providerId="ADAL" clId="{AAAA4DC8-9B01-433A-9A1A-7EF925C8EEAE}" dt="2019-10-27T16:00:05.520" v="4786" actId="20577"/>
          <ac:spMkLst>
            <pc:docMk/>
            <pc:sldMk cId="3539609971" sldId="331"/>
            <ac:spMk id="6" creationId="{DB05E60C-B73A-4093-AF62-64CAEB680C7C}"/>
          </ac:spMkLst>
        </pc:spChg>
        <pc:spChg chg="add mod">
          <ac:chgData name="James Rix" userId="cb545cd9-4117-4a28-ae57-51585a740fdd" providerId="ADAL" clId="{AAAA4DC8-9B01-433A-9A1A-7EF925C8EEAE}" dt="2019-10-27T16:10:24.045" v="4875" actId="1076"/>
          <ac:spMkLst>
            <pc:docMk/>
            <pc:sldMk cId="3539609971" sldId="331"/>
            <ac:spMk id="7" creationId="{BCFFACBF-EFEE-49A5-A74B-5BB27734ED34}"/>
          </ac:spMkLst>
        </pc:spChg>
        <pc:spChg chg="add mod">
          <ac:chgData name="James Rix" userId="cb545cd9-4117-4a28-ae57-51585a740fdd" providerId="ADAL" clId="{AAAA4DC8-9B01-433A-9A1A-7EF925C8EEAE}" dt="2019-10-28T03:19:25.259" v="6178" actId="20577"/>
          <ac:spMkLst>
            <pc:docMk/>
            <pc:sldMk cId="3539609971" sldId="331"/>
            <ac:spMk id="11" creationId="{4951BB0A-1738-4231-9746-519C30F83895}"/>
          </ac:spMkLst>
        </pc:spChg>
        <pc:picChg chg="add mod">
          <ac:chgData name="James Rix" userId="cb545cd9-4117-4a28-ae57-51585a740fdd" providerId="ADAL" clId="{AAAA4DC8-9B01-433A-9A1A-7EF925C8EEAE}" dt="2019-10-27T18:24:31.338" v="4955" actId="1440"/>
          <ac:picMkLst>
            <pc:docMk/>
            <pc:sldMk cId="3539609971" sldId="331"/>
            <ac:picMk id="3" creationId="{A2449990-8CA0-45BE-9E08-5DDA3305B095}"/>
          </ac:picMkLst>
        </pc:picChg>
        <pc:picChg chg="add mod">
          <ac:chgData name="James Rix" userId="cb545cd9-4117-4a28-ae57-51585a740fdd" providerId="ADAL" clId="{AAAA4DC8-9B01-433A-9A1A-7EF925C8EEAE}" dt="2019-10-27T18:24:29.610" v="4954" actId="1440"/>
          <ac:picMkLst>
            <pc:docMk/>
            <pc:sldMk cId="3539609971" sldId="331"/>
            <ac:picMk id="9" creationId="{4DB62D39-CFF9-4A81-9B9B-EB9545D751E4}"/>
          </ac:picMkLst>
        </pc:picChg>
      </pc:sldChg>
      <pc:sldChg chg="addSp modSp add">
        <pc:chgData name="James Rix" userId="cb545cd9-4117-4a28-ae57-51585a740fdd" providerId="ADAL" clId="{AAAA4DC8-9B01-433A-9A1A-7EF925C8EEAE}" dt="2019-10-28T03:22:25.947" v="6509" actId="20577"/>
        <pc:sldMkLst>
          <pc:docMk/>
          <pc:sldMk cId="1214345771" sldId="332"/>
        </pc:sldMkLst>
        <pc:spChg chg="mod">
          <ac:chgData name="James Rix" userId="cb545cd9-4117-4a28-ae57-51585a740fdd" providerId="ADAL" clId="{AAAA4DC8-9B01-433A-9A1A-7EF925C8EEAE}" dt="2019-10-27T16:09:02.976" v="4837" actId="20577"/>
          <ac:spMkLst>
            <pc:docMk/>
            <pc:sldMk cId="1214345771" sldId="332"/>
            <ac:spMk id="6" creationId="{DB05E60C-B73A-4093-AF62-64CAEB680C7C}"/>
          </ac:spMkLst>
        </pc:spChg>
        <pc:spChg chg="mod">
          <ac:chgData name="James Rix" userId="cb545cd9-4117-4a28-ae57-51585a740fdd" providerId="ADAL" clId="{AAAA4DC8-9B01-433A-9A1A-7EF925C8EEAE}" dt="2019-10-27T16:10:28.701" v="4876" actId="1076"/>
          <ac:spMkLst>
            <pc:docMk/>
            <pc:sldMk cId="1214345771" sldId="332"/>
            <ac:spMk id="7" creationId="{BCFFACBF-EFEE-49A5-A74B-5BB27734ED34}"/>
          </ac:spMkLst>
        </pc:spChg>
        <pc:spChg chg="add mod">
          <ac:chgData name="James Rix" userId="cb545cd9-4117-4a28-ae57-51585a740fdd" providerId="ADAL" clId="{AAAA4DC8-9B01-433A-9A1A-7EF925C8EEAE}" dt="2019-10-28T03:22:25.947" v="6509" actId="20577"/>
          <ac:spMkLst>
            <pc:docMk/>
            <pc:sldMk cId="1214345771" sldId="332"/>
            <ac:spMk id="11" creationId="{8BA6AFBE-704A-401D-96BD-1FAB54143EFC}"/>
          </ac:spMkLst>
        </pc:spChg>
        <pc:picChg chg="add mod">
          <ac:chgData name="James Rix" userId="cb545cd9-4117-4a28-ae57-51585a740fdd" providerId="ADAL" clId="{AAAA4DC8-9B01-433A-9A1A-7EF925C8EEAE}" dt="2019-10-27T18:25:01.097" v="4967" actId="1440"/>
          <ac:picMkLst>
            <pc:docMk/>
            <pc:sldMk cId="1214345771" sldId="332"/>
            <ac:picMk id="3" creationId="{A425C041-861F-4217-A990-222DB98E0065}"/>
          </ac:picMkLst>
        </pc:picChg>
        <pc:picChg chg="add mod">
          <ac:chgData name="James Rix" userId="cb545cd9-4117-4a28-ae57-51585a740fdd" providerId="ADAL" clId="{AAAA4DC8-9B01-433A-9A1A-7EF925C8EEAE}" dt="2019-10-27T18:24:58.361" v="4966" actId="1440"/>
          <ac:picMkLst>
            <pc:docMk/>
            <pc:sldMk cId="1214345771" sldId="332"/>
            <ac:picMk id="9" creationId="{D4B1BB4D-6143-4CC2-B267-BCA5ED3586A4}"/>
          </ac:picMkLst>
        </pc:picChg>
      </pc:sldChg>
      <pc:sldChg chg="addSp delSp modSp add">
        <pc:chgData name="James Rix" userId="cb545cd9-4117-4a28-ae57-51585a740fdd" providerId="ADAL" clId="{AAAA4DC8-9B01-433A-9A1A-7EF925C8EEAE}" dt="2019-10-28T03:23:30.941" v="6512" actId="33524"/>
        <pc:sldMkLst>
          <pc:docMk/>
          <pc:sldMk cId="1611691632" sldId="333"/>
        </pc:sldMkLst>
        <pc:spChg chg="mod">
          <ac:chgData name="James Rix" userId="cb545cd9-4117-4a28-ae57-51585a740fdd" providerId="ADAL" clId="{AAAA4DC8-9B01-433A-9A1A-7EF925C8EEAE}" dt="2019-10-27T16:09:31.873" v="4862" actId="20577"/>
          <ac:spMkLst>
            <pc:docMk/>
            <pc:sldMk cId="1611691632" sldId="333"/>
            <ac:spMk id="6" creationId="{DB05E60C-B73A-4093-AF62-64CAEB680C7C}"/>
          </ac:spMkLst>
        </pc:spChg>
        <pc:spChg chg="mod">
          <ac:chgData name="James Rix" userId="cb545cd9-4117-4a28-ae57-51585a740fdd" providerId="ADAL" clId="{AAAA4DC8-9B01-433A-9A1A-7EF925C8EEAE}" dt="2019-10-27T16:10:33.374" v="4877" actId="1076"/>
          <ac:spMkLst>
            <pc:docMk/>
            <pc:sldMk cId="1611691632" sldId="333"/>
            <ac:spMk id="7" creationId="{BCFFACBF-EFEE-49A5-A74B-5BB27734ED34}"/>
          </ac:spMkLst>
        </pc:spChg>
        <pc:spChg chg="add del mod">
          <ac:chgData name="James Rix" userId="cb545cd9-4117-4a28-ae57-51585a740fdd" providerId="ADAL" clId="{AAAA4DC8-9B01-433A-9A1A-7EF925C8EEAE}" dt="2019-10-28T03:13:07.574" v="5411"/>
          <ac:spMkLst>
            <pc:docMk/>
            <pc:sldMk cId="1611691632" sldId="333"/>
            <ac:spMk id="10" creationId="{092BA6EE-D219-4CA6-8AF6-645760AF2CB4}"/>
          </ac:spMkLst>
        </pc:spChg>
        <pc:spChg chg="add mod">
          <ac:chgData name="James Rix" userId="cb545cd9-4117-4a28-ae57-51585a740fdd" providerId="ADAL" clId="{AAAA4DC8-9B01-433A-9A1A-7EF925C8EEAE}" dt="2019-10-28T03:23:30.941" v="6512" actId="33524"/>
          <ac:spMkLst>
            <pc:docMk/>
            <pc:sldMk cId="1611691632" sldId="333"/>
            <ac:spMk id="12" creationId="{DDA829BF-396B-4F35-8987-45A6C2BEA7E9}"/>
          </ac:spMkLst>
        </pc:spChg>
        <pc:picChg chg="add mod ord">
          <ac:chgData name="James Rix" userId="cb545cd9-4117-4a28-ae57-51585a740fdd" providerId="ADAL" clId="{AAAA4DC8-9B01-433A-9A1A-7EF925C8EEAE}" dt="2019-10-27T18:25:37.058" v="4981" actId="1440"/>
          <ac:picMkLst>
            <pc:docMk/>
            <pc:sldMk cId="1611691632" sldId="333"/>
            <ac:picMk id="3" creationId="{DB401DEE-D8A8-4E7B-880C-394801838F00}"/>
          </ac:picMkLst>
        </pc:picChg>
        <pc:picChg chg="add mod">
          <ac:chgData name="James Rix" userId="cb545cd9-4117-4a28-ae57-51585a740fdd" providerId="ADAL" clId="{AAAA4DC8-9B01-433A-9A1A-7EF925C8EEAE}" dt="2019-10-27T18:25:38.714" v="4982" actId="1440"/>
          <ac:picMkLst>
            <pc:docMk/>
            <pc:sldMk cId="1611691632" sldId="333"/>
            <ac:picMk id="9" creationId="{2D526658-6A37-4E61-9368-15D66C3707E6}"/>
          </ac:picMkLst>
        </pc:picChg>
      </pc:sldChg>
    </pc:docChg>
  </pc:docChgLst>
  <pc:docChgLst>
    <pc:chgData name="James Rix" userId="cb545cd9-4117-4a28-ae57-51585a740fdd" providerId="ADAL" clId="{DD466257-12AD-4FD3-9F8F-8CC8FB8A444F}"/>
    <pc:docChg chg="undo custSel addSld delSld modSld">
      <pc:chgData name="James Rix" userId="cb545cd9-4117-4a28-ae57-51585a740fdd" providerId="ADAL" clId="{DD466257-12AD-4FD3-9F8F-8CC8FB8A444F}" dt="2019-08-23T16:11:46.235" v="92"/>
      <pc:docMkLst>
        <pc:docMk/>
      </pc:docMkLst>
      <pc:sldChg chg="addSp delSp modSp setBg">
        <pc:chgData name="James Rix" userId="cb545cd9-4117-4a28-ae57-51585a740fdd" providerId="ADAL" clId="{DD466257-12AD-4FD3-9F8F-8CC8FB8A444F}" dt="2019-08-23T16:07:54.783" v="34"/>
        <pc:sldMkLst>
          <pc:docMk/>
          <pc:sldMk cId="439974191" sldId="256"/>
        </pc:sldMkLst>
        <pc:spChg chg="mod">
          <ac:chgData name="James Rix" userId="cb545cd9-4117-4a28-ae57-51585a740fdd" providerId="ADAL" clId="{DD466257-12AD-4FD3-9F8F-8CC8FB8A444F}" dt="2019-08-23T16:05:13.598" v="6" actId="208"/>
          <ac:spMkLst>
            <pc:docMk/>
            <pc:sldMk cId="439974191" sldId="256"/>
            <ac:spMk id="4" creationId="{C89538B8-1B1D-4877-8E53-A364BED51804}"/>
          </ac:spMkLst>
        </pc:spChg>
        <pc:spChg chg="mod">
          <ac:chgData name="James Rix" userId="cb545cd9-4117-4a28-ae57-51585a740fdd" providerId="ADAL" clId="{DD466257-12AD-4FD3-9F8F-8CC8FB8A444F}" dt="2019-08-23T16:05:05.751" v="3" actId="207"/>
          <ac:spMkLst>
            <pc:docMk/>
            <pc:sldMk cId="439974191" sldId="256"/>
            <ac:spMk id="8" creationId="{559813AE-1ADC-4172-8DF3-AC89B6082393}"/>
          </ac:spMkLst>
        </pc:spChg>
        <pc:spChg chg="mod">
          <ac:chgData name="James Rix" userId="cb545cd9-4117-4a28-ae57-51585a740fdd" providerId="ADAL" clId="{DD466257-12AD-4FD3-9F8F-8CC8FB8A444F}" dt="2019-08-23T16:05:02.373" v="2" actId="207"/>
          <ac:spMkLst>
            <pc:docMk/>
            <pc:sldMk cId="439974191" sldId="256"/>
            <ac:spMk id="11" creationId="{3BD93FEA-F16C-4ECE-8122-227CAD76CBCD}"/>
          </ac:spMkLst>
        </pc:spChg>
        <pc:spChg chg="mod">
          <ac:chgData name="James Rix" userId="cb545cd9-4117-4a28-ae57-51585a740fdd" providerId="ADAL" clId="{DD466257-12AD-4FD3-9F8F-8CC8FB8A444F}" dt="2019-08-23T16:04:58.580" v="1" actId="207"/>
          <ac:spMkLst>
            <pc:docMk/>
            <pc:sldMk cId="439974191" sldId="256"/>
            <ac:spMk id="30" creationId="{6709F336-10E9-485A-9AC6-57771741615B}"/>
          </ac:spMkLst>
        </pc:spChg>
        <pc:picChg chg="add mod">
          <ac:chgData name="James Rix" userId="cb545cd9-4117-4a28-ae57-51585a740fdd" providerId="ADAL" clId="{DD466257-12AD-4FD3-9F8F-8CC8FB8A444F}" dt="2019-08-23T16:05:40.218" v="12" actId="1440"/>
          <ac:picMkLst>
            <pc:docMk/>
            <pc:sldMk cId="439974191" sldId="256"/>
            <ac:picMk id="3" creationId="{E5823241-9D85-4319-8F49-FD5A6C7277F6}"/>
          </ac:picMkLst>
        </pc:picChg>
        <pc:picChg chg="del">
          <ac:chgData name="James Rix" userId="cb545cd9-4117-4a28-ae57-51585a740fdd" providerId="ADAL" clId="{DD466257-12AD-4FD3-9F8F-8CC8FB8A444F}" dt="2019-08-23T16:05:16.523" v="7" actId="478"/>
          <ac:picMkLst>
            <pc:docMk/>
            <pc:sldMk cId="439974191" sldId="256"/>
            <ac:picMk id="5" creationId="{57148078-8AAD-4BE6-AA07-C280F0CA0A73}"/>
          </ac:picMkLst>
        </pc:picChg>
      </pc:sldChg>
      <pc:sldChg chg="addSp delSp modSp setBg">
        <pc:chgData name="James Rix" userId="cb545cd9-4117-4a28-ae57-51585a740fdd" providerId="ADAL" clId="{DD466257-12AD-4FD3-9F8F-8CC8FB8A444F}" dt="2019-08-23T16:08:07.533" v="36"/>
        <pc:sldMkLst>
          <pc:docMk/>
          <pc:sldMk cId="3739796611" sldId="257"/>
        </pc:sldMkLst>
        <pc:spChg chg="mod">
          <ac:chgData name="James Rix" userId="cb545cd9-4117-4a28-ae57-51585a740fdd" providerId="ADAL" clId="{DD466257-12AD-4FD3-9F8F-8CC8FB8A444F}" dt="2019-08-23T16:06:04.185" v="14" actId="208"/>
          <ac:spMkLst>
            <pc:docMk/>
            <pc:sldMk cId="3739796611" sldId="257"/>
            <ac:spMk id="2" creationId="{AC3AA610-AE4C-4430-86A7-CC6533FE8BAF}"/>
          </ac:spMkLst>
        </pc:spChg>
        <pc:spChg chg="mod">
          <ac:chgData name="James Rix" userId="cb545cd9-4117-4a28-ae57-51585a740fdd" providerId="ADAL" clId="{DD466257-12AD-4FD3-9F8F-8CC8FB8A444F}" dt="2019-08-23T16:06:08.575" v="15" actId="207"/>
          <ac:spMkLst>
            <pc:docMk/>
            <pc:sldMk cId="3739796611" sldId="257"/>
            <ac:spMk id="3" creationId="{F6B498D7-9700-4166-AF7F-85A1B453D13C}"/>
          </ac:spMkLst>
        </pc:spChg>
        <pc:spChg chg="mod">
          <ac:chgData name="James Rix" userId="cb545cd9-4117-4a28-ae57-51585a740fdd" providerId="ADAL" clId="{DD466257-12AD-4FD3-9F8F-8CC8FB8A444F}" dt="2019-08-23T16:06:19.095" v="16" actId="207"/>
          <ac:spMkLst>
            <pc:docMk/>
            <pc:sldMk cId="3739796611" sldId="257"/>
            <ac:spMk id="4" creationId="{D14C62B3-5A7B-4F8D-BA0C-E934FCB16899}"/>
          </ac:spMkLst>
        </pc:spChg>
        <pc:spChg chg="mod">
          <ac:chgData name="James Rix" userId="cb545cd9-4117-4a28-ae57-51585a740fdd" providerId="ADAL" clId="{DD466257-12AD-4FD3-9F8F-8CC8FB8A444F}" dt="2019-08-23T16:06:19.095" v="16" actId="207"/>
          <ac:spMkLst>
            <pc:docMk/>
            <pc:sldMk cId="3739796611" sldId="257"/>
            <ac:spMk id="5" creationId="{8AD263DF-1D40-48D2-8445-DC4648D8805C}"/>
          </ac:spMkLst>
        </pc:spChg>
        <pc:spChg chg="mod">
          <ac:chgData name="James Rix" userId="cb545cd9-4117-4a28-ae57-51585a740fdd" providerId="ADAL" clId="{DD466257-12AD-4FD3-9F8F-8CC8FB8A444F}" dt="2019-08-23T16:06:19.095" v="16" actId="207"/>
          <ac:spMkLst>
            <pc:docMk/>
            <pc:sldMk cId="3739796611" sldId="257"/>
            <ac:spMk id="6" creationId="{CE2D540A-3B24-4667-B785-57D2CEC083BD}"/>
          </ac:spMkLst>
        </pc:spChg>
        <pc:spChg chg="mod">
          <ac:chgData name="James Rix" userId="cb545cd9-4117-4a28-ae57-51585a740fdd" providerId="ADAL" clId="{DD466257-12AD-4FD3-9F8F-8CC8FB8A444F}" dt="2019-08-23T16:06:19.095" v="16" actId="207"/>
          <ac:spMkLst>
            <pc:docMk/>
            <pc:sldMk cId="3739796611" sldId="257"/>
            <ac:spMk id="7" creationId="{5641234D-9B7A-4F5C-9824-0D76FB5C9025}"/>
          </ac:spMkLst>
        </pc:spChg>
        <pc:picChg chg="del mod">
          <ac:chgData name="James Rix" userId="cb545cd9-4117-4a28-ae57-51585a740fdd" providerId="ADAL" clId="{DD466257-12AD-4FD3-9F8F-8CC8FB8A444F}" dt="2019-08-23T16:06:46.388" v="21" actId="478"/>
          <ac:picMkLst>
            <pc:docMk/>
            <pc:sldMk cId="3739796611" sldId="257"/>
            <ac:picMk id="13" creationId="{40E010D5-B565-49B1-A329-F6656677CC1D}"/>
          </ac:picMkLst>
        </pc:picChg>
        <pc:picChg chg="add mod">
          <ac:chgData name="James Rix" userId="cb545cd9-4117-4a28-ae57-51585a740fdd" providerId="ADAL" clId="{DD466257-12AD-4FD3-9F8F-8CC8FB8A444F}" dt="2019-08-23T16:06:52.563" v="23" actId="1440"/>
          <ac:picMkLst>
            <pc:docMk/>
            <pc:sldMk cId="3739796611" sldId="257"/>
            <ac:picMk id="14" creationId="{6EA8361B-32E4-478A-A268-2169FCFE6773}"/>
          </ac:picMkLst>
        </pc:picChg>
      </pc:sldChg>
      <pc:sldChg chg="addSp delSp modSp setBg">
        <pc:chgData name="James Rix" userId="cb545cd9-4117-4a28-ae57-51585a740fdd" providerId="ADAL" clId="{DD466257-12AD-4FD3-9F8F-8CC8FB8A444F}" dt="2019-08-23T16:08:17.056" v="38"/>
        <pc:sldMkLst>
          <pc:docMk/>
          <pc:sldMk cId="3826089465" sldId="258"/>
        </pc:sldMkLst>
        <pc:spChg chg="mod">
          <ac:chgData name="James Rix" userId="cb545cd9-4117-4a28-ae57-51585a740fdd" providerId="ADAL" clId="{DD466257-12AD-4FD3-9F8F-8CC8FB8A444F}" dt="2019-08-23T16:07:03.059" v="27" actId="207"/>
          <ac:spMkLst>
            <pc:docMk/>
            <pc:sldMk cId="3826089465" sldId="258"/>
            <ac:spMk id="4" creationId="{2E8922C6-9F9D-44BC-B083-B31729A7EDC2}"/>
          </ac:spMkLst>
        </pc:spChg>
        <pc:spChg chg="mod">
          <ac:chgData name="James Rix" userId="cb545cd9-4117-4a28-ae57-51585a740fdd" providerId="ADAL" clId="{DD466257-12AD-4FD3-9F8F-8CC8FB8A444F}" dt="2019-08-23T16:06:59.179" v="26" actId="208"/>
          <ac:spMkLst>
            <pc:docMk/>
            <pc:sldMk cId="3826089465" sldId="258"/>
            <ac:spMk id="45" creationId="{51C9B307-AEAA-4B7E-B1F7-014CA7860714}"/>
          </ac:spMkLst>
        </pc:spChg>
        <pc:picChg chg="add">
          <ac:chgData name="James Rix" userId="cb545cd9-4117-4a28-ae57-51585a740fdd" providerId="ADAL" clId="{DD466257-12AD-4FD3-9F8F-8CC8FB8A444F}" dt="2019-08-23T16:07:13.452" v="30"/>
          <ac:picMkLst>
            <pc:docMk/>
            <pc:sldMk cId="3826089465" sldId="258"/>
            <ac:picMk id="5" creationId="{DE83DF92-6EF1-4ECC-886C-24BD111584C9}"/>
          </ac:picMkLst>
        </pc:picChg>
        <pc:picChg chg="del">
          <ac:chgData name="James Rix" userId="cb545cd9-4117-4a28-ae57-51585a740fdd" providerId="ADAL" clId="{DD466257-12AD-4FD3-9F8F-8CC8FB8A444F}" dt="2019-08-23T16:06:56.565" v="24" actId="478"/>
          <ac:picMkLst>
            <pc:docMk/>
            <pc:sldMk cId="3826089465" sldId="258"/>
            <ac:picMk id="46" creationId="{C5BBE277-9C65-4F19-B25A-B6CDEA730609}"/>
          </ac:picMkLst>
        </pc:picChg>
      </pc:sldChg>
      <pc:sldChg chg="addSp delSp modSp setBg">
        <pc:chgData name="James Rix" userId="cb545cd9-4117-4a28-ae57-51585a740fdd" providerId="ADAL" clId="{DD466257-12AD-4FD3-9F8F-8CC8FB8A444F}" dt="2019-08-23T16:11:43.875" v="90"/>
        <pc:sldMkLst>
          <pc:docMk/>
          <pc:sldMk cId="832815923" sldId="260"/>
        </pc:sldMkLst>
        <pc:spChg chg="mod">
          <ac:chgData name="James Rix" userId="cb545cd9-4117-4a28-ae57-51585a740fdd" providerId="ADAL" clId="{DD466257-12AD-4FD3-9F8F-8CC8FB8A444F}" dt="2019-08-23T16:09:47.114" v="66" actId="207"/>
          <ac:spMkLst>
            <pc:docMk/>
            <pc:sldMk cId="832815923" sldId="260"/>
            <ac:spMk id="4" creationId="{2E8922C6-9F9D-44BC-B083-B31729A7EDC2}"/>
          </ac:spMkLst>
        </pc:spChg>
        <pc:spChg chg="mod">
          <ac:chgData name="James Rix" userId="cb545cd9-4117-4a28-ae57-51585a740fdd" providerId="ADAL" clId="{DD466257-12AD-4FD3-9F8F-8CC8FB8A444F}" dt="2019-08-23T16:09:41.035" v="64" actId="207"/>
          <ac:spMkLst>
            <pc:docMk/>
            <pc:sldMk cId="832815923" sldId="260"/>
            <ac:spMk id="9" creationId="{96D10F3D-E420-4437-9273-E5E3E7D422A9}"/>
          </ac:spMkLst>
        </pc:spChg>
        <pc:spChg chg="mod">
          <ac:chgData name="James Rix" userId="cb545cd9-4117-4a28-ae57-51585a740fdd" providerId="ADAL" clId="{DD466257-12AD-4FD3-9F8F-8CC8FB8A444F}" dt="2019-08-23T16:09:43.535" v="65" actId="207"/>
          <ac:spMkLst>
            <pc:docMk/>
            <pc:sldMk cId="832815923" sldId="260"/>
            <ac:spMk id="10" creationId="{FB18CF2E-59E0-4EBB-8B91-E8823E02A94E}"/>
          </ac:spMkLst>
        </pc:spChg>
        <pc:spChg chg="mod">
          <ac:chgData name="James Rix" userId="cb545cd9-4117-4a28-ae57-51585a740fdd" providerId="ADAL" clId="{DD466257-12AD-4FD3-9F8F-8CC8FB8A444F}" dt="2019-08-23T16:09:50.782" v="68" actId="208"/>
          <ac:spMkLst>
            <pc:docMk/>
            <pc:sldMk cId="832815923" sldId="260"/>
            <ac:spMk id="12" creationId="{691FD5AA-D7C1-422D-9605-AD6A2E3F19F6}"/>
          </ac:spMkLst>
        </pc:spChg>
        <pc:picChg chg="add mod">
          <ac:chgData name="James Rix" userId="cb545cd9-4117-4a28-ae57-51585a740fdd" providerId="ADAL" clId="{DD466257-12AD-4FD3-9F8F-8CC8FB8A444F}" dt="2019-08-23T16:09:35.247" v="63" actId="1440"/>
          <ac:picMkLst>
            <pc:docMk/>
            <pc:sldMk cId="832815923" sldId="260"/>
            <ac:picMk id="3" creationId="{D5ED1A10-34BB-4E6B-B72C-CBA54050854B}"/>
          </ac:picMkLst>
        </pc:picChg>
        <pc:picChg chg="del">
          <ac:chgData name="James Rix" userId="cb545cd9-4117-4a28-ae57-51585a740fdd" providerId="ADAL" clId="{DD466257-12AD-4FD3-9F8F-8CC8FB8A444F}" dt="2019-08-23T16:09:31.309" v="61" actId="478"/>
          <ac:picMkLst>
            <pc:docMk/>
            <pc:sldMk cId="832815923" sldId="260"/>
            <ac:picMk id="5" creationId="{609681B4-29E3-4420-B453-A6FE737163C7}"/>
          </ac:picMkLst>
        </pc:picChg>
        <pc:picChg chg="add">
          <ac:chgData name="James Rix" userId="cb545cd9-4117-4a28-ae57-51585a740fdd" providerId="ADAL" clId="{DD466257-12AD-4FD3-9F8F-8CC8FB8A444F}" dt="2019-08-23T16:11:43.875" v="90"/>
          <ac:picMkLst>
            <pc:docMk/>
            <pc:sldMk cId="832815923" sldId="260"/>
            <ac:picMk id="11" creationId="{E61D53E4-A22A-4AC6-AF79-284A191776D2}"/>
          </ac:picMkLst>
        </pc:picChg>
        <pc:picChg chg="del">
          <ac:chgData name="James Rix" userId="cb545cd9-4117-4a28-ae57-51585a740fdd" providerId="ADAL" clId="{DD466257-12AD-4FD3-9F8F-8CC8FB8A444F}" dt="2019-08-23T16:09:52.303" v="69" actId="478"/>
          <ac:picMkLst>
            <pc:docMk/>
            <pc:sldMk cId="832815923" sldId="260"/>
            <ac:picMk id="13" creationId="{2DF18F32-9354-4E1B-B8DD-802D92974856}"/>
          </ac:picMkLst>
        </pc:picChg>
      </pc:sldChg>
      <pc:sldChg chg="addSp delSp modSp setBg">
        <pc:chgData name="James Rix" userId="cb545cd9-4117-4a28-ae57-51585a740fdd" providerId="ADAL" clId="{DD466257-12AD-4FD3-9F8F-8CC8FB8A444F}" dt="2019-08-23T16:11:45.625" v="91"/>
        <pc:sldMkLst>
          <pc:docMk/>
          <pc:sldMk cId="954916814" sldId="261"/>
        </pc:sldMkLst>
        <pc:spChg chg="mod">
          <ac:chgData name="James Rix" userId="cb545cd9-4117-4a28-ae57-51585a740fdd" providerId="ADAL" clId="{DD466257-12AD-4FD3-9F8F-8CC8FB8A444F}" dt="2019-08-23T16:10:05.705" v="72" actId="207"/>
          <ac:spMkLst>
            <pc:docMk/>
            <pc:sldMk cId="954916814" sldId="261"/>
            <ac:spMk id="4" creationId="{2E8922C6-9F9D-44BC-B083-B31729A7EDC2}"/>
          </ac:spMkLst>
        </pc:spChg>
        <pc:spChg chg="mod">
          <ac:chgData name="James Rix" userId="cb545cd9-4117-4a28-ae57-51585a740fdd" providerId="ADAL" clId="{DD466257-12AD-4FD3-9F8F-8CC8FB8A444F}" dt="2019-08-23T16:10:24.308" v="78" actId="208"/>
          <ac:spMkLst>
            <pc:docMk/>
            <pc:sldMk cId="954916814" sldId="261"/>
            <ac:spMk id="13" creationId="{3AAB50BA-2613-4CAA-AAAE-E17C8BB10684}"/>
          </ac:spMkLst>
        </pc:spChg>
        <pc:spChg chg="mod">
          <ac:chgData name="James Rix" userId="cb545cd9-4117-4a28-ae57-51585a740fdd" providerId="ADAL" clId="{DD466257-12AD-4FD3-9F8F-8CC8FB8A444F}" dt="2019-08-23T16:10:24.308" v="78" actId="208"/>
          <ac:spMkLst>
            <pc:docMk/>
            <pc:sldMk cId="954916814" sldId="261"/>
            <ac:spMk id="14" creationId="{ADAAC70C-5208-4BF9-B283-9967D5E1453A}"/>
          </ac:spMkLst>
        </pc:spChg>
        <pc:spChg chg="mod">
          <ac:chgData name="James Rix" userId="cb545cd9-4117-4a28-ae57-51585a740fdd" providerId="ADAL" clId="{DD466257-12AD-4FD3-9F8F-8CC8FB8A444F}" dt="2019-08-23T16:10:24.308" v="78" actId="208"/>
          <ac:spMkLst>
            <pc:docMk/>
            <pc:sldMk cId="954916814" sldId="261"/>
            <ac:spMk id="15" creationId="{B6231DB5-56CC-4A61-B786-CD52843DCD74}"/>
          </ac:spMkLst>
        </pc:spChg>
        <pc:spChg chg="mod">
          <ac:chgData name="James Rix" userId="cb545cd9-4117-4a28-ae57-51585a740fdd" providerId="ADAL" clId="{DD466257-12AD-4FD3-9F8F-8CC8FB8A444F}" dt="2019-08-23T16:10:24.308" v="78" actId="208"/>
          <ac:spMkLst>
            <pc:docMk/>
            <pc:sldMk cId="954916814" sldId="261"/>
            <ac:spMk id="16" creationId="{BEB5E9D7-F8D5-4FA9-A033-69172ECF855E}"/>
          </ac:spMkLst>
        </pc:spChg>
        <pc:spChg chg="mod">
          <ac:chgData name="James Rix" userId="cb545cd9-4117-4a28-ae57-51585a740fdd" providerId="ADAL" clId="{DD466257-12AD-4FD3-9F8F-8CC8FB8A444F}" dt="2019-08-23T16:10:03.359" v="71" actId="208"/>
          <ac:spMkLst>
            <pc:docMk/>
            <pc:sldMk cId="954916814" sldId="261"/>
            <ac:spMk id="20" creationId="{10B19E75-2924-4979-887B-E547FEE6E48B}"/>
          </ac:spMkLst>
        </pc:spChg>
        <pc:picChg chg="add">
          <ac:chgData name="James Rix" userId="cb545cd9-4117-4a28-ae57-51585a740fdd" providerId="ADAL" clId="{DD466257-12AD-4FD3-9F8F-8CC8FB8A444F}" dt="2019-08-23T16:11:45.625" v="91"/>
          <ac:picMkLst>
            <pc:docMk/>
            <pc:sldMk cId="954916814" sldId="261"/>
            <ac:picMk id="17" creationId="{EF5E3B17-5018-4B88-87EF-6CDF02DDD68A}"/>
          </ac:picMkLst>
        </pc:picChg>
        <pc:picChg chg="del">
          <ac:chgData name="James Rix" userId="cb545cd9-4117-4a28-ae57-51585a740fdd" providerId="ADAL" clId="{DD466257-12AD-4FD3-9F8F-8CC8FB8A444F}" dt="2019-08-23T16:10:07.002" v="73" actId="478"/>
          <ac:picMkLst>
            <pc:docMk/>
            <pc:sldMk cId="954916814" sldId="261"/>
            <ac:picMk id="21" creationId="{592DD395-7D5C-49CF-A670-A03789249BD5}"/>
          </ac:picMkLst>
        </pc:picChg>
      </pc:sldChg>
      <pc:sldChg chg="addSp delSp modSp setBg">
        <pc:chgData name="James Rix" userId="cb545cd9-4117-4a28-ae57-51585a740fdd" providerId="ADAL" clId="{DD466257-12AD-4FD3-9F8F-8CC8FB8A444F}" dt="2019-08-23T16:11:46.235" v="92"/>
        <pc:sldMkLst>
          <pc:docMk/>
          <pc:sldMk cId="4014241831" sldId="262"/>
        </pc:sldMkLst>
        <pc:spChg chg="mod">
          <ac:chgData name="James Rix" userId="cb545cd9-4117-4a28-ae57-51585a740fdd" providerId="ADAL" clId="{DD466257-12AD-4FD3-9F8F-8CC8FB8A444F}" dt="2019-08-23T16:10:13.012" v="76" actId="207"/>
          <ac:spMkLst>
            <pc:docMk/>
            <pc:sldMk cId="4014241831" sldId="262"/>
            <ac:spMk id="4" creationId="{2E8922C6-9F9D-44BC-B083-B31729A7EDC2}"/>
          </ac:spMkLst>
        </pc:spChg>
        <pc:spChg chg="mod">
          <ac:chgData name="James Rix" userId="cb545cd9-4117-4a28-ae57-51585a740fdd" providerId="ADAL" clId="{DD466257-12AD-4FD3-9F8F-8CC8FB8A444F}" dt="2019-08-23T16:11:12.599" v="79" actId="207"/>
          <ac:spMkLst>
            <pc:docMk/>
            <pc:sldMk cId="4014241831" sldId="262"/>
            <ac:spMk id="9" creationId="{04D40EC1-1917-4325-BE40-9FA2DC502203}"/>
          </ac:spMkLst>
        </pc:spChg>
        <pc:spChg chg="mod">
          <ac:chgData name="James Rix" userId="cb545cd9-4117-4a28-ae57-51585a740fdd" providerId="ADAL" clId="{DD466257-12AD-4FD3-9F8F-8CC8FB8A444F}" dt="2019-08-23T16:11:14.756" v="80" actId="207"/>
          <ac:spMkLst>
            <pc:docMk/>
            <pc:sldMk cId="4014241831" sldId="262"/>
            <ac:spMk id="10" creationId="{F4E9812B-97D6-4048-A18A-831D14121B81}"/>
          </ac:spMkLst>
        </pc:spChg>
        <pc:spChg chg="mod">
          <ac:chgData name="James Rix" userId="cb545cd9-4117-4a28-ae57-51585a740fdd" providerId="ADAL" clId="{DD466257-12AD-4FD3-9F8F-8CC8FB8A444F}" dt="2019-08-23T16:10:10.324" v="75" actId="208"/>
          <ac:spMkLst>
            <pc:docMk/>
            <pc:sldMk cId="4014241831" sldId="262"/>
            <ac:spMk id="13" creationId="{7D1C282D-B15D-41B0-93A6-B2A887A701EB}"/>
          </ac:spMkLst>
        </pc:spChg>
        <pc:picChg chg="add mod">
          <ac:chgData name="James Rix" userId="cb545cd9-4117-4a28-ae57-51585a740fdd" providerId="ADAL" clId="{DD466257-12AD-4FD3-9F8F-8CC8FB8A444F}" dt="2019-08-23T16:11:33.249" v="88" actId="1440"/>
          <ac:picMkLst>
            <pc:docMk/>
            <pc:sldMk cId="4014241831" sldId="262"/>
            <ac:picMk id="3" creationId="{4C4DDDE9-C551-415D-A06E-D122B6FFB43D}"/>
          </ac:picMkLst>
        </pc:picChg>
        <pc:picChg chg="del">
          <ac:chgData name="James Rix" userId="cb545cd9-4117-4a28-ae57-51585a740fdd" providerId="ADAL" clId="{DD466257-12AD-4FD3-9F8F-8CC8FB8A444F}" dt="2019-08-23T16:11:29.183" v="85" actId="478"/>
          <ac:picMkLst>
            <pc:docMk/>
            <pc:sldMk cId="4014241831" sldId="262"/>
            <ac:picMk id="5" creationId="{EAB7C0FF-9189-4AE1-8F82-A601FF118027}"/>
          </ac:picMkLst>
        </pc:picChg>
        <pc:picChg chg="add">
          <ac:chgData name="James Rix" userId="cb545cd9-4117-4a28-ae57-51585a740fdd" providerId="ADAL" clId="{DD466257-12AD-4FD3-9F8F-8CC8FB8A444F}" dt="2019-08-23T16:11:46.235" v="92"/>
          <ac:picMkLst>
            <pc:docMk/>
            <pc:sldMk cId="4014241831" sldId="262"/>
            <ac:picMk id="12" creationId="{25880AED-1E6F-4325-919A-819DEF0E4DC6}"/>
          </ac:picMkLst>
        </pc:picChg>
        <pc:picChg chg="del">
          <ac:chgData name="James Rix" userId="cb545cd9-4117-4a28-ae57-51585a740fdd" providerId="ADAL" clId="{DD466257-12AD-4FD3-9F8F-8CC8FB8A444F}" dt="2019-08-23T16:10:14.565" v="77" actId="478"/>
          <ac:picMkLst>
            <pc:docMk/>
            <pc:sldMk cId="4014241831" sldId="262"/>
            <ac:picMk id="14" creationId="{C95DCF94-3F50-48D6-8701-4CB6A3EED051}"/>
          </ac:picMkLst>
        </pc:picChg>
      </pc:sldChg>
      <pc:sldChg chg="addSp delSp modSp setBg">
        <pc:chgData name="James Rix" userId="cb545cd9-4117-4a28-ae57-51585a740fdd" providerId="ADAL" clId="{DD466257-12AD-4FD3-9F8F-8CC8FB8A444F}" dt="2019-08-23T16:11:42.187" v="89"/>
        <pc:sldMkLst>
          <pc:docMk/>
          <pc:sldMk cId="1556525386" sldId="263"/>
        </pc:sldMkLst>
        <pc:spChg chg="mod">
          <ac:chgData name="James Rix" userId="cb545cd9-4117-4a28-ae57-51585a740fdd" providerId="ADAL" clId="{DD466257-12AD-4FD3-9F8F-8CC8FB8A444F}" dt="2019-08-23T16:08:27.503" v="42" actId="207"/>
          <ac:spMkLst>
            <pc:docMk/>
            <pc:sldMk cId="1556525386" sldId="263"/>
            <ac:spMk id="4" creationId="{2E8922C6-9F9D-44BC-B083-B31729A7EDC2}"/>
          </ac:spMkLst>
        </pc:spChg>
        <pc:spChg chg="mod">
          <ac:chgData name="James Rix" userId="cb545cd9-4117-4a28-ae57-51585a740fdd" providerId="ADAL" clId="{DD466257-12AD-4FD3-9F8F-8CC8FB8A444F}" dt="2019-08-23T16:08:25.137" v="41" actId="208"/>
          <ac:spMkLst>
            <pc:docMk/>
            <pc:sldMk cId="1556525386" sldId="263"/>
            <ac:spMk id="7" creationId="{D13E64DD-F64C-4A7E-9CDE-7565F9488B96}"/>
          </ac:spMkLst>
        </pc:spChg>
        <pc:picChg chg="add del mod">
          <ac:chgData name="James Rix" userId="cb545cd9-4117-4a28-ae57-51585a740fdd" providerId="ADAL" clId="{DD466257-12AD-4FD3-9F8F-8CC8FB8A444F}" dt="2019-08-23T16:08:48.458" v="48" actId="931"/>
          <ac:picMkLst>
            <pc:docMk/>
            <pc:sldMk cId="1556525386" sldId="263"/>
            <ac:picMk id="3" creationId="{0BACBF05-BBEE-4E52-8291-3248B96ADE75}"/>
          </ac:picMkLst>
        </pc:picChg>
        <pc:picChg chg="add mod">
          <ac:chgData name="James Rix" userId="cb545cd9-4117-4a28-ae57-51585a740fdd" providerId="ADAL" clId="{DD466257-12AD-4FD3-9F8F-8CC8FB8A444F}" dt="2019-08-23T16:09:12.253" v="56" actId="1440"/>
          <ac:picMkLst>
            <pc:docMk/>
            <pc:sldMk cId="1556525386" sldId="263"/>
            <ac:picMk id="6" creationId="{B805D266-D5C4-41D9-A876-7FD86DCE4674}"/>
          </ac:picMkLst>
        </pc:picChg>
        <pc:picChg chg="del">
          <ac:chgData name="James Rix" userId="cb545cd9-4117-4a28-ae57-51585a740fdd" providerId="ADAL" clId="{DD466257-12AD-4FD3-9F8F-8CC8FB8A444F}" dt="2019-08-23T16:08:22.519" v="39" actId="478"/>
          <ac:picMkLst>
            <pc:docMk/>
            <pc:sldMk cId="1556525386" sldId="263"/>
            <ac:picMk id="8" creationId="{6CD17C28-0814-4E6F-91A9-67788F4968CE}"/>
          </ac:picMkLst>
        </pc:picChg>
        <pc:picChg chg="add del">
          <ac:chgData name="James Rix" userId="cb545cd9-4117-4a28-ae57-51585a740fdd" providerId="ADAL" clId="{DD466257-12AD-4FD3-9F8F-8CC8FB8A444F}" dt="2019-08-23T16:09:02.454" v="54" actId="478"/>
          <ac:picMkLst>
            <pc:docMk/>
            <pc:sldMk cId="1556525386" sldId="263"/>
            <ac:picMk id="10" creationId="{C2B617D0-7A4F-47CA-8A00-E7EABBF0679E}"/>
          </ac:picMkLst>
        </pc:picChg>
        <pc:picChg chg="add">
          <ac:chgData name="James Rix" userId="cb545cd9-4117-4a28-ae57-51585a740fdd" providerId="ADAL" clId="{DD466257-12AD-4FD3-9F8F-8CC8FB8A444F}" dt="2019-08-23T16:11:42.187" v="89"/>
          <ac:picMkLst>
            <pc:docMk/>
            <pc:sldMk cId="1556525386" sldId="263"/>
            <ac:picMk id="11" creationId="{D07BDB49-3229-4D94-87BE-653BE4725556}"/>
          </ac:picMkLst>
        </pc:picChg>
      </pc:sldChg>
      <pc:sldChg chg="add setBg">
        <pc:chgData name="James Rix" userId="cb545cd9-4117-4a28-ae57-51585a740fdd" providerId="ADAL" clId="{DD466257-12AD-4FD3-9F8F-8CC8FB8A444F}" dt="2019-08-23T16:08:17.056" v="38"/>
        <pc:sldMkLst>
          <pc:docMk/>
          <pc:sldMk cId="669962062" sldId="264"/>
        </pc:sldMkLst>
      </pc:sldChg>
      <pc:sldChg chg="add setBg">
        <pc:chgData name="James Rix" userId="cb545cd9-4117-4a28-ae57-51585a740fdd" providerId="ADAL" clId="{DD466257-12AD-4FD3-9F8F-8CC8FB8A444F}" dt="2019-08-23T16:08:17.056" v="38"/>
        <pc:sldMkLst>
          <pc:docMk/>
          <pc:sldMk cId="463290805" sldId="265"/>
        </pc:sldMkLst>
      </pc:sldChg>
      <pc:sldChg chg="del">
        <pc:chgData name="James Rix" userId="cb545cd9-4117-4a28-ae57-51585a740fdd" providerId="ADAL" clId="{DD466257-12AD-4FD3-9F8F-8CC8FB8A444F}" dt="2019-08-23T16:07:06.159" v="28" actId="2696"/>
        <pc:sldMkLst>
          <pc:docMk/>
          <pc:sldMk cId="1175715428" sldId="266"/>
        </pc:sldMkLst>
      </pc:sldChg>
      <pc:sldChg chg="del">
        <pc:chgData name="James Rix" userId="cb545cd9-4117-4a28-ae57-51585a740fdd" providerId="ADAL" clId="{DD466257-12AD-4FD3-9F8F-8CC8FB8A444F}" dt="2019-08-23T16:07:06.784" v="29" actId="2696"/>
        <pc:sldMkLst>
          <pc:docMk/>
          <pc:sldMk cId="3844766233" sldId="267"/>
        </pc:sldMkLst>
      </pc:sldChg>
    </pc:docChg>
  </pc:docChgLst>
  <pc:docChgLst>
    <pc:chgData name="James Rix" userId="e3ea0141-7e86-440c-a9ce-053aa4f44105" providerId="ADAL" clId="{669A11CF-9E28-4C34-A28F-43559AEBAC6E}"/>
    <pc:docChg chg="custSel modSld">
      <pc:chgData name="James Rix" userId="e3ea0141-7e86-440c-a9ce-053aa4f44105" providerId="ADAL" clId="{669A11CF-9E28-4C34-A28F-43559AEBAC6E}" dt="2024-07-23T11:46:04.551" v="1" actId="21"/>
      <pc:docMkLst>
        <pc:docMk/>
      </pc:docMkLst>
      <pc:sldChg chg="addSp delSp modSp mod">
        <pc:chgData name="James Rix" userId="e3ea0141-7e86-440c-a9ce-053aa4f44105" providerId="ADAL" clId="{669A11CF-9E28-4C34-A28F-43559AEBAC6E}" dt="2024-07-23T11:46:04.551" v="1" actId="21"/>
        <pc:sldMkLst>
          <pc:docMk/>
          <pc:sldMk cId="1581898823" sldId="298"/>
        </pc:sldMkLst>
        <pc:cxnChg chg="add del mod">
          <ac:chgData name="James Rix" userId="e3ea0141-7e86-440c-a9ce-053aa4f44105" providerId="ADAL" clId="{669A11CF-9E28-4C34-A28F-43559AEBAC6E}" dt="2024-07-23T11:46:04.551" v="1" actId="21"/>
          <ac:cxnSpMkLst>
            <pc:docMk/>
            <pc:sldMk cId="1581898823" sldId="298"/>
            <ac:cxnSpMk id="2" creationId="{B83F2A34-AF2E-DEE8-C824-4DFE3469571B}"/>
          </ac:cxnSpMkLst>
        </pc:cxnChg>
      </pc:sldChg>
    </pc:docChg>
  </pc:docChgLst>
  <pc:docChgLst>
    <pc:chgData name="James Rix" userId="cb545cd9-4117-4a28-ae57-51585a740fdd" providerId="ADAL" clId="{CEF4BCD2-5763-4035-9E97-3CF00CB79E9C}"/>
    <pc:docChg chg="custSel modSld">
      <pc:chgData name="James Rix" userId="cb545cd9-4117-4a28-ae57-51585a740fdd" providerId="ADAL" clId="{CEF4BCD2-5763-4035-9E97-3CF00CB79E9C}" dt="2019-09-08T06:18:44.434" v="4" actId="1440"/>
      <pc:docMkLst>
        <pc:docMk/>
      </pc:docMkLst>
      <pc:sldChg chg="addSp delSp modSp">
        <pc:chgData name="James Rix" userId="cb545cd9-4117-4a28-ae57-51585a740fdd" providerId="ADAL" clId="{CEF4BCD2-5763-4035-9E97-3CF00CB79E9C}" dt="2019-09-08T06:18:44.434" v="4" actId="1440"/>
        <pc:sldMkLst>
          <pc:docMk/>
          <pc:sldMk cId="439974191" sldId="256"/>
        </pc:sldMkLst>
        <pc:picChg chg="del">
          <ac:chgData name="James Rix" userId="cb545cd9-4117-4a28-ae57-51585a740fdd" providerId="ADAL" clId="{CEF4BCD2-5763-4035-9E97-3CF00CB79E9C}" dt="2019-09-08T06:18:33.378" v="0" actId="478"/>
          <ac:picMkLst>
            <pc:docMk/>
            <pc:sldMk cId="439974191" sldId="256"/>
            <ac:picMk id="9" creationId="{45227F27-AB9A-4A18-A342-22DB6E24F050}"/>
          </ac:picMkLst>
        </pc:picChg>
        <pc:picChg chg="mod">
          <ac:chgData name="James Rix" userId="cb545cd9-4117-4a28-ae57-51585a740fdd" providerId="ADAL" clId="{CEF4BCD2-5763-4035-9E97-3CF00CB79E9C}" dt="2019-09-08T06:18:41.087" v="2" actId="1440"/>
          <ac:picMkLst>
            <pc:docMk/>
            <pc:sldMk cId="439974191" sldId="256"/>
            <ac:picMk id="10" creationId="{F757741C-9D52-4174-8A8F-C0D068089053}"/>
          </ac:picMkLst>
        </pc:picChg>
        <pc:picChg chg="mod">
          <ac:chgData name="James Rix" userId="cb545cd9-4117-4a28-ae57-51585a740fdd" providerId="ADAL" clId="{CEF4BCD2-5763-4035-9E97-3CF00CB79E9C}" dt="2019-09-08T06:18:42.762" v="3" actId="1440"/>
          <ac:picMkLst>
            <pc:docMk/>
            <pc:sldMk cId="439974191" sldId="256"/>
            <ac:picMk id="12" creationId="{5E2336A4-D846-42C3-8C9B-6B5B7E64F823}"/>
          </ac:picMkLst>
        </pc:picChg>
        <pc:picChg chg="mod">
          <ac:chgData name="James Rix" userId="cb545cd9-4117-4a28-ae57-51585a740fdd" providerId="ADAL" clId="{CEF4BCD2-5763-4035-9E97-3CF00CB79E9C}" dt="2019-09-08T06:18:44.434" v="4" actId="1440"/>
          <ac:picMkLst>
            <pc:docMk/>
            <pc:sldMk cId="439974191" sldId="256"/>
            <ac:picMk id="13" creationId="{B6D41F4E-F085-4E84-AD97-407A607B63F9}"/>
          </ac:picMkLst>
        </pc:picChg>
        <pc:picChg chg="add">
          <ac:chgData name="James Rix" userId="cb545cd9-4117-4a28-ae57-51585a740fdd" providerId="ADAL" clId="{CEF4BCD2-5763-4035-9E97-3CF00CB79E9C}" dt="2019-09-08T06:18:33.737" v="1"/>
          <ac:picMkLst>
            <pc:docMk/>
            <pc:sldMk cId="439974191" sldId="256"/>
            <ac:picMk id="14" creationId="{E4B227CE-CA7C-482B-9CA6-B8CF322B1B2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DD7545-AF5E-4E91-9E70-2A8896DC5F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Educon</a:t>
            </a:r>
          </a:p>
        </p:txBody>
      </p:sp>
      <p:sp>
        <p:nvSpPr>
          <p:cNvPr id="3" name="Date Placeholder 2">
            <a:extLst>
              <a:ext uri="{FF2B5EF4-FFF2-40B4-BE49-F238E27FC236}">
                <a16:creationId xmlns:a16="http://schemas.microsoft.com/office/drawing/2014/main" id="{8B4152DB-95F0-4802-B87B-CC1346B631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4F4162-BFF1-4B9B-876E-77F0BD8A0CA4}" type="datetimeFigureOut">
              <a:rPr lang="en-GB" smtClean="0"/>
              <a:t>19/05/2026</a:t>
            </a:fld>
            <a:endParaRPr lang="en-GB"/>
          </a:p>
        </p:txBody>
      </p:sp>
      <p:sp>
        <p:nvSpPr>
          <p:cNvPr id="4" name="Footer Placeholder 3">
            <a:extLst>
              <a:ext uri="{FF2B5EF4-FFF2-40B4-BE49-F238E27FC236}">
                <a16:creationId xmlns:a16="http://schemas.microsoft.com/office/drawing/2014/main" id="{F6729DA5-1A64-4704-904B-A5B3BFE3AC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D793F26-AD7B-437B-8A26-6E0FD8B476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D1D6B5-491F-45B4-90A2-781E2AE3ED9F}" type="slidenum">
              <a:rPr lang="en-GB" smtClean="0"/>
              <a:t>‹#›</a:t>
            </a:fld>
            <a:endParaRPr lang="en-GB"/>
          </a:p>
        </p:txBody>
      </p:sp>
    </p:spTree>
    <p:extLst>
      <p:ext uri="{BB962C8B-B14F-4D97-AF65-F5344CB8AC3E}">
        <p14:creationId xmlns:p14="http://schemas.microsoft.com/office/powerpoint/2010/main" val="374837891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Educon</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37BE2A-0E24-4E3C-817A-B9F547C33509}" type="datetimeFigureOut">
              <a:rPr lang="en-GB" smtClean="0"/>
              <a:t>19/05/2026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B0795-35F4-4802-A63E-400C52EDE736}" type="slidenum">
              <a:rPr lang="en-GB" smtClean="0"/>
              <a:t>‹#›</a:t>
            </a:fld>
            <a:endParaRPr lang="en-GB"/>
          </a:p>
        </p:txBody>
      </p:sp>
    </p:spTree>
    <p:extLst>
      <p:ext uri="{BB962C8B-B14F-4D97-AF65-F5344CB8AC3E}">
        <p14:creationId xmlns:p14="http://schemas.microsoft.com/office/powerpoint/2010/main" val="45910814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16968-90CE-41D5-8376-F5657374A5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9F410E5-7678-4A5E-9502-D1EFF5DCE5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017B10E-CF41-4762-A201-F7798A72AD20}"/>
              </a:ext>
            </a:extLst>
          </p:cNvPr>
          <p:cNvSpPr>
            <a:spLocks noGrp="1"/>
          </p:cNvSpPr>
          <p:nvPr>
            <p:ph type="dt" sz="half" idx="10"/>
          </p:nvPr>
        </p:nvSpPr>
        <p:spPr/>
        <p:txBody>
          <a:bodyPr/>
          <a:lstStyle/>
          <a:p>
            <a:fld id="{801A0789-BD0C-4D0C-B341-39F0A1508750}" type="datetimeFigureOut">
              <a:rPr lang="en-GB" smtClean="0"/>
              <a:t>19/05/2026</a:t>
            </a:fld>
            <a:endParaRPr lang="en-GB"/>
          </a:p>
        </p:txBody>
      </p:sp>
      <p:sp>
        <p:nvSpPr>
          <p:cNvPr id="5" name="Footer Placeholder 4">
            <a:extLst>
              <a:ext uri="{FF2B5EF4-FFF2-40B4-BE49-F238E27FC236}">
                <a16:creationId xmlns:a16="http://schemas.microsoft.com/office/drawing/2014/main" id="{FF13C11A-8342-4C91-B188-2721C26B69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DB07E3-F8EA-47FD-93A0-8B04B25F275B}"/>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760181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E69E-B4A7-478F-BCC5-0B54E185548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E61D29-24AB-49A5-9A8F-CE470F9154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8BAF41-192B-4A6D-B887-0BCABA308EB5}"/>
              </a:ext>
            </a:extLst>
          </p:cNvPr>
          <p:cNvSpPr>
            <a:spLocks noGrp="1"/>
          </p:cNvSpPr>
          <p:nvPr>
            <p:ph type="dt" sz="half" idx="10"/>
          </p:nvPr>
        </p:nvSpPr>
        <p:spPr/>
        <p:txBody>
          <a:bodyPr/>
          <a:lstStyle/>
          <a:p>
            <a:fld id="{801A0789-BD0C-4D0C-B341-39F0A1508750}" type="datetimeFigureOut">
              <a:rPr lang="en-GB" smtClean="0"/>
              <a:t>19/05/2026</a:t>
            </a:fld>
            <a:endParaRPr lang="en-GB"/>
          </a:p>
        </p:txBody>
      </p:sp>
      <p:sp>
        <p:nvSpPr>
          <p:cNvPr id="5" name="Footer Placeholder 4">
            <a:extLst>
              <a:ext uri="{FF2B5EF4-FFF2-40B4-BE49-F238E27FC236}">
                <a16:creationId xmlns:a16="http://schemas.microsoft.com/office/drawing/2014/main" id="{89E2322E-6054-4815-9225-307B59B4FE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618C52-12CE-4096-BAB0-7B84527FB07E}"/>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2357420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B13320-76E7-4BCC-92FC-729DF50D561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4052E3-8740-41E4-978E-C952F62CB8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C38C68-CFC3-4214-812F-35F301A89A33}"/>
              </a:ext>
            </a:extLst>
          </p:cNvPr>
          <p:cNvSpPr>
            <a:spLocks noGrp="1"/>
          </p:cNvSpPr>
          <p:nvPr>
            <p:ph type="dt" sz="half" idx="10"/>
          </p:nvPr>
        </p:nvSpPr>
        <p:spPr/>
        <p:txBody>
          <a:bodyPr/>
          <a:lstStyle/>
          <a:p>
            <a:fld id="{801A0789-BD0C-4D0C-B341-39F0A1508750}" type="datetimeFigureOut">
              <a:rPr lang="en-GB" smtClean="0"/>
              <a:t>19/05/2026</a:t>
            </a:fld>
            <a:endParaRPr lang="en-GB"/>
          </a:p>
        </p:txBody>
      </p:sp>
      <p:sp>
        <p:nvSpPr>
          <p:cNvPr id="5" name="Footer Placeholder 4">
            <a:extLst>
              <a:ext uri="{FF2B5EF4-FFF2-40B4-BE49-F238E27FC236}">
                <a16:creationId xmlns:a16="http://schemas.microsoft.com/office/drawing/2014/main" id="{FDE8EAD5-6945-4E6A-AAE3-9C17F6BE67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E74EDC-D752-4E95-8A04-06DF31247836}"/>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2584889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E2FDF-D580-4A5C-B523-17C88AC584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CAC49B-DBD3-47B0-9A15-65C54AC754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CA711B-B0D5-43CF-ADA7-39AE7CBAFDA6}"/>
              </a:ext>
            </a:extLst>
          </p:cNvPr>
          <p:cNvSpPr>
            <a:spLocks noGrp="1"/>
          </p:cNvSpPr>
          <p:nvPr>
            <p:ph type="dt" sz="half" idx="10"/>
          </p:nvPr>
        </p:nvSpPr>
        <p:spPr/>
        <p:txBody>
          <a:bodyPr/>
          <a:lstStyle/>
          <a:p>
            <a:fld id="{801A0789-BD0C-4D0C-B341-39F0A1508750}" type="datetimeFigureOut">
              <a:rPr lang="en-GB" smtClean="0"/>
              <a:t>19/05/2026</a:t>
            </a:fld>
            <a:endParaRPr lang="en-GB"/>
          </a:p>
        </p:txBody>
      </p:sp>
      <p:sp>
        <p:nvSpPr>
          <p:cNvPr id="5" name="Footer Placeholder 4">
            <a:extLst>
              <a:ext uri="{FF2B5EF4-FFF2-40B4-BE49-F238E27FC236}">
                <a16:creationId xmlns:a16="http://schemas.microsoft.com/office/drawing/2014/main" id="{156E87C6-2071-4FC0-BCBC-3D8AC1A2E8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25A862-74B0-4864-842F-36B0FCF650D2}"/>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4244830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C7410-E1C7-4AA1-9ADD-A12EF68FCD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28957BA-DDAD-47A5-8899-8C5593A79D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C62B65-A6C9-4327-9376-677AD466F416}"/>
              </a:ext>
            </a:extLst>
          </p:cNvPr>
          <p:cNvSpPr>
            <a:spLocks noGrp="1"/>
          </p:cNvSpPr>
          <p:nvPr>
            <p:ph type="dt" sz="half" idx="10"/>
          </p:nvPr>
        </p:nvSpPr>
        <p:spPr/>
        <p:txBody>
          <a:bodyPr/>
          <a:lstStyle/>
          <a:p>
            <a:fld id="{801A0789-BD0C-4D0C-B341-39F0A1508750}" type="datetimeFigureOut">
              <a:rPr lang="en-GB" smtClean="0"/>
              <a:t>19/05/2026</a:t>
            </a:fld>
            <a:endParaRPr lang="en-GB"/>
          </a:p>
        </p:txBody>
      </p:sp>
      <p:sp>
        <p:nvSpPr>
          <p:cNvPr id="5" name="Footer Placeholder 4">
            <a:extLst>
              <a:ext uri="{FF2B5EF4-FFF2-40B4-BE49-F238E27FC236}">
                <a16:creationId xmlns:a16="http://schemas.microsoft.com/office/drawing/2014/main" id="{66FD3DB5-F58C-4461-8306-A9C3BF05AB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251AB9-6984-42DE-8E87-E9A4F9ABB1A5}"/>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2433629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F4944-94B0-48F8-B2D4-33A88C6022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4D75FB-1146-4860-9E93-2EF1BB3048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597874-531F-4A67-9741-5CD9B2118E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212BE21-5764-4496-8395-EEB7CF32FC78}"/>
              </a:ext>
            </a:extLst>
          </p:cNvPr>
          <p:cNvSpPr>
            <a:spLocks noGrp="1"/>
          </p:cNvSpPr>
          <p:nvPr>
            <p:ph type="dt" sz="half" idx="10"/>
          </p:nvPr>
        </p:nvSpPr>
        <p:spPr/>
        <p:txBody>
          <a:bodyPr/>
          <a:lstStyle/>
          <a:p>
            <a:fld id="{801A0789-BD0C-4D0C-B341-39F0A1508750}" type="datetimeFigureOut">
              <a:rPr lang="en-GB" smtClean="0"/>
              <a:t>19/05/2026</a:t>
            </a:fld>
            <a:endParaRPr lang="en-GB"/>
          </a:p>
        </p:txBody>
      </p:sp>
      <p:sp>
        <p:nvSpPr>
          <p:cNvPr id="6" name="Footer Placeholder 5">
            <a:extLst>
              <a:ext uri="{FF2B5EF4-FFF2-40B4-BE49-F238E27FC236}">
                <a16:creationId xmlns:a16="http://schemas.microsoft.com/office/drawing/2014/main" id="{497CD56B-7F11-4CBC-B096-034AC83029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7BB44C-198B-4124-BD8C-F82B6DD07FBE}"/>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2511147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C2CE5-03A2-402A-9B9B-74E8991E270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FF0B0C-2A7D-4432-85B7-BA60ECCD36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80CC19-4A00-43C6-9880-1E5CA2E0B3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2CF9F7A-D67F-41BC-BB98-B48E65103E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3DC798-BD78-47C9-8F58-34A3E96CD6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D3703AE-5EBC-4BB5-850A-7523475227A8}"/>
              </a:ext>
            </a:extLst>
          </p:cNvPr>
          <p:cNvSpPr>
            <a:spLocks noGrp="1"/>
          </p:cNvSpPr>
          <p:nvPr>
            <p:ph type="dt" sz="half" idx="10"/>
          </p:nvPr>
        </p:nvSpPr>
        <p:spPr/>
        <p:txBody>
          <a:bodyPr/>
          <a:lstStyle/>
          <a:p>
            <a:fld id="{801A0789-BD0C-4D0C-B341-39F0A1508750}" type="datetimeFigureOut">
              <a:rPr lang="en-GB" smtClean="0"/>
              <a:t>19/05/2026</a:t>
            </a:fld>
            <a:endParaRPr lang="en-GB"/>
          </a:p>
        </p:txBody>
      </p:sp>
      <p:sp>
        <p:nvSpPr>
          <p:cNvPr id="8" name="Footer Placeholder 7">
            <a:extLst>
              <a:ext uri="{FF2B5EF4-FFF2-40B4-BE49-F238E27FC236}">
                <a16:creationId xmlns:a16="http://schemas.microsoft.com/office/drawing/2014/main" id="{49738F76-F32C-4C60-8D02-45FF20ADBE1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4112E27-4B54-4409-B70E-2F2E3C155E83}"/>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357265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65D99-10CD-4B55-8108-52CB5120CA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4F2746C-3889-42C5-B021-9C15CE9E28E0}"/>
              </a:ext>
            </a:extLst>
          </p:cNvPr>
          <p:cNvSpPr>
            <a:spLocks noGrp="1"/>
          </p:cNvSpPr>
          <p:nvPr>
            <p:ph type="dt" sz="half" idx="10"/>
          </p:nvPr>
        </p:nvSpPr>
        <p:spPr/>
        <p:txBody>
          <a:bodyPr/>
          <a:lstStyle/>
          <a:p>
            <a:fld id="{801A0789-BD0C-4D0C-B341-39F0A1508750}" type="datetimeFigureOut">
              <a:rPr lang="en-GB" smtClean="0"/>
              <a:t>19/05/2026</a:t>
            </a:fld>
            <a:endParaRPr lang="en-GB"/>
          </a:p>
        </p:txBody>
      </p:sp>
      <p:sp>
        <p:nvSpPr>
          <p:cNvPr id="4" name="Footer Placeholder 3">
            <a:extLst>
              <a:ext uri="{FF2B5EF4-FFF2-40B4-BE49-F238E27FC236}">
                <a16:creationId xmlns:a16="http://schemas.microsoft.com/office/drawing/2014/main" id="{5E8E72EA-ABD6-435C-B1C5-E18E5D8AF27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5A0D4FF-DD1A-4A7B-9E9D-8E750F47A958}"/>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3288154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1CA198-0E32-4FD7-AE7D-AF4837ED6452}"/>
              </a:ext>
            </a:extLst>
          </p:cNvPr>
          <p:cNvSpPr>
            <a:spLocks noGrp="1"/>
          </p:cNvSpPr>
          <p:nvPr>
            <p:ph type="dt" sz="half" idx="10"/>
          </p:nvPr>
        </p:nvSpPr>
        <p:spPr/>
        <p:txBody>
          <a:bodyPr/>
          <a:lstStyle/>
          <a:p>
            <a:fld id="{801A0789-BD0C-4D0C-B341-39F0A1508750}" type="datetimeFigureOut">
              <a:rPr lang="en-GB" smtClean="0"/>
              <a:t>19/05/2026</a:t>
            </a:fld>
            <a:endParaRPr lang="en-GB"/>
          </a:p>
        </p:txBody>
      </p:sp>
      <p:sp>
        <p:nvSpPr>
          <p:cNvPr id="3" name="Footer Placeholder 2">
            <a:extLst>
              <a:ext uri="{FF2B5EF4-FFF2-40B4-BE49-F238E27FC236}">
                <a16:creationId xmlns:a16="http://schemas.microsoft.com/office/drawing/2014/main" id="{1237D865-881B-482D-840C-233DB755267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1D2A7C6-C6FF-4D53-98DF-32E5202EC182}"/>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452861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6252E-F2D9-4CBB-9643-4E31D4015F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256C816-23DA-4B7B-88F7-83C7065493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5BB610-8EB5-4457-A7FB-CD1A5BF094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06B0-5F19-409B-B118-595D5B7FC2F9}"/>
              </a:ext>
            </a:extLst>
          </p:cNvPr>
          <p:cNvSpPr>
            <a:spLocks noGrp="1"/>
          </p:cNvSpPr>
          <p:nvPr>
            <p:ph type="dt" sz="half" idx="10"/>
          </p:nvPr>
        </p:nvSpPr>
        <p:spPr/>
        <p:txBody>
          <a:bodyPr/>
          <a:lstStyle/>
          <a:p>
            <a:fld id="{801A0789-BD0C-4D0C-B341-39F0A1508750}" type="datetimeFigureOut">
              <a:rPr lang="en-GB" smtClean="0"/>
              <a:t>19/05/2026</a:t>
            </a:fld>
            <a:endParaRPr lang="en-GB"/>
          </a:p>
        </p:txBody>
      </p:sp>
      <p:sp>
        <p:nvSpPr>
          <p:cNvPr id="6" name="Footer Placeholder 5">
            <a:extLst>
              <a:ext uri="{FF2B5EF4-FFF2-40B4-BE49-F238E27FC236}">
                <a16:creationId xmlns:a16="http://schemas.microsoft.com/office/drawing/2014/main" id="{871AFEC4-A36E-44AD-AB91-4CE3BCD517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98DC25-DDD6-4631-8CBA-06A86F7A5619}"/>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2690296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ABD13-4C98-4848-A3DF-481C616595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D08ECF7-B410-4F1B-AAA8-0B1B0F7FF4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CA656EF-5675-4C24-A23D-B0B1E16D0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2F5302-04CF-484C-B6EB-5BB27486A51C}"/>
              </a:ext>
            </a:extLst>
          </p:cNvPr>
          <p:cNvSpPr>
            <a:spLocks noGrp="1"/>
          </p:cNvSpPr>
          <p:nvPr>
            <p:ph type="dt" sz="half" idx="10"/>
          </p:nvPr>
        </p:nvSpPr>
        <p:spPr/>
        <p:txBody>
          <a:bodyPr/>
          <a:lstStyle/>
          <a:p>
            <a:fld id="{801A0789-BD0C-4D0C-B341-39F0A1508750}" type="datetimeFigureOut">
              <a:rPr lang="en-GB" smtClean="0"/>
              <a:t>19/05/2026</a:t>
            </a:fld>
            <a:endParaRPr lang="en-GB"/>
          </a:p>
        </p:txBody>
      </p:sp>
      <p:sp>
        <p:nvSpPr>
          <p:cNvPr id="6" name="Footer Placeholder 5">
            <a:extLst>
              <a:ext uri="{FF2B5EF4-FFF2-40B4-BE49-F238E27FC236}">
                <a16:creationId xmlns:a16="http://schemas.microsoft.com/office/drawing/2014/main" id="{B7796690-2A6B-4D9E-B6E1-17C8590682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D77F7F-540A-4F30-B98C-411D1F6AB5A4}"/>
              </a:ext>
            </a:extLst>
          </p:cNvPr>
          <p:cNvSpPr>
            <a:spLocks noGrp="1"/>
          </p:cNvSpPr>
          <p:nvPr>
            <p:ph type="sldNum" sz="quarter" idx="12"/>
          </p:nvPr>
        </p:nvSpPr>
        <p:spPr/>
        <p:txBody>
          <a:bodyPr/>
          <a:lstStyle/>
          <a:p>
            <a:fld id="{A1BA2B97-AD64-4CFE-83BC-3512B03D3F49}" type="slidenum">
              <a:rPr lang="en-GB" smtClean="0"/>
              <a:t>‹#›</a:t>
            </a:fld>
            <a:endParaRPr lang="en-GB"/>
          </a:p>
        </p:txBody>
      </p:sp>
    </p:spTree>
    <p:extLst>
      <p:ext uri="{BB962C8B-B14F-4D97-AF65-F5344CB8AC3E}">
        <p14:creationId xmlns:p14="http://schemas.microsoft.com/office/powerpoint/2010/main" val="1320890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044D0C-2E9C-4EA6-B68A-0ADAF2086B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3AE404-29DC-485D-B71B-290063A55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EC9D9F-0B96-4BF4-8C9F-ADAAAEE33B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A0789-BD0C-4D0C-B341-39F0A1508750}" type="datetimeFigureOut">
              <a:rPr lang="en-GB" smtClean="0"/>
              <a:t>19/05/2026</a:t>
            </a:fld>
            <a:endParaRPr lang="en-GB"/>
          </a:p>
        </p:txBody>
      </p:sp>
      <p:sp>
        <p:nvSpPr>
          <p:cNvPr id="5" name="Footer Placeholder 4">
            <a:extLst>
              <a:ext uri="{FF2B5EF4-FFF2-40B4-BE49-F238E27FC236}">
                <a16:creationId xmlns:a16="http://schemas.microsoft.com/office/drawing/2014/main" id="{D96C70EC-745D-4AB6-8DCE-3379B71323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938DC11-22ED-431E-A4AE-8CAF972D00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A2B97-AD64-4CFE-83BC-3512B03D3F49}" type="slidenum">
              <a:rPr lang="en-GB" smtClean="0"/>
              <a:t>‹#›</a:t>
            </a:fld>
            <a:endParaRPr lang="en-GB"/>
          </a:p>
        </p:txBody>
      </p:sp>
    </p:spTree>
    <p:extLst>
      <p:ext uri="{BB962C8B-B14F-4D97-AF65-F5344CB8AC3E}">
        <p14:creationId xmlns:p14="http://schemas.microsoft.com/office/powerpoint/2010/main" val="175883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21.wmf"/><Relationship Id="rId12"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oleObject" Target="../embeddings/oleObject6.bin"/><Relationship Id="rId11" Type="http://schemas.openxmlformats.org/officeDocument/2006/relationships/image" Target="../media/image23.wmf"/><Relationship Id="rId5" Type="http://schemas.openxmlformats.org/officeDocument/2006/relationships/image" Target="../media/image26.png"/><Relationship Id="rId10" Type="http://schemas.openxmlformats.org/officeDocument/2006/relationships/oleObject" Target="../embeddings/oleObject8.bin"/><Relationship Id="rId4" Type="http://schemas.openxmlformats.org/officeDocument/2006/relationships/image" Target="../media/image25.jpeg"/><Relationship Id="rId9" Type="http://schemas.openxmlformats.org/officeDocument/2006/relationships/image" Target="../media/image22.wmf"/></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3.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8.jpe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9.jpe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6.jpe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7.jpe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8.jpe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png"/><Relationship Id="rId7" Type="http://schemas.openxmlformats.org/officeDocument/2006/relationships/image" Target="../media/image56.png"/><Relationship Id="rId12"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3.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png"/><Relationship Id="rId5" Type="http://schemas.openxmlformats.org/officeDocument/2006/relationships/image" Target="../media/image10.pn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6.wmf"/><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oleObject" Target="../embeddings/oleObject2.bin"/><Relationship Id="rId5" Type="http://schemas.openxmlformats.org/officeDocument/2006/relationships/image" Target="../media/image15.wmf"/><Relationship Id="rId10" Type="http://schemas.openxmlformats.org/officeDocument/2006/relationships/image" Target="../media/image4.png"/><Relationship Id="rId4" Type="http://schemas.openxmlformats.org/officeDocument/2006/relationships/oleObject" Target="../embeddings/oleObject1.bin"/><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png"/><Relationship Id="rId3" Type="http://schemas.openxmlformats.org/officeDocument/2006/relationships/image" Target="../media/image20.jpeg"/><Relationship Id="rId7" Type="http://schemas.openxmlformats.org/officeDocument/2006/relationships/image" Target="../media/image21.wmf"/><Relationship Id="rId12" Type="http://schemas.openxmlformats.org/officeDocument/2006/relationships/image" Target="../media/image24.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oleObject" Target="../embeddings/oleObject3.bin"/><Relationship Id="rId11" Type="http://schemas.openxmlformats.org/officeDocument/2006/relationships/image" Target="../media/image23.wmf"/><Relationship Id="rId5" Type="http://schemas.openxmlformats.org/officeDocument/2006/relationships/image" Target="../media/image13.png"/><Relationship Id="rId10" Type="http://schemas.openxmlformats.org/officeDocument/2006/relationships/oleObject" Target="../embeddings/oleObject5.bin"/><Relationship Id="rId4" Type="http://schemas.openxmlformats.org/officeDocument/2006/relationships/image" Target="../media/image6.png"/><Relationship Id="rId9" Type="http://schemas.openxmlformats.org/officeDocument/2006/relationships/image" Target="../media/image22.wmf"/><Relationship Id="rId1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C89538B8-1B1D-4877-8E53-A364BED51804}"/>
              </a:ext>
            </a:extLst>
          </p:cNvPr>
          <p:cNvSpPr/>
          <p:nvPr/>
        </p:nvSpPr>
        <p:spPr>
          <a:xfrm>
            <a:off x="146958" y="0"/>
            <a:ext cx="1779814" cy="2318657"/>
          </a:xfrm>
          <a:prstGeom prst="flowChartDocumen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59813AE-1ADC-4172-8DF3-AC89B6082393}"/>
              </a:ext>
            </a:extLst>
          </p:cNvPr>
          <p:cNvSpPr txBox="1"/>
          <p:nvPr/>
        </p:nvSpPr>
        <p:spPr>
          <a:xfrm>
            <a:off x="1587676" y="2884081"/>
            <a:ext cx="6939243" cy="76944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4400" b="1" dirty="0">
                <a:solidFill>
                  <a:srgbClr val="5A3A06"/>
                </a:solidFill>
              </a:rPr>
              <a:t>Measuring &amp; Marking Tools.</a:t>
            </a:r>
          </a:p>
        </p:txBody>
      </p:sp>
      <p:pic>
        <p:nvPicPr>
          <p:cNvPr id="2" name="Picture 1">
            <a:extLst>
              <a:ext uri="{FF2B5EF4-FFF2-40B4-BE49-F238E27FC236}">
                <a16:creationId xmlns:a16="http://schemas.microsoft.com/office/drawing/2014/main" id="{58B3B426-B93D-A37D-B300-C4B70A8EC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58" y="-61768"/>
            <a:ext cx="1800000" cy="1800000"/>
          </a:xfrm>
          <a:prstGeom prst="rect">
            <a:avLst/>
          </a:prstGeom>
        </p:spPr>
      </p:pic>
      <p:pic>
        <p:nvPicPr>
          <p:cNvPr id="5" name="Picture 4">
            <a:extLst>
              <a:ext uri="{FF2B5EF4-FFF2-40B4-BE49-F238E27FC236}">
                <a16:creationId xmlns:a16="http://schemas.microsoft.com/office/drawing/2014/main" id="{82F456B3-453C-F71E-A591-181E9AECA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453" y="5951667"/>
            <a:ext cx="720354" cy="720000"/>
          </a:xfrm>
          <a:prstGeom prst="rect">
            <a:avLst/>
          </a:prstGeom>
        </p:spPr>
      </p:pic>
      <p:pic>
        <p:nvPicPr>
          <p:cNvPr id="6" name="Picture 5">
            <a:extLst>
              <a:ext uri="{FF2B5EF4-FFF2-40B4-BE49-F238E27FC236}">
                <a16:creationId xmlns:a16="http://schemas.microsoft.com/office/drawing/2014/main" id="{9184EE07-87FA-6476-D713-79218F7DB8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865" y="5951667"/>
            <a:ext cx="2144234" cy="720000"/>
          </a:xfrm>
          <a:prstGeom prst="rect">
            <a:avLst/>
          </a:prstGeom>
        </p:spPr>
      </p:pic>
      <p:sp>
        <p:nvSpPr>
          <p:cNvPr id="9" name="TextBox 8">
            <a:extLst>
              <a:ext uri="{FF2B5EF4-FFF2-40B4-BE49-F238E27FC236}">
                <a16:creationId xmlns:a16="http://schemas.microsoft.com/office/drawing/2014/main" id="{C13B6650-501D-1027-CC57-F570B95749F9}"/>
              </a:ext>
            </a:extLst>
          </p:cNvPr>
          <p:cNvSpPr txBox="1"/>
          <p:nvPr/>
        </p:nvSpPr>
        <p:spPr>
          <a:xfrm>
            <a:off x="10158990" y="6400801"/>
            <a:ext cx="2170973" cy="369332"/>
          </a:xfrm>
          <a:prstGeom prst="rect">
            <a:avLst/>
          </a:prstGeom>
          <a:noFill/>
        </p:spPr>
        <p:txBody>
          <a:bodyPr wrap="square" rtlCol="0">
            <a:spAutoFit/>
          </a:bodyPr>
          <a:lstStyle/>
          <a:p>
            <a:r>
              <a:rPr lang="en-GB" b="1" dirty="0">
                <a:solidFill>
                  <a:schemeClr val="bg1"/>
                </a:solidFill>
              </a:rPr>
              <a:t>Lecturer: James Rix</a:t>
            </a:r>
          </a:p>
        </p:txBody>
      </p:sp>
    </p:spTree>
    <p:extLst>
      <p:ext uri="{BB962C8B-B14F-4D97-AF65-F5344CB8AC3E}">
        <p14:creationId xmlns:p14="http://schemas.microsoft.com/office/powerpoint/2010/main" val="439974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3F624C5-E80D-04FC-C0CD-3816978784F0}"/>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88F26A59-B67F-721E-97EA-295149CF7FCD}"/>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1200F75-E473-7A91-550B-8E5A9514D4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44100B44-4FA9-0116-B322-B54E4FFFF1DD}"/>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1:</a:t>
            </a:r>
          </a:p>
          <a:p>
            <a:r>
              <a:rPr lang="en-US" sz="3200" dirty="0">
                <a:ln w="0"/>
                <a:solidFill>
                  <a:schemeClr val="bg1"/>
                </a:solidFill>
                <a:effectLst>
                  <a:outerShdw blurRad="38100" dist="19050" dir="2700000" algn="tl" rotWithShape="0">
                    <a:schemeClr val="dk1">
                      <a:alpha val="40000"/>
                    </a:schemeClr>
                  </a:outerShdw>
                </a:effectLst>
              </a:rPr>
              <a:t>Boat Level</a:t>
            </a:r>
            <a:r>
              <a:rPr lang="en-US" sz="3200" b="0" cap="none" spc="0" dirty="0">
                <a:ln w="0"/>
                <a:solidFill>
                  <a:schemeClr val="bg1"/>
                </a:solidFill>
                <a:effectLst>
                  <a:outerShdw blurRad="38100" dist="19050" dir="2700000" algn="tl" rotWithShape="0">
                    <a:schemeClr val="dk1">
                      <a:alpha val="40000"/>
                    </a:schemeClr>
                  </a:outerShdw>
                </a:effectLst>
              </a:rPr>
              <a:t>.</a:t>
            </a:r>
          </a:p>
        </p:txBody>
      </p:sp>
      <p:pic>
        <p:nvPicPr>
          <p:cNvPr id="3" name="Picture 4" descr="Image result for Draper 69550 boat level">
            <a:extLst>
              <a:ext uri="{FF2B5EF4-FFF2-40B4-BE49-F238E27FC236}">
                <a16:creationId xmlns:a16="http://schemas.microsoft.com/office/drawing/2014/main" id="{32D86DB5-EF6E-3289-9FA0-D8E268FD0D4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7051642" y="4725935"/>
            <a:ext cx="1448446" cy="14484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Draper 69550 boat level">
            <a:extLst>
              <a:ext uri="{FF2B5EF4-FFF2-40B4-BE49-F238E27FC236}">
                <a16:creationId xmlns:a16="http://schemas.microsoft.com/office/drawing/2014/main" id="{2EEE1042-6DE9-9195-154D-6E8944246F2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70583" y="3884746"/>
            <a:ext cx="1448446" cy="14484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logo&#10;&#10;Description automatically generated">
            <a:extLst>
              <a:ext uri="{FF2B5EF4-FFF2-40B4-BE49-F238E27FC236}">
                <a16:creationId xmlns:a16="http://schemas.microsoft.com/office/drawing/2014/main" id="{22E5BA6C-88E7-E5D8-4355-5026613819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428999"/>
            <a:ext cx="4789571" cy="4789571"/>
          </a:xfrm>
          <a:prstGeom prst="rect">
            <a:avLst/>
          </a:prstGeom>
          <a:ln>
            <a:noFill/>
          </a:ln>
          <a:effectLst>
            <a:outerShdw blurRad="292100" dist="139700" dir="2700000" algn="tl" rotWithShape="0">
              <a:srgbClr val="333333">
                <a:alpha val="65000"/>
              </a:srgbClr>
            </a:outerShdw>
          </a:effectLst>
        </p:spPr>
      </p:pic>
      <p:graphicFrame>
        <p:nvGraphicFramePr>
          <p:cNvPr id="7" name="Object 6">
            <a:extLst>
              <a:ext uri="{FF2B5EF4-FFF2-40B4-BE49-F238E27FC236}">
                <a16:creationId xmlns:a16="http://schemas.microsoft.com/office/drawing/2014/main" id="{ADE6C9EC-50E9-BFBC-9097-001429BD59FF}"/>
              </a:ext>
            </a:extLst>
          </p:cNvPr>
          <p:cNvGraphicFramePr>
            <a:graphicFrameLocks noChangeAspect="1"/>
          </p:cNvGraphicFramePr>
          <p:nvPr>
            <p:extLst>
              <p:ext uri="{D42A27DB-BD31-4B8C-83A1-F6EECF244321}">
                <p14:modId xmlns:p14="http://schemas.microsoft.com/office/powerpoint/2010/main" val="2359903848"/>
              </p:ext>
            </p:extLst>
          </p:nvPr>
        </p:nvGraphicFramePr>
        <p:xfrm>
          <a:off x="3258524" y="4068450"/>
          <a:ext cx="742950" cy="771525"/>
        </p:xfrm>
        <a:graphic>
          <a:graphicData uri="http://schemas.openxmlformats.org/presentationml/2006/ole">
            <mc:AlternateContent xmlns:mc="http://schemas.openxmlformats.org/markup-compatibility/2006">
              <mc:Choice xmlns:v="urn:schemas-microsoft-com:vml" Requires="v">
                <p:oleObj name="PhotoImpact" r:id="rId6" imgW="742680" imgH="771480" progId="PI3.Image">
                  <p:embed/>
                </p:oleObj>
              </mc:Choice>
              <mc:Fallback>
                <p:oleObj name="PhotoImpact" r:id="rId6" imgW="742680" imgH="771480" progId="PI3.Image">
                  <p:embed/>
                  <p:pic>
                    <p:nvPicPr>
                      <p:cNvPr id="17" name="Object 16">
                        <a:extLst>
                          <a:ext uri="{FF2B5EF4-FFF2-40B4-BE49-F238E27FC236}">
                            <a16:creationId xmlns:a16="http://schemas.microsoft.com/office/drawing/2014/main" id="{AFFA323B-E09A-4AEF-837D-69F06A8DF11A}"/>
                          </a:ext>
                        </a:extLst>
                      </p:cNvPr>
                      <p:cNvPicPr/>
                      <p:nvPr/>
                    </p:nvPicPr>
                    <p:blipFill>
                      <a:blip r:embed="rId7"/>
                      <a:stretch>
                        <a:fillRect/>
                      </a:stretch>
                    </p:blipFill>
                    <p:spPr>
                      <a:xfrm>
                        <a:off x="3258524" y="4068450"/>
                        <a:ext cx="742950" cy="7715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1A8ADB7D-18E1-116F-D272-D3BCD0917512}"/>
              </a:ext>
            </a:extLst>
          </p:cNvPr>
          <p:cNvGraphicFramePr>
            <a:graphicFrameLocks noChangeAspect="1"/>
          </p:cNvGraphicFramePr>
          <p:nvPr>
            <p:extLst>
              <p:ext uri="{D42A27DB-BD31-4B8C-83A1-F6EECF244321}">
                <p14:modId xmlns:p14="http://schemas.microsoft.com/office/powerpoint/2010/main" val="3102813820"/>
              </p:ext>
            </p:extLst>
          </p:nvPr>
        </p:nvGraphicFramePr>
        <p:xfrm>
          <a:off x="2232216" y="4071919"/>
          <a:ext cx="742950" cy="733425"/>
        </p:xfrm>
        <a:graphic>
          <a:graphicData uri="http://schemas.openxmlformats.org/presentationml/2006/ole">
            <mc:AlternateContent xmlns:mc="http://schemas.openxmlformats.org/markup-compatibility/2006">
              <mc:Choice xmlns:v="urn:schemas-microsoft-com:vml" Requires="v">
                <p:oleObj name="PhotoImpact" r:id="rId8" imgW="742680" imgH="733320" progId="PI3.Image">
                  <p:embed/>
                </p:oleObj>
              </mc:Choice>
              <mc:Fallback>
                <p:oleObj name="PhotoImpact" r:id="rId8" imgW="742680" imgH="733320" progId="PI3.Image">
                  <p:embed/>
                  <p:pic>
                    <p:nvPicPr>
                      <p:cNvPr id="18" name="Object 17">
                        <a:extLst>
                          <a:ext uri="{FF2B5EF4-FFF2-40B4-BE49-F238E27FC236}">
                            <a16:creationId xmlns:a16="http://schemas.microsoft.com/office/drawing/2014/main" id="{4029FC4F-1C7B-4116-94F3-6A211B1D2D01}"/>
                          </a:ext>
                        </a:extLst>
                      </p:cNvPr>
                      <p:cNvPicPr/>
                      <p:nvPr/>
                    </p:nvPicPr>
                    <p:blipFill>
                      <a:blip r:embed="rId9"/>
                      <a:stretch>
                        <a:fillRect/>
                      </a:stretch>
                    </p:blipFill>
                    <p:spPr>
                      <a:xfrm>
                        <a:off x="2232216" y="4071919"/>
                        <a:ext cx="742950" cy="7334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77D4A92-C91E-BC6E-7894-6D36DDCDE33B}"/>
              </a:ext>
            </a:extLst>
          </p:cNvPr>
          <p:cNvGraphicFramePr>
            <a:graphicFrameLocks noChangeAspect="1"/>
          </p:cNvGraphicFramePr>
          <p:nvPr>
            <p:extLst>
              <p:ext uri="{D42A27DB-BD31-4B8C-83A1-F6EECF244321}">
                <p14:modId xmlns:p14="http://schemas.microsoft.com/office/powerpoint/2010/main" val="2192978731"/>
              </p:ext>
            </p:extLst>
          </p:nvPr>
        </p:nvGraphicFramePr>
        <p:xfrm>
          <a:off x="1153310" y="4135634"/>
          <a:ext cx="742950" cy="733425"/>
        </p:xfrm>
        <a:graphic>
          <a:graphicData uri="http://schemas.openxmlformats.org/presentationml/2006/ole">
            <mc:AlternateContent xmlns:mc="http://schemas.openxmlformats.org/markup-compatibility/2006">
              <mc:Choice xmlns:v="urn:schemas-microsoft-com:vml" Requires="v">
                <p:oleObj name="PhotoImpact" r:id="rId10" imgW="742680" imgH="733320" progId="PI3.Image">
                  <p:embed/>
                </p:oleObj>
              </mc:Choice>
              <mc:Fallback>
                <p:oleObj name="PhotoImpact" r:id="rId10" imgW="742680" imgH="733320" progId="PI3.Image">
                  <p:embed/>
                  <p:pic>
                    <p:nvPicPr>
                      <p:cNvPr id="19" name="Object 18">
                        <a:extLst>
                          <a:ext uri="{FF2B5EF4-FFF2-40B4-BE49-F238E27FC236}">
                            <a16:creationId xmlns:a16="http://schemas.microsoft.com/office/drawing/2014/main" id="{DB8D5D3E-12C5-4C35-8CBD-9A25111994B3}"/>
                          </a:ext>
                        </a:extLst>
                      </p:cNvPr>
                      <p:cNvPicPr/>
                      <p:nvPr/>
                    </p:nvPicPr>
                    <p:blipFill>
                      <a:blip r:embed="rId11"/>
                      <a:stretch>
                        <a:fillRect/>
                      </a:stretch>
                    </p:blipFill>
                    <p:spPr>
                      <a:xfrm>
                        <a:off x="1153310" y="4135634"/>
                        <a:ext cx="742950" cy="733425"/>
                      </a:xfrm>
                      <a:prstGeom prst="rect">
                        <a:avLst/>
                      </a:prstGeom>
                    </p:spPr>
                  </p:pic>
                </p:oleObj>
              </mc:Fallback>
            </mc:AlternateContent>
          </a:graphicData>
        </a:graphic>
      </p:graphicFrame>
      <p:cxnSp>
        <p:nvCxnSpPr>
          <p:cNvPr id="10" name="Straight Arrow Connector 9">
            <a:extLst>
              <a:ext uri="{FF2B5EF4-FFF2-40B4-BE49-F238E27FC236}">
                <a16:creationId xmlns:a16="http://schemas.microsoft.com/office/drawing/2014/main" id="{2A66D87B-3DD5-725E-A4AC-F123C49871CF}"/>
              </a:ext>
            </a:extLst>
          </p:cNvPr>
          <p:cNvCxnSpPr/>
          <p:nvPr/>
        </p:nvCxnSpPr>
        <p:spPr>
          <a:xfrm>
            <a:off x="3629999" y="4801874"/>
            <a:ext cx="0" cy="82933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E6AE3F2A-69D7-93C0-8A03-D08100928458}"/>
              </a:ext>
            </a:extLst>
          </p:cNvPr>
          <p:cNvCxnSpPr>
            <a:cxnSpLocks/>
          </p:cNvCxnSpPr>
          <p:nvPr/>
        </p:nvCxnSpPr>
        <p:spPr>
          <a:xfrm>
            <a:off x="2587767" y="4786295"/>
            <a:ext cx="0" cy="60585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234413FD-274E-5EEE-A005-5B1EAF1008E2}"/>
              </a:ext>
            </a:extLst>
          </p:cNvPr>
          <p:cNvCxnSpPr/>
          <p:nvPr/>
        </p:nvCxnSpPr>
        <p:spPr>
          <a:xfrm>
            <a:off x="1524785" y="4869058"/>
            <a:ext cx="0" cy="82933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id="{8B26093B-08B8-4D0A-C865-865A0BAAE514}"/>
              </a:ext>
            </a:extLst>
          </p:cNvPr>
          <p:cNvSpPr/>
          <p:nvPr/>
        </p:nvSpPr>
        <p:spPr>
          <a:xfrm>
            <a:off x="3191246" y="3445182"/>
            <a:ext cx="883575"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90</a:t>
            </a:r>
            <a:r>
              <a:rPr lang="en-US" sz="4000" b="0" cap="none" spc="0" baseline="30000" dirty="0">
                <a:ln w="0"/>
                <a:solidFill>
                  <a:schemeClr val="tx1"/>
                </a:solidFill>
                <a:effectLst>
                  <a:outerShdw blurRad="38100" dist="19050" dir="2700000" algn="tl" rotWithShape="0">
                    <a:schemeClr val="dk1">
                      <a:alpha val="40000"/>
                    </a:schemeClr>
                  </a:outerShdw>
                </a:effectLst>
              </a:rPr>
              <a:t>o</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CD3DBA29-1D84-60A7-436F-4A54D4D80069}"/>
              </a:ext>
            </a:extLst>
          </p:cNvPr>
          <p:cNvSpPr/>
          <p:nvPr/>
        </p:nvSpPr>
        <p:spPr>
          <a:xfrm>
            <a:off x="2016136" y="3445182"/>
            <a:ext cx="1143262"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180</a:t>
            </a:r>
            <a:r>
              <a:rPr lang="en-US" sz="4000" b="0" cap="none" spc="0" baseline="30000" dirty="0">
                <a:ln w="0"/>
                <a:solidFill>
                  <a:schemeClr val="tx1"/>
                </a:solidFill>
                <a:effectLst>
                  <a:outerShdw blurRad="38100" dist="19050" dir="2700000" algn="tl" rotWithShape="0">
                    <a:schemeClr val="dk1">
                      <a:alpha val="40000"/>
                    </a:schemeClr>
                  </a:outerShdw>
                </a:effectLst>
              </a:rPr>
              <a:t>o</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id="{F57BDD7F-5DC5-2929-80C9-68873484FB2A}"/>
              </a:ext>
            </a:extLst>
          </p:cNvPr>
          <p:cNvSpPr/>
          <p:nvPr/>
        </p:nvSpPr>
        <p:spPr>
          <a:xfrm>
            <a:off x="1082997" y="3527946"/>
            <a:ext cx="883576" cy="707886"/>
          </a:xfrm>
          <a:prstGeom prst="rect">
            <a:avLst/>
          </a:prstGeom>
          <a:noFill/>
        </p:spPr>
        <p:txBody>
          <a:bodyPr wrap="non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rPr>
              <a:t>45</a:t>
            </a:r>
            <a:r>
              <a:rPr lang="en-US" sz="4000" b="0" cap="none" spc="0" baseline="30000" dirty="0">
                <a:ln w="0"/>
                <a:solidFill>
                  <a:schemeClr val="tx1"/>
                </a:solidFill>
                <a:effectLst>
                  <a:outerShdw blurRad="38100" dist="19050" dir="2700000" algn="tl" rotWithShape="0">
                    <a:schemeClr val="dk1">
                      <a:alpha val="40000"/>
                    </a:schemeClr>
                  </a:outerShdw>
                </a:effectLst>
              </a:rPr>
              <a:t>o</a:t>
            </a:r>
            <a:endParaRPr lang="en-US" sz="4000" b="0" cap="none" spc="0" dirty="0">
              <a:ln w="0"/>
              <a:solidFill>
                <a:schemeClr val="tx1"/>
              </a:solidFill>
              <a:effectLst>
                <a:outerShdw blurRad="38100" dist="19050" dir="2700000" algn="tl" rotWithShape="0">
                  <a:schemeClr val="dk1">
                    <a:alpha val="40000"/>
                  </a:schemeClr>
                </a:outerShdw>
              </a:effectLst>
            </a:endParaRPr>
          </a:p>
        </p:txBody>
      </p:sp>
      <p:pic>
        <p:nvPicPr>
          <p:cNvPr id="16" name="Picture 15" descr="A close up of a logo&#10;&#10;Description automatically generated">
            <a:extLst>
              <a:ext uri="{FF2B5EF4-FFF2-40B4-BE49-F238E27FC236}">
                <a16:creationId xmlns:a16="http://schemas.microsoft.com/office/drawing/2014/main" id="{DEB59A46-14C6-59F0-64DD-307FDE1E2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48421" y="12362"/>
            <a:ext cx="4789571" cy="4789571"/>
          </a:xfrm>
          <a:prstGeom prst="rect">
            <a:avLst/>
          </a:prstGeom>
          <a:ln>
            <a:noFill/>
          </a:ln>
          <a:effectLst>
            <a:outerShdw blurRad="292100" dist="139700" dir="2700000" algn="tl" rotWithShape="0">
              <a:srgbClr val="333333">
                <a:alpha val="65000"/>
              </a:srgbClr>
            </a:outerShdw>
          </a:effectLst>
        </p:spPr>
      </p:pic>
      <p:sp>
        <p:nvSpPr>
          <p:cNvPr id="17" name="Rectangle: Rounded Corners 16">
            <a:extLst>
              <a:ext uri="{FF2B5EF4-FFF2-40B4-BE49-F238E27FC236}">
                <a16:creationId xmlns:a16="http://schemas.microsoft.com/office/drawing/2014/main" id="{30123F71-8ABE-38B5-E917-8719C8137360}"/>
              </a:ext>
            </a:extLst>
          </p:cNvPr>
          <p:cNvSpPr/>
          <p:nvPr/>
        </p:nvSpPr>
        <p:spPr>
          <a:xfrm>
            <a:off x="9121895" y="612833"/>
            <a:ext cx="1282699"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Level Vials</a:t>
            </a:r>
            <a:endParaRPr lang="en-GB" sz="1600" dirty="0">
              <a:solidFill>
                <a:srgbClr val="5A3A06"/>
              </a:solidFill>
            </a:endParaRPr>
          </a:p>
        </p:txBody>
      </p:sp>
      <p:cxnSp>
        <p:nvCxnSpPr>
          <p:cNvPr id="18" name="Straight Arrow Connector 17">
            <a:extLst>
              <a:ext uri="{FF2B5EF4-FFF2-40B4-BE49-F238E27FC236}">
                <a16:creationId xmlns:a16="http://schemas.microsoft.com/office/drawing/2014/main" id="{973A7578-0785-EB17-ECCE-98743F878C06}"/>
              </a:ext>
            </a:extLst>
          </p:cNvPr>
          <p:cNvCxnSpPr>
            <a:stCxn id="17" idx="2"/>
          </p:cNvCxnSpPr>
          <p:nvPr/>
        </p:nvCxnSpPr>
        <p:spPr>
          <a:xfrm flipH="1">
            <a:off x="8281850" y="892090"/>
            <a:ext cx="1481395" cy="141438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2F765D16-B210-699B-2A2D-83C1894E52D0}"/>
              </a:ext>
            </a:extLst>
          </p:cNvPr>
          <p:cNvCxnSpPr/>
          <p:nvPr/>
        </p:nvCxnSpPr>
        <p:spPr>
          <a:xfrm flipH="1">
            <a:off x="9243206" y="892090"/>
            <a:ext cx="551741" cy="124773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C87DDA8D-76C5-AD90-7F07-18C4F147109B}"/>
              </a:ext>
            </a:extLst>
          </p:cNvPr>
          <p:cNvCxnSpPr/>
          <p:nvPr/>
        </p:nvCxnSpPr>
        <p:spPr>
          <a:xfrm>
            <a:off x="9808049" y="892090"/>
            <a:ext cx="296024" cy="151505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5BB3DB35-8069-B1A6-2279-F87266925BBE}"/>
              </a:ext>
            </a:extLst>
          </p:cNvPr>
          <p:cNvSpPr txBox="1"/>
          <p:nvPr/>
        </p:nvSpPr>
        <p:spPr>
          <a:xfrm>
            <a:off x="201396" y="1473380"/>
            <a:ext cx="6907007" cy="1631216"/>
          </a:xfrm>
          <a:prstGeom prst="rect">
            <a:avLst/>
          </a:prstGeom>
          <a:noFill/>
        </p:spPr>
        <p:txBody>
          <a:bodyPr wrap="square" rtlCol="0">
            <a:spAutoFit/>
          </a:bodyPr>
          <a:lstStyle/>
          <a:p>
            <a:r>
              <a:rPr lang="en-US" sz="2000" dirty="0">
                <a:solidFill>
                  <a:srgbClr val="5A3A06"/>
                </a:solidFill>
              </a:rPr>
              <a:t>A spirit level is a tool used to check work for level (horizontal) or plumb (Vertical). Some levels also have a 3</a:t>
            </a:r>
            <a:r>
              <a:rPr lang="en-US" sz="2000" baseline="30000" dirty="0">
                <a:solidFill>
                  <a:srgbClr val="5A3A06"/>
                </a:solidFill>
              </a:rPr>
              <a:t>rd</a:t>
            </a:r>
            <a:r>
              <a:rPr lang="en-US" sz="2000" dirty="0">
                <a:solidFill>
                  <a:srgbClr val="5A3A06"/>
                </a:solidFill>
              </a:rPr>
              <a:t> vial for 45</a:t>
            </a:r>
            <a:r>
              <a:rPr lang="en-US" sz="2000" baseline="30000" dirty="0">
                <a:solidFill>
                  <a:srgbClr val="5A3A06"/>
                </a:solidFill>
              </a:rPr>
              <a:t>o</a:t>
            </a:r>
            <a:r>
              <a:rPr lang="en-US" sz="2000" dirty="0">
                <a:solidFill>
                  <a:srgbClr val="5A3A06"/>
                </a:solidFill>
              </a:rPr>
              <a:t> angles. The vials are a yellowish-green colour with additives for UV protection.  The best spirit level is accurate to within 0.5mm. Spirit levels are also known as bubble levels or simply a level.</a:t>
            </a:r>
            <a:endParaRPr lang="en-GB" sz="2000" dirty="0">
              <a:solidFill>
                <a:srgbClr val="5A3A06"/>
              </a:solidFill>
            </a:endParaRPr>
          </a:p>
        </p:txBody>
      </p:sp>
      <p:sp>
        <p:nvSpPr>
          <p:cNvPr id="22" name="Rectangle 21">
            <a:extLst>
              <a:ext uri="{FF2B5EF4-FFF2-40B4-BE49-F238E27FC236}">
                <a16:creationId xmlns:a16="http://schemas.microsoft.com/office/drawing/2014/main" id="{3A60390C-71C3-ECB3-402E-1EA10EA566DA}"/>
              </a:ext>
            </a:extLst>
          </p:cNvPr>
          <p:cNvSpPr/>
          <p:nvPr/>
        </p:nvSpPr>
        <p:spPr>
          <a:xfrm>
            <a:off x="7888497" y="4729585"/>
            <a:ext cx="2729461" cy="184087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38BD87CB-05E1-ECEC-A395-70BA01852AC0}"/>
              </a:ext>
            </a:extLst>
          </p:cNvPr>
          <p:cNvSpPr/>
          <p:nvPr/>
        </p:nvSpPr>
        <p:spPr>
          <a:xfrm>
            <a:off x="6489322" y="5374962"/>
            <a:ext cx="1117614" cy="523220"/>
          </a:xfrm>
          <a:prstGeom prst="rect">
            <a:avLst/>
          </a:prstGeom>
          <a:noFill/>
        </p:spPr>
        <p:txBody>
          <a:bodyPr wrap="none" lIns="91440" tIns="45720" rIns="91440" bIns="45720">
            <a:spAutoFit/>
          </a:bodyPr>
          <a:lstStyle/>
          <a:p>
            <a:pPr algn="ctr"/>
            <a:r>
              <a:rPr lang="en-US" sz="2800" b="0" cap="none" spc="0" dirty="0">
                <a:ln w="0"/>
                <a:solidFill>
                  <a:srgbClr val="5A3A06"/>
                </a:solidFill>
                <a:effectLst>
                  <a:outerShdw blurRad="38100" dist="19050" dir="2700000" algn="tl" rotWithShape="0">
                    <a:schemeClr val="dk1">
                      <a:alpha val="40000"/>
                    </a:schemeClr>
                  </a:outerShdw>
                </a:effectLst>
              </a:rPr>
              <a:t>Plumb</a:t>
            </a:r>
          </a:p>
        </p:txBody>
      </p:sp>
      <p:sp>
        <p:nvSpPr>
          <p:cNvPr id="24" name="Rectangle 23">
            <a:extLst>
              <a:ext uri="{FF2B5EF4-FFF2-40B4-BE49-F238E27FC236}">
                <a16:creationId xmlns:a16="http://schemas.microsoft.com/office/drawing/2014/main" id="{A9A77738-F7C6-6A53-6A24-7EB8BA8FCEB6}"/>
              </a:ext>
            </a:extLst>
          </p:cNvPr>
          <p:cNvSpPr/>
          <p:nvPr/>
        </p:nvSpPr>
        <p:spPr>
          <a:xfrm>
            <a:off x="8678256" y="3950661"/>
            <a:ext cx="929613" cy="523220"/>
          </a:xfrm>
          <a:prstGeom prst="rect">
            <a:avLst/>
          </a:prstGeom>
          <a:noFill/>
        </p:spPr>
        <p:txBody>
          <a:bodyPr wrap="none" lIns="91440" tIns="45720" rIns="91440" bIns="45720">
            <a:spAutoFit/>
          </a:bodyPr>
          <a:lstStyle/>
          <a:p>
            <a:pPr algn="ctr"/>
            <a:r>
              <a:rPr lang="en-US" sz="2800" b="0" cap="none" spc="0" dirty="0">
                <a:ln w="0"/>
                <a:solidFill>
                  <a:srgbClr val="5A3A06"/>
                </a:solidFill>
                <a:effectLst>
                  <a:outerShdw blurRad="38100" dist="19050" dir="2700000" algn="tl" rotWithShape="0">
                    <a:schemeClr val="dk1">
                      <a:alpha val="40000"/>
                    </a:schemeClr>
                  </a:outerShdw>
                </a:effectLst>
              </a:rPr>
              <a:t>Level</a:t>
            </a:r>
          </a:p>
        </p:txBody>
      </p:sp>
      <p:cxnSp>
        <p:nvCxnSpPr>
          <p:cNvPr id="25" name="Straight Arrow Connector 24">
            <a:extLst>
              <a:ext uri="{FF2B5EF4-FFF2-40B4-BE49-F238E27FC236}">
                <a16:creationId xmlns:a16="http://schemas.microsoft.com/office/drawing/2014/main" id="{E195C890-619A-4A23-8622-4402DD91607A}"/>
              </a:ext>
            </a:extLst>
          </p:cNvPr>
          <p:cNvCxnSpPr/>
          <p:nvPr/>
        </p:nvCxnSpPr>
        <p:spPr>
          <a:xfrm>
            <a:off x="6605516" y="5090615"/>
            <a:ext cx="115621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1C54C6FC-32F7-C335-1280-1DD45DA78B61}"/>
              </a:ext>
            </a:extLst>
          </p:cNvPr>
          <p:cNvCxnSpPr>
            <a:cxnSpLocks/>
          </p:cNvCxnSpPr>
          <p:nvPr/>
        </p:nvCxnSpPr>
        <p:spPr>
          <a:xfrm flipH="1">
            <a:off x="9224243" y="4107976"/>
            <a:ext cx="943339" cy="43211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a16="http://schemas.microsoft.com/office/drawing/2014/main" id="{9A0E5C63-6473-C854-054C-40B10D99DA9A}"/>
              </a:ext>
            </a:extLst>
          </p:cNvPr>
          <p:cNvSpPr txBox="1"/>
          <p:nvPr/>
        </p:nvSpPr>
        <p:spPr>
          <a:xfrm>
            <a:off x="10216932" y="3663058"/>
            <a:ext cx="1600105" cy="646331"/>
          </a:xfrm>
          <a:prstGeom prst="rect">
            <a:avLst/>
          </a:prstGeom>
          <a:noFill/>
        </p:spPr>
        <p:txBody>
          <a:bodyPr wrap="square" rtlCol="0">
            <a:spAutoFit/>
          </a:bodyPr>
          <a:lstStyle/>
          <a:p>
            <a:r>
              <a:rPr lang="en-US" dirty="0">
                <a:solidFill>
                  <a:srgbClr val="5A3A06"/>
                </a:solidFill>
              </a:rPr>
              <a:t>Check for level here</a:t>
            </a:r>
            <a:endParaRPr lang="en-GB" dirty="0">
              <a:solidFill>
                <a:srgbClr val="5A3A06"/>
              </a:solidFill>
            </a:endParaRPr>
          </a:p>
        </p:txBody>
      </p:sp>
      <p:sp>
        <p:nvSpPr>
          <p:cNvPr id="28" name="TextBox 27">
            <a:extLst>
              <a:ext uri="{FF2B5EF4-FFF2-40B4-BE49-F238E27FC236}">
                <a16:creationId xmlns:a16="http://schemas.microsoft.com/office/drawing/2014/main" id="{2066CD38-007D-5570-B36B-40D36571A895}"/>
              </a:ext>
            </a:extLst>
          </p:cNvPr>
          <p:cNvSpPr txBox="1"/>
          <p:nvPr/>
        </p:nvSpPr>
        <p:spPr>
          <a:xfrm>
            <a:off x="5395240" y="4734254"/>
            <a:ext cx="1600105" cy="646331"/>
          </a:xfrm>
          <a:prstGeom prst="rect">
            <a:avLst/>
          </a:prstGeom>
          <a:noFill/>
        </p:spPr>
        <p:txBody>
          <a:bodyPr wrap="square" rtlCol="0">
            <a:spAutoFit/>
          </a:bodyPr>
          <a:lstStyle/>
          <a:p>
            <a:r>
              <a:rPr lang="en-US" dirty="0">
                <a:solidFill>
                  <a:srgbClr val="5A3A06"/>
                </a:solidFill>
              </a:rPr>
              <a:t>Check for plumb here</a:t>
            </a:r>
            <a:endParaRPr lang="en-GB" dirty="0">
              <a:solidFill>
                <a:srgbClr val="5A3A06"/>
              </a:solidFill>
            </a:endParaRPr>
          </a:p>
        </p:txBody>
      </p:sp>
      <p:pic>
        <p:nvPicPr>
          <p:cNvPr id="29" name="Picture 28">
            <a:extLst>
              <a:ext uri="{FF2B5EF4-FFF2-40B4-BE49-F238E27FC236}">
                <a16:creationId xmlns:a16="http://schemas.microsoft.com/office/drawing/2014/main" id="{03F12401-1637-F064-016B-B5581A51DA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30" name="Picture 29">
            <a:extLst>
              <a:ext uri="{FF2B5EF4-FFF2-40B4-BE49-F238E27FC236}">
                <a16:creationId xmlns:a16="http://schemas.microsoft.com/office/drawing/2014/main" id="{B94435D9-D788-2FE2-8773-271DFF1E921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247269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80000"/>
                    </a14:imgEffect>
                  </a14:imgLayer>
                </a14:imgProps>
              </a:ext>
            </a:extLst>
          </a:blip>
          <a:srcRect/>
          <a:stretch>
            <a:fillRect t="-9000" b="-9000"/>
          </a:stretch>
        </a:blipFill>
        <a:effectLst/>
      </p:bgPr>
    </p:bg>
    <p:spTree>
      <p:nvGrpSpPr>
        <p:cNvPr id="1" name="">
          <a:extLst>
            <a:ext uri="{FF2B5EF4-FFF2-40B4-BE49-F238E27FC236}">
              <a16:creationId xmlns:a16="http://schemas.microsoft.com/office/drawing/2014/main" id="{0DA108AC-30CB-D188-54C8-217E8FBFCA8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EF6AB3B-4E25-F9B0-2EF2-9C03CBD09B4B}"/>
              </a:ext>
            </a:extLst>
          </p:cNvPr>
          <p:cNvSpPr/>
          <p:nvPr/>
        </p:nvSpPr>
        <p:spPr>
          <a:xfrm>
            <a:off x="722253" y="2274838"/>
            <a:ext cx="10747493" cy="2308324"/>
          </a:xfrm>
          <a:prstGeom prst="rect">
            <a:avLst/>
          </a:prstGeom>
          <a:noFill/>
        </p:spPr>
        <p:txBody>
          <a:bodyPr wrap="none" lIns="91440" tIns="45720" rIns="91440" bIns="45720">
            <a:spAutoFit/>
          </a:bodyPr>
          <a:lstStyle/>
          <a:p>
            <a:pPr algn="ctr"/>
            <a:r>
              <a:rPr lang="en-GB" sz="72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Measuring &amp; Marking Tools</a:t>
            </a:r>
          </a:p>
          <a:p>
            <a:pPr algn="ctr"/>
            <a:r>
              <a:rPr lang="en-GB" sz="7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endParaRPr lang="en-GB" sz="72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5475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408BD69-B5E3-BA96-7517-2BCB2CEC5118}"/>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24B323D8-11EB-9975-DD70-D0B3600E6D12}"/>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00EC9A3-C6DC-C79E-E077-D237913183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1F7597DA-73E4-3E80-003E-CCF073936DFF}"/>
              </a:ext>
            </a:extLst>
          </p:cNvPr>
          <p:cNvSpPr/>
          <p:nvPr/>
        </p:nvSpPr>
        <p:spPr>
          <a:xfrm>
            <a:off x="0" y="167092"/>
            <a:ext cx="6223000" cy="584775"/>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2</a:t>
            </a:r>
            <a:r>
              <a:rPr lang="en-US" sz="3200" dirty="0">
                <a:ln w="0"/>
                <a:solidFill>
                  <a:schemeClr val="bg1"/>
                </a:solidFill>
                <a:effectLst>
                  <a:outerShdw blurRad="38100" dist="19050" dir="2700000" algn="tl" rotWithShape="0">
                    <a:schemeClr val="dk1">
                      <a:alpha val="40000"/>
                    </a:schemeClr>
                  </a:outerShdw>
                </a:effectLst>
              </a:rPr>
              <a:t>.</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3" name="Picture 2" descr="A close up of a tool&#10;&#10;Description automatically generated">
            <a:extLst>
              <a:ext uri="{FF2B5EF4-FFF2-40B4-BE49-F238E27FC236}">
                <a16:creationId xmlns:a16="http://schemas.microsoft.com/office/drawing/2014/main" id="{6C84A0A5-6B64-FC7F-01CA-6926F3DE3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0552" y="3508825"/>
            <a:ext cx="2880000" cy="2880000"/>
          </a:xfrm>
          <a:prstGeom prst="rect">
            <a:avLst/>
          </a:prstGeom>
          <a:ln>
            <a:noFill/>
          </a:ln>
          <a:effectLst>
            <a:outerShdw blurRad="292100" dist="139700" dir="2700000" algn="tl" rotWithShape="0">
              <a:srgbClr val="333333">
                <a:alpha val="65000"/>
              </a:srgbClr>
            </a:outerShdw>
          </a:effectLst>
        </p:spPr>
      </p:pic>
      <p:pic>
        <p:nvPicPr>
          <p:cNvPr id="4" name="Picture 3" descr="A close up of a tool&#10;&#10;Description automatically generated">
            <a:extLst>
              <a:ext uri="{FF2B5EF4-FFF2-40B4-BE49-F238E27FC236}">
                <a16:creationId xmlns:a16="http://schemas.microsoft.com/office/drawing/2014/main" id="{E03FE49F-C1B9-1110-946A-A291F0FEE5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476" y="3478456"/>
            <a:ext cx="2880000" cy="2880000"/>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knot&#10;&#10;Description automatically generated">
            <a:extLst>
              <a:ext uri="{FF2B5EF4-FFF2-40B4-BE49-F238E27FC236}">
                <a16:creationId xmlns:a16="http://schemas.microsoft.com/office/drawing/2014/main" id="{99594F6B-6E49-96C0-BD03-59AF244A5F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0552" y="469176"/>
            <a:ext cx="2880000" cy="288000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EAC1EC9C-6625-0A15-56A9-12B5D70930EE}"/>
              </a:ext>
            </a:extLst>
          </p:cNvPr>
          <p:cNvSpPr/>
          <p:nvPr/>
        </p:nvSpPr>
        <p:spPr>
          <a:xfrm>
            <a:off x="1417866" y="2370460"/>
            <a:ext cx="1732077"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Digital Calipers</a:t>
            </a:r>
          </a:p>
        </p:txBody>
      </p:sp>
      <p:sp>
        <p:nvSpPr>
          <p:cNvPr id="8" name="Rectangle 7">
            <a:extLst>
              <a:ext uri="{FF2B5EF4-FFF2-40B4-BE49-F238E27FC236}">
                <a16:creationId xmlns:a16="http://schemas.microsoft.com/office/drawing/2014/main" id="{09B4BE4F-F4DD-1B10-40EC-23D3596410BA}"/>
              </a:ext>
            </a:extLst>
          </p:cNvPr>
          <p:cNvSpPr/>
          <p:nvPr/>
        </p:nvSpPr>
        <p:spPr>
          <a:xfrm>
            <a:off x="2222872" y="5546568"/>
            <a:ext cx="1691938"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Inside Calipers</a:t>
            </a:r>
          </a:p>
        </p:txBody>
      </p:sp>
      <p:sp>
        <p:nvSpPr>
          <p:cNvPr id="9" name="Rectangle 8">
            <a:extLst>
              <a:ext uri="{FF2B5EF4-FFF2-40B4-BE49-F238E27FC236}">
                <a16:creationId xmlns:a16="http://schemas.microsoft.com/office/drawing/2014/main" id="{D6D03363-EEDD-CFAA-9DBB-3A478BF3BBA9}"/>
              </a:ext>
            </a:extLst>
          </p:cNvPr>
          <p:cNvSpPr/>
          <p:nvPr/>
        </p:nvSpPr>
        <p:spPr>
          <a:xfrm>
            <a:off x="9338096" y="5746623"/>
            <a:ext cx="1025088"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Dividers</a:t>
            </a:r>
          </a:p>
        </p:txBody>
      </p:sp>
      <p:sp>
        <p:nvSpPr>
          <p:cNvPr id="10" name="Rectangle 9">
            <a:extLst>
              <a:ext uri="{FF2B5EF4-FFF2-40B4-BE49-F238E27FC236}">
                <a16:creationId xmlns:a16="http://schemas.microsoft.com/office/drawing/2014/main" id="{C83BD437-5E03-8AD8-9CDE-3656B3F63847}"/>
              </a:ext>
            </a:extLst>
          </p:cNvPr>
          <p:cNvSpPr/>
          <p:nvPr/>
        </p:nvSpPr>
        <p:spPr>
          <a:xfrm>
            <a:off x="8269021" y="550826"/>
            <a:ext cx="1884298"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Outside Calipers</a:t>
            </a:r>
          </a:p>
        </p:txBody>
      </p:sp>
      <p:pic>
        <p:nvPicPr>
          <p:cNvPr id="11" name="Picture 10" descr="A picture containing instrument, device, knife, air&#10;&#10;Description automatically generated">
            <a:extLst>
              <a:ext uri="{FF2B5EF4-FFF2-40B4-BE49-F238E27FC236}">
                <a16:creationId xmlns:a16="http://schemas.microsoft.com/office/drawing/2014/main" id="{9CACD2E2-FAD6-0C42-2027-CF5E718158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3000" y="1643433"/>
            <a:ext cx="2880000" cy="28800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78E7DA5B-582B-8CB0-C75F-BFDA17FB02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13" name="Picture 12">
            <a:extLst>
              <a:ext uri="{FF2B5EF4-FFF2-40B4-BE49-F238E27FC236}">
                <a16:creationId xmlns:a16="http://schemas.microsoft.com/office/drawing/2014/main" id="{3C9EE731-B365-9C76-A368-EEDBD72BE3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3511378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EF60918-4007-3EF8-4994-3A0494CA7D72}"/>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474EE49B-B5C0-BB27-9C2E-27BEB3B9F411}"/>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3839565-DB8A-C107-D39F-1A0073121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EE4F8651-6F6B-EE29-BB8F-B7607C627400}"/>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2:</a:t>
            </a:r>
          </a:p>
          <a:p>
            <a:r>
              <a:rPr lang="en-US" sz="3200" dirty="0">
                <a:ln w="0"/>
                <a:solidFill>
                  <a:schemeClr val="bg1"/>
                </a:solidFill>
                <a:effectLst>
                  <a:outerShdw blurRad="38100" dist="19050" dir="2700000" algn="tl" rotWithShape="0">
                    <a:schemeClr val="dk1">
                      <a:alpha val="40000"/>
                    </a:schemeClr>
                  </a:outerShdw>
                </a:effectLst>
              </a:rPr>
              <a:t>Digital Calipers</a:t>
            </a:r>
            <a:r>
              <a:rPr lang="en-US" sz="3200" b="0" cap="none" spc="0" dirty="0">
                <a:ln w="0"/>
                <a:solidFill>
                  <a:schemeClr val="bg1"/>
                </a:solidFill>
                <a:effectLst>
                  <a:outerShdw blurRad="38100" dist="19050" dir="2700000" algn="tl" rotWithShape="0">
                    <a:schemeClr val="dk1">
                      <a:alpha val="40000"/>
                    </a:schemeClr>
                  </a:outerShdw>
                </a:effectLst>
              </a:rPr>
              <a:t>.</a:t>
            </a:r>
          </a:p>
        </p:txBody>
      </p:sp>
      <p:pic>
        <p:nvPicPr>
          <p:cNvPr id="34" name="Picture 33" descr="A picture containing instrument, device, knife, air&#10;&#10;Description automatically generated">
            <a:extLst>
              <a:ext uri="{FF2B5EF4-FFF2-40B4-BE49-F238E27FC236}">
                <a16:creationId xmlns:a16="http://schemas.microsoft.com/office/drawing/2014/main" id="{12B0B0C4-C2F7-4137-B465-114B5994EB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7514" y="1147701"/>
            <a:ext cx="2880000" cy="2880000"/>
          </a:xfrm>
          <a:prstGeom prst="rect">
            <a:avLst/>
          </a:prstGeom>
          <a:ln>
            <a:noFill/>
          </a:ln>
          <a:effectLst>
            <a:outerShdw blurRad="292100" dist="139700" dir="2700000" algn="tl" rotWithShape="0">
              <a:srgbClr val="333333">
                <a:alpha val="65000"/>
              </a:srgbClr>
            </a:outerShdw>
          </a:effectLst>
        </p:spPr>
      </p:pic>
      <p:pic>
        <p:nvPicPr>
          <p:cNvPr id="35" name="Picture 2" descr="Image result for digital calipers">
            <a:extLst>
              <a:ext uri="{FF2B5EF4-FFF2-40B4-BE49-F238E27FC236}">
                <a16:creationId xmlns:a16="http://schemas.microsoft.com/office/drawing/2014/main" id="{82A17A0C-E2B5-886D-56A5-2CB13A31B15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5291" y="4035809"/>
            <a:ext cx="5241807" cy="2329692"/>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35">
            <a:extLst>
              <a:ext uri="{FF2B5EF4-FFF2-40B4-BE49-F238E27FC236}">
                <a16:creationId xmlns:a16="http://schemas.microsoft.com/office/drawing/2014/main" id="{1BC92AD5-AB95-0C2A-73EE-DB75A2903DB2}"/>
              </a:ext>
            </a:extLst>
          </p:cNvPr>
          <p:cNvSpPr/>
          <p:nvPr/>
        </p:nvSpPr>
        <p:spPr>
          <a:xfrm>
            <a:off x="6096000" y="3848504"/>
            <a:ext cx="1612480" cy="35839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Main scale</a:t>
            </a:r>
            <a:endParaRPr lang="en-GB" sz="1600" dirty="0">
              <a:solidFill>
                <a:srgbClr val="5A3A06"/>
              </a:solidFill>
            </a:endParaRPr>
          </a:p>
        </p:txBody>
      </p:sp>
      <p:sp>
        <p:nvSpPr>
          <p:cNvPr id="37" name="Rectangle: Rounded Corners 36">
            <a:extLst>
              <a:ext uri="{FF2B5EF4-FFF2-40B4-BE49-F238E27FC236}">
                <a16:creationId xmlns:a16="http://schemas.microsoft.com/office/drawing/2014/main" id="{25E14C2C-B76D-C031-7571-4631E10B0803}"/>
              </a:ext>
            </a:extLst>
          </p:cNvPr>
          <p:cNvSpPr/>
          <p:nvPr/>
        </p:nvSpPr>
        <p:spPr>
          <a:xfrm>
            <a:off x="8747842" y="5957790"/>
            <a:ext cx="1612480" cy="35839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Depth Rod</a:t>
            </a:r>
            <a:endParaRPr lang="en-GB" sz="1600" dirty="0">
              <a:solidFill>
                <a:srgbClr val="5A3A06"/>
              </a:solidFill>
            </a:endParaRPr>
          </a:p>
        </p:txBody>
      </p:sp>
      <p:sp>
        <p:nvSpPr>
          <p:cNvPr id="38" name="Rectangle: Rounded Corners 37">
            <a:extLst>
              <a:ext uri="{FF2B5EF4-FFF2-40B4-BE49-F238E27FC236}">
                <a16:creationId xmlns:a16="http://schemas.microsoft.com/office/drawing/2014/main" id="{FCADB837-B902-0731-355F-54DC029AD666}"/>
              </a:ext>
            </a:extLst>
          </p:cNvPr>
          <p:cNvSpPr/>
          <p:nvPr/>
        </p:nvSpPr>
        <p:spPr>
          <a:xfrm>
            <a:off x="5289760" y="6122305"/>
            <a:ext cx="1612480" cy="35839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LCD Display</a:t>
            </a:r>
            <a:endParaRPr lang="en-GB" sz="1600" dirty="0">
              <a:solidFill>
                <a:srgbClr val="5A3A06"/>
              </a:solidFill>
            </a:endParaRPr>
          </a:p>
        </p:txBody>
      </p:sp>
      <p:sp>
        <p:nvSpPr>
          <p:cNvPr id="39" name="Rectangle: Rounded Corners 38">
            <a:extLst>
              <a:ext uri="{FF2B5EF4-FFF2-40B4-BE49-F238E27FC236}">
                <a16:creationId xmlns:a16="http://schemas.microsoft.com/office/drawing/2014/main" id="{51F4D6C0-5AE3-A42C-5FC0-5DB6753549F2}"/>
              </a:ext>
            </a:extLst>
          </p:cNvPr>
          <p:cNvSpPr/>
          <p:nvPr/>
        </p:nvSpPr>
        <p:spPr>
          <a:xfrm>
            <a:off x="1323874" y="5951185"/>
            <a:ext cx="2197249" cy="70063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Lower jaws for outside measurement</a:t>
            </a:r>
            <a:endParaRPr lang="en-GB" sz="1600" dirty="0">
              <a:solidFill>
                <a:srgbClr val="5A3A06"/>
              </a:solidFill>
            </a:endParaRPr>
          </a:p>
        </p:txBody>
      </p:sp>
      <p:sp>
        <p:nvSpPr>
          <p:cNvPr id="40" name="Rectangle: Rounded Corners 39">
            <a:extLst>
              <a:ext uri="{FF2B5EF4-FFF2-40B4-BE49-F238E27FC236}">
                <a16:creationId xmlns:a16="http://schemas.microsoft.com/office/drawing/2014/main" id="{66FAB0DC-9463-6265-7E0E-2B6EA4FB8FBC}"/>
              </a:ext>
            </a:extLst>
          </p:cNvPr>
          <p:cNvSpPr/>
          <p:nvPr/>
        </p:nvSpPr>
        <p:spPr>
          <a:xfrm>
            <a:off x="768856" y="4566976"/>
            <a:ext cx="2034873" cy="70063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Upper jaws for inside measurement</a:t>
            </a:r>
            <a:endParaRPr lang="en-GB" sz="1600" dirty="0">
              <a:solidFill>
                <a:srgbClr val="5A3A06"/>
              </a:solidFill>
            </a:endParaRPr>
          </a:p>
        </p:txBody>
      </p:sp>
      <p:cxnSp>
        <p:nvCxnSpPr>
          <p:cNvPr id="41" name="Straight Arrow Connector 40">
            <a:extLst>
              <a:ext uri="{FF2B5EF4-FFF2-40B4-BE49-F238E27FC236}">
                <a16:creationId xmlns:a16="http://schemas.microsoft.com/office/drawing/2014/main" id="{84E0712B-E589-ADCA-79DA-987FFFB3FA95}"/>
              </a:ext>
            </a:extLst>
          </p:cNvPr>
          <p:cNvCxnSpPr/>
          <p:nvPr/>
        </p:nvCxnSpPr>
        <p:spPr>
          <a:xfrm flipH="1">
            <a:off x="5773003" y="4206898"/>
            <a:ext cx="464024" cy="71039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2" name="Straight Arrow Connector 41">
            <a:extLst>
              <a:ext uri="{FF2B5EF4-FFF2-40B4-BE49-F238E27FC236}">
                <a16:creationId xmlns:a16="http://schemas.microsoft.com/office/drawing/2014/main" id="{4FC876C8-ECD0-ECE5-D260-58E032B377C0}"/>
              </a:ext>
            </a:extLst>
          </p:cNvPr>
          <p:cNvCxnSpPr>
            <a:stCxn id="40" idx="3"/>
          </p:cNvCxnSpPr>
          <p:nvPr/>
        </p:nvCxnSpPr>
        <p:spPr>
          <a:xfrm flipV="1">
            <a:off x="2803729" y="4566976"/>
            <a:ext cx="977395" cy="35031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3" name="Straight Arrow Connector 42">
            <a:extLst>
              <a:ext uri="{FF2B5EF4-FFF2-40B4-BE49-F238E27FC236}">
                <a16:creationId xmlns:a16="http://schemas.microsoft.com/office/drawing/2014/main" id="{AD94B203-2857-52F7-EBB3-1C312CE10A21}"/>
              </a:ext>
            </a:extLst>
          </p:cNvPr>
          <p:cNvCxnSpPr/>
          <p:nvPr/>
        </p:nvCxnSpPr>
        <p:spPr>
          <a:xfrm flipV="1">
            <a:off x="3263900" y="5835987"/>
            <a:ext cx="517224" cy="1151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4" name="Straight Arrow Connector 43">
            <a:extLst>
              <a:ext uri="{FF2B5EF4-FFF2-40B4-BE49-F238E27FC236}">
                <a16:creationId xmlns:a16="http://schemas.microsoft.com/office/drawing/2014/main" id="{E715DD90-455A-1207-6FA2-CB9F60E91F6B}"/>
              </a:ext>
            </a:extLst>
          </p:cNvPr>
          <p:cNvCxnSpPr>
            <a:stCxn id="38" idx="0"/>
          </p:cNvCxnSpPr>
          <p:nvPr/>
        </p:nvCxnSpPr>
        <p:spPr>
          <a:xfrm flipH="1" flipV="1">
            <a:off x="4885899" y="5002853"/>
            <a:ext cx="1210101" cy="111945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6" name="Straight Arrow Connector 45">
            <a:extLst>
              <a:ext uri="{FF2B5EF4-FFF2-40B4-BE49-F238E27FC236}">
                <a16:creationId xmlns:a16="http://schemas.microsoft.com/office/drawing/2014/main" id="{A5156F48-166A-E79B-A12D-4AFB95F2F88F}"/>
              </a:ext>
            </a:extLst>
          </p:cNvPr>
          <p:cNvCxnSpPr>
            <a:cxnSpLocks/>
            <a:stCxn id="37" idx="1"/>
          </p:cNvCxnSpPr>
          <p:nvPr/>
        </p:nvCxnSpPr>
        <p:spPr>
          <a:xfrm flipH="1" flipV="1">
            <a:off x="8080596" y="5102948"/>
            <a:ext cx="667246" cy="103403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7" name="Straight Arrow Connector 46">
            <a:extLst>
              <a:ext uri="{FF2B5EF4-FFF2-40B4-BE49-F238E27FC236}">
                <a16:creationId xmlns:a16="http://schemas.microsoft.com/office/drawing/2014/main" id="{FB449358-6A8A-714F-821B-111EF537F411}"/>
              </a:ext>
            </a:extLst>
          </p:cNvPr>
          <p:cNvCxnSpPr/>
          <p:nvPr/>
        </p:nvCxnSpPr>
        <p:spPr>
          <a:xfrm flipV="1">
            <a:off x="3263900" y="5835987"/>
            <a:ext cx="953258" cy="1151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8" name="Straight Arrow Connector 47">
            <a:extLst>
              <a:ext uri="{FF2B5EF4-FFF2-40B4-BE49-F238E27FC236}">
                <a16:creationId xmlns:a16="http://schemas.microsoft.com/office/drawing/2014/main" id="{905B608F-92CB-E36C-5F42-E4B95A5BE8A8}"/>
              </a:ext>
            </a:extLst>
          </p:cNvPr>
          <p:cNvCxnSpPr>
            <a:stCxn id="40" idx="3"/>
          </p:cNvCxnSpPr>
          <p:nvPr/>
        </p:nvCxnSpPr>
        <p:spPr>
          <a:xfrm flipV="1">
            <a:off x="2803729" y="4566976"/>
            <a:ext cx="1374760" cy="35031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9" name="TextBox 48">
            <a:extLst>
              <a:ext uri="{FF2B5EF4-FFF2-40B4-BE49-F238E27FC236}">
                <a16:creationId xmlns:a16="http://schemas.microsoft.com/office/drawing/2014/main" id="{FC2AF44A-2954-0984-7AB4-27FCB95A6498}"/>
              </a:ext>
            </a:extLst>
          </p:cNvPr>
          <p:cNvSpPr txBox="1"/>
          <p:nvPr/>
        </p:nvSpPr>
        <p:spPr>
          <a:xfrm>
            <a:off x="436728" y="1678675"/>
            <a:ext cx="6987654" cy="1631216"/>
          </a:xfrm>
          <a:prstGeom prst="rect">
            <a:avLst/>
          </a:prstGeom>
          <a:noFill/>
        </p:spPr>
        <p:txBody>
          <a:bodyPr wrap="square" rtlCol="0">
            <a:spAutoFit/>
          </a:bodyPr>
          <a:lstStyle/>
          <a:p>
            <a:r>
              <a:rPr lang="en-US" sz="2000" dirty="0">
                <a:solidFill>
                  <a:srgbClr val="5A3A06"/>
                </a:solidFill>
              </a:rPr>
              <a:t>Digital calipers are the next generation of Vernier calipers. With a digital readout and ability to switch between metric and imperial measurements. Used for measuring distances either internally or externally. Digital calipers are extremely accurate. Powered by a small battery.</a:t>
            </a:r>
            <a:endParaRPr lang="en-GB" sz="2000" dirty="0">
              <a:solidFill>
                <a:srgbClr val="5A3A06"/>
              </a:solidFill>
            </a:endParaRPr>
          </a:p>
        </p:txBody>
      </p:sp>
      <p:pic>
        <p:nvPicPr>
          <p:cNvPr id="3" name="Picture 2">
            <a:extLst>
              <a:ext uri="{FF2B5EF4-FFF2-40B4-BE49-F238E27FC236}">
                <a16:creationId xmlns:a16="http://schemas.microsoft.com/office/drawing/2014/main" id="{8B038E72-EAAF-7016-B04B-BCE680952E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4" name="Picture 3">
            <a:extLst>
              <a:ext uri="{FF2B5EF4-FFF2-40B4-BE49-F238E27FC236}">
                <a16:creationId xmlns:a16="http://schemas.microsoft.com/office/drawing/2014/main" id="{89003D5C-5D7D-7C06-C944-DE385A6E9C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4036978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27FA76D-F292-6AA8-E647-839DBF8B91E3}"/>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735E47BB-8CD5-6D5A-A6E5-51A342A0526A}"/>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ACE94C96-5A51-99CB-3CB7-557F499469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6B038AC1-F3AD-9172-E421-FCE628DA141D}"/>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2:</a:t>
            </a:r>
          </a:p>
          <a:p>
            <a:r>
              <a:rPr lang="en-US" sz="3200" dirty="0">
                <a:ln w="0"/>
                <a:solidFill>
                  <a:schemeClr val="bg1"/>
                </a:solidFill>
                <a:effectLst>
                  <a:outerShdw blurRad="38100" dist="19050" dir="2700000" algn="tl" rotWithShape="0">
                    <a:schemeClr val="dk1">
                      <a:alpha val="40000"/>
                    </a:schemeClr>
                  </a:outerShdw>
                </a:effectLst>
              </a:rPr>
              <a:t>Inside Calipers</a:t>
            </a:r>
            <a:r>
              <a:rPr lang="en-US" sz="3200" b="0" cap="none" spc="0" dirty="0">
                <a:ln w="0"/>
                <a:solidFill>
                  <a:schemeClr val="bg1"/>
                </a:solidFill>
                <a:effectLst>
                  <a:outerShdw blurRad="38100" dist="19050" dir="2700000" algn="tl" rotWithShape="0">
                    <a:schemeClr val="dk1">
                      <a:alpha val="40000"/>
                    </a:schemeClr>
                  </a:outerShdw>
                </a:effectLst>
              </a:rPr>
              <a:t>.</a:t>
            </a:r>
          </a:p>
        </p:txBody>
      </p:sp>
      <p:pic>
        <p:nvPicPr>
          <p:cNvPr id="3" name="Picture 2" descr="A close up of a tool&#10;&#10;Description automatically generated">
            <a:extLst>
              <a:ext uri="{FF2B5EF4-FFF2-40B4-BE49-F238E27FC236}">
                <a16:creationId xmlns:a16="http://schemas.microsoft.com/office/drawing/2014/main" id="{A5297699-629C-4C19-DECF-35D0419EB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1518" y="1147701"/>
            <a:ext cx="2880000" cy="288000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52B7C1C9-A94A-9A66-6F59-9EB899712471}"/>
              </a:ext>
            </a:extLst>
          </p:cNvPr>
          <p:cNvSpPr txBox="1"/>
          <p:nvPr/>
        </p:nvSpPr>
        <p:spPr>
          <a:xfrm>
            <a:off x="381959" y="1810093"/>
            <a:ext cx="6897048" cy="1015663"/>
          </a:xfrm>
          <a:prstGeom prst="rect">
            <a:avLst/>
          </a:prstGeom>
          <a:noFill/>
        </p:spPr>
        <p:txBody>
          <a:bodyPr wrap="square" rtlCol="0">
            <a:spAutoFit/>
          </a:bodyPr>
          <a:lstStyle/>
          <a:p>
            <a:r>
              <a:rPr lang="en-US" sz="2000" dirty="0">
                <a:solidFill>
                  <a:srgbClr val="5A3A06"/>
                </a:solidFill>
              </a:rPr>
              <a:t>An instrument used to measure the inside distance of a gap. For example, when turning a bowl, inside calipers would be used to determine the internal size of the object. </a:t>
            </a:r>
            <a:endParaRPr lang="en-GB" sz="2000" dirty="0">
              <a:solidFill>
                <a:srgbClr val="5A3A06"/>
              </a:solidFill>
            </a:endParaRPr>
          </a:p>
        </p:txBody>
      </p:sp>
      <p:pic>
        <p:nvPicPr>
          <p:cNvPr id="6" name="Picture 2" descr="Image result for inside calipers">
            <a:extLst>
              <a:ext uri="{FF2B5EF4-FFF2-40B4-BE49-F238E27FC236}">
                <a16:creationId xmlns:a16="http://schemas.microsoft.com/office/drawing/2014/main" id="{5F04615D-E47B-A4E6-E5F3-6347BA8467E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601299" y="3526188"/>
            <a:ext cx="2851923" cy="3164426"/>
          </a:xfrm>
          <a:prstGeom prst="rect">
            <a:avLst/>
          </a:prstGeom>
          <a:noFill/>
          <a:extLst>
            <a:ext uri="{909E8E84-426E-40DD-AFC4-6F175D3DCCD1}">
              <a14:hiddenFill xmlns:a14="http://schemas.microsoft.com/office/drawing/2010/main">
                <a:solidFill>
                  <a:srgbClr val="FFFFFF"/>
                </a:solidFill>
              </a14:hiddenFill>
            </a:ext>
          </a:extLst>
        </p:spPr>
      </p:pic>
      <p:sp>
        <p:nvSpPr>
          <p:cNvPr id="7" name="Arc 6">
            <a:extLst>
              <a:ext uri="{FF2B5EF4-FFF2-40B4-BE49-F238E27FC236}">
                <a16:creationId xmlns:a16="http://schemas.microsoft.com/office/drawing/2014/main" id="{E3F4E9CF-D391-6D66-8815-B26E4244C6C5}"/>
              </a:ext>
            </a:extLst>
          </p:cNvPr>
          <p:cNvSpPr/>
          <p:nvPr/>
        </p:nvSpPr>
        <p:spPr>
          <a:xfrm rot="16200000">
            <a:off x="3294051" y="4319704"/>
            <a:ext cx="1696452" cy="2088268"/>
          </a:xfrm>
          <a:prstGeom prst="arc">
            <a:avLst>
              <a:gd name="adj1" fmla="val 18585111"/>
              <a:gd name="adj2" fmla="val 33085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Arc 7">
            <a:extLst>
              <a:ext uri="{FF2B5EF4-FFF2-40B4-BE49-F238E27FC236}">
                <a16:creationId xmlns:a16="http://schemas.microsoft.com/office/drawing/2014/main" id="{8F6C1364-167C-9FCA-6155-83B241EC32D9}"/>
              </a:ext>
            </a:extLst>
          </p:cNvPr>
          <p:cNvSpPr/>
          <p:nvPr/>
        </p:nvSpPr>
        <p:spPr>
          <a:xfrm rot="16200000" flipH="1">
            <a:off x="3295166" y="4187305"/>
            <a:ext cx="1696452" cy="2088268"/>
          </a:xfrm>
          <a:prstGeom prst="arc">
            <a:avLst>
              <a:gd name="adj1" fmla="val 18585111"/>
              <a:gd name="adj2" fmla="val 33085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B00F0FCE-5A80-9813-EB8C-51A9BDD1A4C1}"/>
              </a:ext>
            </a:extLst>
          </p:cNvPr>
          <p:cNvCxnSpPr>
            <a:cxnSpLocks/>
          </p:cNvCxnSpPr>
          <p:nvPr/>
        </p:nvCxnSpPr>
        <p:spPr>
          <a:xfrm flipV="1">
            <a:off x="4939379" y="4818953"/>
            <a:ext cx="0" cy="980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B984BF0-5B46-F980-4D45-F57B29C1892D}"/>
              </a:ext>
            </a:extLst>
          </p:cNvPr>
          <p:cNvCxnSpPr>
            <a:cxnSpLocks/>
          </p:cNvCxnSpPr>
          <p:nvPr/>
        </p:nvCxnSpPr>
        <p:spPr>
          <a:xfrm rot="16200000">
            <a:off x="2995863" y="5282170"/>
            <a:ext cx="926432" cy="0"/>
          </a:xfrm>
          <a:prstGeom prst="line">
            <a:avLst/>
          </a:prstGeom>
          <a:ln>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pic>
        <p:nvPicPr>
          <p:cNvPr id="11" name="Picture 2" descr="Image result for inside calipers">
            <a:extLst>
              <a:ext uri="{FF2B5EF4-FFF2-40B4-BE49-F238E27FC236}">
                <a16:creationId xmlns:a16="http://schemas.microsoft.com/office/drawing/2014/main" id="{BCD21BA5-FFB4-8704-FBDC-C3FE5E0F97FA}"/>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0918" r="22892" b="47196"/>
          <a:stretch/>
        </p:blipFill>
        <p:spPr bwMode="auto">
          <a:xfrm>
            <a:off x="7988501" y="4776049"/>
            <a:ext cx="1949116" cy="20882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1ED840A1-A407-0334-F382-DA304A6E7D9B}"/>
              </a:ext>
            </a:extLst>
          </p:cNvPr>
          <p:cNvSpPr/>
          <p:nvPr/>
        </p:nvSpPr>
        <p:spPr>
          <a:xfrm>
            <a:off x="6388964" y="6079665"/>
            <a:ext cx="1282699"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Legs</a:t>
            </a:r>
            <a:endParaRPr lang="en-GB" sz="1600" dirty="0">
              <a:solidFill>
                <a:srgbClr val="5A3A06"/>
              </a:solidFill>
            </a:endParaRPr>
          </a:p>
        </p:txBody>
      </p:sp>
      <p:sp>
        <p:nvSpPr>
          <p:cNvPr id="13" name="Rectangle: Rounded Corners 12">
            <a:extLst>
              <a:ext uri="{FF2B5EF4-FFF2-40B4-BE49-F238E27FC236}">
                <a16:creationId xmlns:a16="http://schemas.microsoft.com/office/drawing/2014/main" id="{203F0423-1308-A303-8861-135E87CB3E2A}"/>
              </a:ext>
            </a:extLst>
          </p:cNvPr>
          <p:cNvSpPr/>
          <p:nvPr/>
        </p:nvSpPr>
        <p:spPr>
          <a:xfrm>
            <a:off x="6847717" y="4148395"/>
            <a:ext cx="1612480" cy="35839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Centering Collar</a:t>
            </a:r>
            <a:endParaRPr lang="en-GB" sz="1600" dirty="0">
              <a:solidFill>
                <a:srgbClr val="5A3A06"/>
              </a:solidFill>
            </a:endParaRPr>
          </a:p>
        </p:txBody>
      </p:sp>
      <p:sp>
        <p:nvSpPr>
          <p:cNvPr id="14" name="Rectangle: Rounded Corners 13">
            <a:extLst>
              <a:ext uri="{FF2B5EF4-FFF2-40B4-BE49-F238E27FC236}">
                <a16:creationId xmlns:a16="http://schemas.microsoft.com/office/drawing/2014/main" id="{4394008B-BF5E-EE17-E8A4-908A0A22E635}"/>
              </a:ext>
            </a:extLst>
          </p:cNvPr>
          <p:cNvSpPr/>
          <p:nvPr/>
        </p:nvSpPr>
        <p:spPr>
          <a:xfrm>
            <a:off x="10103875" y="6151253"/>
            <a:ext cx="1612480" cy="448951"/>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Spring Loaded Tension Knob</a:t>
            </a:r>
            <a:endParaRPr lang="en-GB" sz="1600" dirty="0">
              <a:solidFill>
                <a:srgbClr val="5A3A06"/>
              </a:solidFill>
            </a:endParaRPr>
          </a:p>
        </p:txBody>
      </p:sp>
      <p:sp>
        <p:nvSpPr>
          <p:cNvPr id="15" name="Rectangle: Rounded Corners 14">
            <a:extLst>
              <a:ext uri="{FF2B5EF4-FFF2-40B4-BE49-F238E27FC236}">
                <a16:creationId xmlns:a16="http://schemas.microsoft.com/office/drawing/2014/main" id="{23EFA715-70D2-42AF-A94F-BA2EFFDDC68B}"/>
              </a:ext>
            </a:extLst>
          </p:cNvPr>
          <p:cNvSpPr/>
          <p:nvPr/>
        </p:nvSpPr>
        <p:spPr>
          <a:xfrm>
            <a:off x="10100196" y="5140058"/>
            <a:ext cx="1282699"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Spring</a:t>
            </a:r>
            <a:endParaRPr lang="en-GB" sz="1600" dirty="0">
              <a:solidFill>
                <a:srgbClr val="5A3A06"/>
              </a:solidFill>
            </a:endParaRPr>
          </a:p>
        </p:txBody>
      </p:sp>
      <p:cxnSp>
        <p:nvCxnSpPr>
          <p:cNvPr id="16" name="Straight Arrow Connector 15">
            <a:extLst>
              <a:ext uri="{FF2B5EF4-FFF2-40B4-BE49-F238E27FC236}">
                <a16:creationId xmlns:a16="http://schemas.microsoft.com/office/drawing/2014/main" id="{70CDD610-BE3E-C451-75B1-1470B189BC40}"/>
              </a:ext>
            </a:extLst>
          </p:cNvPr>
          <p:cNvCxnSpPr>
            <a:stCxn id="13" idx="2"/>
          </p:cNvCxnSpPr>
          <p:nvPr/>
        </p:nvCxnSpPr>
        <p:spPr>
          <a:xfrm>
            <a:off x="7653957" y="4506789"/>
            <a:ext cx="1105032" cy="164446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A4DFE93E-5E15-B5C6-B635-05D9F39A2F7F}"/>
              </a:ext>
            </a:extLst>
          </p:cNvPr>
          <p:cNvCxnSpPr>
            <a:stCxn id="12" idx="3"/>
          </p:cNvCxnSpPr>
          <p:nvPr/>
        </p:nvCxnSpPr>
        <p:spPr>
          <a:xfrm>
            <a:off x="7671663" y="6219294"/>
            <a:ext cx="1376084" cy="40888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8318CD4A-2C9B-9017-4C42-4AF1B9D24CD3}"/>
              </a:ext>
            </a:extLst>
          </p:cNvPr>
          <p:cNvCxnSpPr>
            <a:stCxn id="12" idx="3"/>
          </p:cNvCxnSpPr>
          <p:nvPr/>
        </p:nvCxnSpPr>
        <p:spPr>
          <a:xfrm>
            <a:off x="7671663" y="6219294"/>
            <a:ext cx="788534" cy="40888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51691EB6-0B2B-A612-C5DF-912659431D5D}"/>
              </a:ext>
            </a:extLst>
          </p:cNvPr>
          <p:cNvCxnSpPr>
            <a:stCxn id="15" idx="1"/>
          </p:cNvCxnSpPr>
          <p:nvPr/>
        </p:nvCxnSpPr>
        <p:spPr>
          <a:xfrm flipH="1" flipV="1">
            <a:off x="8954362" y="5279686"/>
            <a:ext cx="1145834" cy="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5E6E7C49-03B2-0487-F592-69BB664B2F15}"/>
              </a:ext>
            </a:extLst>
          </p:cNvPr>
          <p:cNvCxnSpPr>
            <a:stCxn id="14" idx="1"/>
          </p:cNvCxnSpPr>
          <p:nvPr/>
        </p:nvCxnSpPr>
        <p:spPr>
          <a:xfrm flipH="1" flipV="1">
            <a:off x="9288379" y="6313966"/>
            <a:ext cx="815496" cy="6176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1" name="Arc 20">
            <a:extLst>
              <a:ext uri="{FF2B5EF4-FFF2-40B4-BE49-F238E27FC236}">
                <a16:creationId xmlns:a16="http://schemas.microsoft.com/office/drawing/2014/main" id="{D290E1DC-A0B5-92B3-FDD4-385F6A4B56E0}"/>
              </a:ext>
            </a:extLst>
          </p:cNvPr>
          <p:cNvSpPr/>
          <p:nvPr/>
        </p:nvSpPr>
        <p:spPr>
          <a:xfrm rot="16200000">
            <a:off x="3297613" y="4178150"/>
            <a:ext cx="1696452" cy="2232109"/>
          </a:xfrm>
          <a:prstGeom prst="arc">
            <a:avLst>
              <a:gd name="adj1" fmla="val 18585111"/>
              <a:gd name="adj2" fmla="val 340448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Arc 21">
            <a:extLst>
              <a:ext uri="{FF2B5EF4-FFF2-40B4-BE49-F238E27FC236}">
                <a16:creationId xmlns:a16="http://schemas.microsoft.com/office/drawing/2014/main" id="{F81606D8-CED7-2909-E27F-BEA1103C3813}"/>
              </a:ext>
            </a:extLst>
          </p:cNvPr>
          <p:cNvSpPr/>
          <p:nvPr/>
        </p:nvSpPr>
        <p:spPr>
          <a:xfrm rot="5400000" flipV="1">
            <a:off x="3314602" y="4212967"/>
            <a:ext cx="1696452" cy="2232109"/>
          </a:xfrm>
          <a:prstGeom prst="arc">
            <a:avLst>
              <a:gd name="adj1" fmla="val 18585111"/>
              <a:gd name="adj2" fmla="val 330850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04704F70-8618-F78D-57D7-030689832525}"/>
              </a:ext>
            </a:extLst>
          </p:cNvPr>
          <p:cNvCxnSpPr>
            <a:cxnSpLocks/>
          </p:cNvCxnSpPr>
          <p:nvPr/>
        </p:nvCxnSpPr>
        <p:spPr>
          <a:xfrm flipV="1">
            <a:off x="4992352" y="4734685"/>
            <a:ext cx="0" cy="11749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2A2C21F-7266-CF4D-D97F-5700440851ED}"/>
              </a:ext>
            </a:extLst>
          </p:cNvPr>
          <p:cNvCxnSpPr>
            <a:stCxn id="21" idx="0"/>
            <a:endCxn id="7" idx="0"/>
          </p:cNvCxnSpPr>
          <p:nvPr/>
        </p:nvCxnSpPr>
        <p:spPr>
          <a:xfrm>
            <a:off x="3392992" y="4668028"/>
            <a:ext cx="19721" cy="88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DA2AEB9-8171-03FD-2F23-7DE1102E7B79}"/>
              </a:ext>
            </a:extLst>
          </p:cNvPr>
          <p:cNvCxnSpPr>
            <a:stCxn id="8" idx="0"/>
            <a:endCxn id="22" idx="0"/>
          </p:cNvCxnSpPr>
          <p:nvPr/>
        </p:nvCxnSpPr>
        <p:spPr>
          <a:xfrm flipH="1">
            <a:off x="3409982" y="5838251"/>
            <a:ext cx="3846" cy="116948"/>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6E194D0-1790-EFB1-5140-9D2D33BCA960}"/>
              </a:ext>
            </a:extLst>
          </p:cNvPr>
          <p:cNvSpPr txBox="1"/>
          <p:nvPr/>
        </p:nvSpPr>
        <p:spPr>
          <a:xfrm>
            <a:off x="2027259" y="3682439"/>
            <a:ext cx="1599203" cy="646331"/>
          </a:xfrm>
          <a:prstGeom prst="rect">
            <a:avLst/>
          </a:prstGeom>
          <a:noFill/>
        </p:spPr>
        <p:txBody>
          <a:bodyPr wrap="square" rtlCol="0">
            <a:spAutoFit/>
          </a:bodyPr>
          <a:lstStyle/>
          <a:p>
            <a:r>
              <a:rPr lang="en-US" dirty="0">
                <a:solidFill>
                  <a:srgbClr val="5A3A06"/>
                </a:solidFill>
              </a:rPr>
              <a:t>Internal measurement</a:t>
            </a:r>
            <a:endParaRPr lang="en-GB" dirty="0">
              <a:solidFill>
                <a:srgbClr val="5A3A06"/>
              </a:solidFill>
            </a:endParaRPr>
          </a:p>
        </p:txBody>
      </p:sp>
      <p:cxnSp>
        <p:nvCxnSpPr>
          <p:cNvPr id="27" name="Straight Arrow Connector 26">
            <a:extLst>
              <a:ext uri="{FF2B5EF4-FFF2-40B4-BE49-F238E27FC236}">
                <a16:creationId xmlns:a16="http://schemas.microsoft.com/office/drawing/2014/main" id="{03289E2D-EDE0-457E-F14E-C32B7079F966}"/>
              </a:ext>
            </a:extLst>
          </p:cNvPr>
          <p:cNvCxnSpPr/>
          <p:nvPr/>
        </p:nvCxnSpPr>
        <p:spPr>
          <a:xfrm>
            <a:off x="2838734" y="4383212"/>
            <a:ext cx="554258" cy="89647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28" name="Picture 27">
            <a:extLst>
              <a:ext uri="{FF2B5EF4-FFF2-40B4-BE49-F238E27FC236}">
                <a16:creationId xmlns:a16="http://schemas.microsoft.com/office/drawing/2014/main" id="{6F7684EB-AE7A-D9DE-58DA-9547698E63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29" name="Picture 28">
            <a:extLst>
              <a:ext uri="{FF2B5EF4-FFF2-40B4-BE49-F238E27FC236}">
                <a16:creationId xmlns:a16="http://schemas.microsoft.com/office/drawing/2014/main" id="{84E49219-EED0-919F-2C3A-BDD2AD5CFE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1040323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BC363E5-98E6-9FE3-DD90-25B28E1317F6}"/>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25FBC990-1973-5FD6-B472-49DE29486590}"/>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B4A5B93-7991-5FFE-B6B6-3AD738A447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57F83EED-34BB-2C81-754F-F25A6A3B047B}"/>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2:</a:t>
            </a:r>
          </a:p>
          <a:p>
            <a:r>
              <a:rPr lang="en-US" sz="3200" dirty="0">
                <a:ln w="0"/>
                <a:solidFill>
                  <a:schemeClr val="bg1"/>
                </a:solidFill>
                <a:effectLst>
                  <a:outerShdw blurRad="38100" dist="19050" dir="2700000" algn="tl" rotWithShape="0">
                    <a:schemeClr val="dk1">
                      <a:alpha val="40000"/>
                    </a:schemeClr>
                  </a:outerShdw>
                </a:effectLst>
              </a:rPr>
              <a:t>Outside Calipers</a:t>
            </a:r>
            <a:r>
              <a:rPr lang="en-US" sz="3200" b="0" cap="none" spc="0" dirty="0">
                <a:ln w="0"/>
                <a:solidFill>
                  <a:schemeClr val="bg1"/>
                </a:solidFill>
                <a:effectLst>
                  <a:outerShdw blurRad="38100" dist="19050" dir="2700000" algn="tl" rotWithShape="0">
                    <a:schemeClr val="dk1">
                      <a:alpha val="40000"/>
                    </a:schemeClr>
                  </a:outerShdw>
                </a:effectLst>
              </a:rPr>
              <a:t>.</a:t>
            </a:r>
          </a:p>
        </p:txBody>
      </p:sp>
      <p:pic>
        <p:nvPicPr>
          <p:cNvPr id="3" name="Picture 2" descr="A picture containing knot&#10;&#10;Description automatically generated">
            <a:extLst>
              <a:ext uri="{FF2B5EF4-FFF2-40B4-BE49-F238E27FC236}">
                <a16:creationId xmlns:a16="http://schemas.microsoft.com/office/drawing/2014/main" id="{9E278232-FC25-EDEB-C365-D2FEE3FCA9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197" y="956442"/>
            <a:ext cx="2880000" cy="2880000"/>
          </a:xfrm>
          <a:prstGeom prst="rect">
            <a:avLst/>
          </a:prstGeom>
          <a:ln>
            <a:noFill/>
          </a:ln>
          <a:effectLst>
            <a:outerShdw blurRad="292100" dist="139700" dir="2700000" algn="tl" rotWithShape="0">
              <a:srgbClr val="333333">
                <a:alpha val="65000"/>
              </a:srgbClr>
            </a:outerShdw>
          </a:effectLst>
        </p:spPr>
      </p:pic>
      <p:pic>
        <p:nvPicPr>
          <p:cNvPr id="4" name="Picture 2" descr="Image result for outside calipers">
            <a:extLst>
              <a:ext uri="{FF2B5EF4-FFF2-40B4-BE49-F238E27FC236}">
                <a16:creationId xmlns:a16="http://schemas.microsoft.com/office/drawing/2014/main" id="{98DBB850-4BA0-7DB2-C963-FC4413FCEE4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779060" y="2834147"/>
            <a:ext cx="3810000"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5CE2D36-A0FE-9CEA-DA98-0E113C1F6549}"/>
              </a:ext>
            </a:extLst>
          </p:cNvPr>
          <p:cNvGrpSpPr/>
          <p:nvPr/>
        </p:nvGrpSpPr>
        <p:grpSpPr>
          <a:xfrm>
            <a:off x="3481797" y="4330577"/>
            <a:ext cx="2614203" cy="817140"/>
            <a:chOff x="5199797" y="4338264"/>
            <a:chExt cx="2614203" cy="817140"/>
          </a:xfrm>
        </p:grpSpPr>
        <p:sp>
          <p:nvSpPr>
            <p:cNvPr id="7" name="Flowchart: Delay 6">
              <a:extLst>
                <a:ext uri="{FF2B5EF4-FFF2-40B4-BE49-F238E27FC236}">
                  <a16:creationId xmlns:a16="http://schemas.microsoft.com/office/drawing/2014/main" id="{BF57B3AF-78BD-1D3D-EFD8-27C904C69821}"/>
                </a:ext>
              </a:extLst>
            </p:cNvPr>
            <p:cNvSpPr/>
            <p:nvPr/>
          </p:nvSpPr>
          <p:spPr>
            <a:xfrm>
              <a:off x="6848421" y="4339988"/>
              <a:ext cx="965579" cy="815416"/>
            </a:xfrm>
            <a:prstGeom prst="flowChartDelay">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8966B9C-6DF1-BD5B-261B-53D6CE65EADF}"/>
                </a:ext>
              </a:extLst>
            </p:cNvPr>
            <p:cNvSpPr/>
            <p:nvPr/>
          </p:nvSpPr>
          <p:spPr>
            <a:xfrm>
              <a:off x="5199797" y="4338264"/>
              <a:ext cx="1648624" cy="8171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9" name="Straight Arrow Connector 8">
            <a:extLst>
              <a:ext uri="{FF2B5EF4-FFF2-40B4-BE49-F238E27FC236}">
                <a16:creationId xmlns:a16="http://schemas.microsoft.com/office/drawing/2014/main" id="{7E7A85EF-A3DA-7B33-4868-DD35688903BB}"/>
              </a:ext>
            </a:extLst>
          </p:cNvPr>
          <p:cNvCxnSpPr/>
          <p:nvPr/>
        </p:nvCxnSpPr>
        <p:spPr>
          <a:xfrm flipV="1">
            <a:off x="4435522" y="4330577"/>
            <a:ext cx="0" cy="817140"/>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912DB881-794C-8102-B4CD-41AE5C53C5B0}"/>
              </a:ext>
            </a:extLst>
          </p:cNvPr>
          <p:cNvSpPr txBox="1"/>
          <p:nvPr/>
        </p:nvSpPr>
        <p:spPr>
          <a:xfrm>
            <a:off x="1882594" y="5702308"/>
            <a:ext cx="1599203" cy="646331"/>
          </a:xfrm>
          <a:prstGeom prst="rect">
            <a:avLst/>
          </a:prstGeom>
          <a:noFill/>
        </p:spPr>
        <p:txBody>
          <a:bodyPr wrap="square" rtlCol="0">
            <a:spAutoFit/>
          </a:bodyPr>
          <a:lstStyle/>
          <a:p>
            <a:r>
              <a:rPr lang="en-US" dirty="0">
                <a:solidFill>
                  <a:srgbClr val="5A3A06"/>
                </a:solidFill>
              </a:rPr>
              <a:t>External measurement</a:t>
            </a:r>
            <a:endParaRPr lang="en-GB" dirty="0">
              <a:solidFill>
                <a:srgbClr val="5A3A06"/>
              </a:solidFill>
            </a:endParaRPr>
          </a:p>
        </p:txBody>
      </p:sp>
      <p:cxnSp>
        <p:nvCxnSpPr>
          <p:cNvPr id="11" name="Straight Arrow Connector 10">
            <a:extLst>
              <a:ext uri="{FF2B5EF4-FFF2-40B4-BE49-F238E27FC236}">
                <a16:creationId xmlns:a16="http://schemas.microsoft.com/office/drawing/2014/main" id="{1E6CA30B-CB84-7D53-E513-D9B60D1DE7AD}"/>
              </a:ext>
            </a:extLst>
          </p:cNvPr>
          <p:cNvCxnSpPr>
            <a:stCxn id="10" idx="0"/>
          </p:cNvCxnSpPr>
          <p:nvPr/>
        </p:nvCxnSpPr>
        <p:spPr>
          <a:xfrm flipV="1">
            <a:off x="2682196" y="4739147"/>
            <a:ext cx="1623913" cy="96316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2" name="Picture 2" descr="Image result for inside calipers">
            <a:extLst>
              <a:ext uri="{FF2B5EF4-FFF2-40B4-BE49-F238E27FC236}">
                <a16:creationId xmlns:a16="http://schemas.microsoft.com/office/drawing/2014/main" id="{0E752CDC-C494-1F7A-F46A-A92D755CE65D}"/>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918" r="22892" b="47196"/>
          <a:stretch/>
        </p:blipFill>
        <p:spPr bwMode="auto">
          <a:xfrm>
            <a:off x="7988501" y="4776049"/>
            <a:ext cx="1949116" cy="208826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B12898C3-C331-BF05-171F-1B535A53366E}"/>
              </a:ext>
            </a:extLst>
          </p:cNvPr>
          <p:cNvSpPr/>
          <p:nvPr/>
        </p:nvSpPr>
        <p:spPr>
          <a:xfrm>
            <a:off x="6388964" y="6079665"/>
            <a:ext cx="1282699"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Legs</a:t>
            </a:r>
            <a:endParaRPr lang="en-GB" sz="1600" dirty="0">
              <a:solidFill>
                <a:srgbClr val="5A3A06"/>
              </a:solidFill>
            </a:endParaRPr>
          </a:p>
        </p:txBody>
      </p:sp>
      <p:sp>
        <p:nvSpPr>
          <p:cNvPr id="14" name="Rectangle: Rounded Corners 13">
            <a:extLst>
              <a:ext uri="{FF2B5EF4-FFF2-40B4-BE49-F238E27FC236}">
                <a16:creationId xmlns:a16="http://schemas.microsoft.com/office/drawing/2014/main" id="{D03FAF11-D098-617A-3A2F-EE9C9DB92618}"/>
              </a:ext>
            </a:extLst>
          </p:cNvPr>
          <p:cNvSpPr/>
          <p:nvPr/>
        </p:nvSpPr>
        <p:spPr>
          <a:xfrm>
            <a:off x="6847717" y="4148395"/>
            <a:ext cx="1612480" cy="35839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Centering Collar</a:t>
            </a:r>
            <a:endParaRPr lang="en-GB" sz="1600" dirty="0">
              <a:solidFill>
                <a:srgbClr val="5A3A06"/>
              </a:solidFill>
            </a:endParaRPr>
          </a:p>
        </p:txBody>
      </p:sp>
      <p:sp>
        <p:nvSpPr>
          <p:cNvPr id="15" name="Rectangle: Rounded Corners 14">
            <a:extLst>
              <a:ext uri="{FF2B5EF4-FFF2-40B4-BE49-F238E27FC236}">
                <a16:creationId xmlns:a16="http://schemas.microsoft.com/office/drawing/2014/main" id="{612E0AA5-2E69-748E-960E-D2991751CB23}"/>
              </a:ext>
            </a:extLst>
          </p:cNvPr>
          <p:cNvSpPr/>
          <p:nvPr/>
        </p:nvSpPr>
        <p:spPr>
          <a:xfrm>
            <a:off x="10103875" y="6151253"/>
            <a:ext cx="1612480" cy="448951"/>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Spring Loaded Tension Knob</a:t>
            </a:r>
            <a:endParaRPr lang="en-GB" sz="1600" dirty="0">
              <a:solidFill>
                <a:srgbClr val="5A3A06"/>
              </a:solidFill>
            </a:endParaRPr>
          </a:p>
        </p:txBody>
      </p:sp>
      <p:sp>
        <p:nvSpPr>
          <p:cNvPr id="16" name="Rectangle: Rounded Corners 15">
            <a:extLst>
              <a:ext uri="{FF2B5EF4-FFF2-40B4-BE49-F238E27FC236}">
                <a16:creationId xmlns:a16="http://schemas.microsoft.com/office/drawing/2014/main" id="{FBA00C4C-1C2B-184F-7CFF-102FF3849648}"/>
              </a:ext>
            </a:extLst>
          </p:cNvPr>
          <p:cNvSpPr/>
          <p:nvPr/>
        </p:nvSpPr>
        <p:spPr>
          <a:xfrm>
            <a:off x="10100196" y="5140058"/>
            <a:ext cx="1282699"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Spring</a:t>
            </a:r>
            <a:endParaRPr lang="en-GB" sz="1600" dirty="0">
              <a:solidFill>
                <a:srgbClr val="5A3A06"/>
              </a:solidFill>
            </a:endParaRPr>
          </a:p>
        </p:txBody>
      </p:sp>
      <p:cxnSp>
        <p:nvCxnSpPr>
          <p:cNvPr id="17" name="Straight Arrow Connector 16">
            <a:extLst>
              <a:ext uri="{FF2B5EF4-FFF2-40B4-BE49-F238E27FC236}">
                <a16:creationId xmlns:a16="http://schemas.microsoft.com/office/drawing/2014/main" id="{ABE05B21-73EF-9550-3A2E-067A50454D08}"/>
              </a:ext>
            </a:extLst>
          </p:cNvPr>
          <p:cNvCxnSpPr>
            <a:stCxn id="14" idx="2"/>
          </p:cNvCxnSpPr>
          <p:nvPr/>
        </p:nvCxnSpPr>
        <p:spPr>
          <a:xfrm>
            <a:off x="7653957" y="4506789"/>
            <a:ext cx="1105032" cy="164446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58B0C8B3-F0B7-40B3-1D40-C554152BB1E1}"/>
              </a:ext>
            </a:extLst>
          </p:cNvPr>
          <p:cNvCxnSpPr>
            <a:stCxn id="13" idx="3"/>
          </p:cNvCxnSpPr>
          <p:nvPr/>
        </p:nvCxnSpPr>
        <p:spPr>
          <a:xfrm>
            <a:off x="7671663" y="6219294"/>
            <a:ext cx="1376084" cy="40888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12A5F99A-283A-6900-E3B5-50168027781D}"/>
              </a:ext>
            </a:extLst>
          </p:cNvPr>
          <p:cNvCxnSpPr>
            <a:stCxn id="13" idx="3"/>
          </p:cNvCxnSpPr>
          <p:nvPr/>
        </p:nvCxnSpPr>
        <p:spPr>
          <a:xfrm>
            <a:off x="7671663" y="6219294"/>
            <a:ext cx="788534" cy="40888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0EC08433-90C4-DA7F-B4D5-A95FE2471EC8}"/>
              </a:ext>
            </a:extLst>
          </p:cNvPr>
          <p:cNvCxnSpPr>
            <a:stCxn id="16" idx="1"/>
          </p:cNvCxnSpPr>
          <p:nvPr/>
        </p:nvCxnSpPr>
        <p:spPr>
          <a:xfrm flipH="1" flipV="1">
            <a:off x="8954362" y="5279686"/>
            <a:ext cx="1145834" cy="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C574567C-554D-3F43-BDA7-E7C15E1DCDD6}"/>
              </a:ext>
            </a:extLst>
          </p:cNvPr>
          <p:cNvCxnSpPr>
            <a:stCxn id="15" idx="1"/>
          </p:cNvCxnSpPr>
          <p:nvPr/>
        </p:nvCxnSpPr>
        <p:spPr>
          <a:xfrm flipH="1" flipV="1">
            <a:off x="9288379" y="6313966"/>
            <a:ext cx="815496" cy="6176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F73C2977-A32B-96B7-3306-D352968D2572}"/>
              </a:ext>
            </a:extLst>
          </p:cNvPr>
          <p:cNvSpPr txBox="1"/>
          <p:nvPr/>
        </p:nvSpPr>
        <p:spPr>
          <a:xfrm>
            <a:off x="381959" y="1810093"/>
            <a:ext cx="6897048" cy="1015663"/>
          </a:xfrm>
          <a:prstGeom prst="rect">
            <a:avLst/>
          </a:prstGeom>
          <a:noFill/>
        </p:spPr>
        <p:txBody>
          <a:bodyPr wrap="square" rtlCol="0">
            <a:spAutoFit/>
          </a:bodyPr>
          <a:lstStyle/>
          <a:p>
            <a:r>
              <a:rPr lang="en-US" sz="2000" dirty="0">
                <a:solidFill>
                  <a:srgbClr val="5A3A06"/>
                </a:solidFill>
              </a:rPr>
              <a:t>An instrument used to measure the outside distance of a gap. For example, when turning a spindle, outside calipers would be used to determine the external size of the object. </a:t>
            </a:r>
            <a:endParaRPr lang="en-GB" sz="2000" dirty="0">
              <a:solidFill>
                <a:srgbClr val="5A3A06"/>
              </a:solidFill>
            </a:endParaRPr>
          </a:p>
        </p:txBody>
      </p:sp>
      <p:pic>
        <p:nvPicPr>
          <p:cNvPr id="23" name="Picture 22">
            <a:extLst>
              <a:ext uri="{FF2B5EF4-FFF2-40B4-BE49-F238E27FC236}">
                <a16:creationId xmlns:a16="http://schemas.microsoft.com/office/drawing/2014/main" id="{21F2533C-554F-662C-0685-6788207AE1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24" name="Picture 23">
            <a:extLst>
              <a:ext uri="{FF2B5EF4-FFF2-40B4-BE49-F238E27FC236}">
                <a16:creationId xmlns:a16="http://schemas.microsoft.com/office/drawing/2014/main" id="{24A1F167-E018-BAAD-BE07-61A569B674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845667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4158CD0-5195-B2AF-4FC4-5637B7A85E2F}"/>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C1FDA467-9787-C1DF-037F-0FE996250616}"/>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DD1C4B3-F34A-13B7-9256-CF987AA77F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42974136-ADA0-A843-F63C-51D6300B610D}"/>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2:</a:t>
            </a:r>
          </a:p>
          <a:p>
            <a:r>
              <a:rPr lang="en-US" sz="3200" dirty="0">
                <a:ln w="0"/>
                <a:solidFill>
                  <a:schemeClr val="bg1"/>
                </a:solidFill>
                <a:effectLst>
                  <a:outerShdw blurRad="38100" dist="19050" dir="2700000" algn="tl" rotWithShape="0">
                    <a:schemeClr val="dk1">
                      <a:alpha val="40000"/>
                    </a:schemeClr>
                  </a:outerShdw>
                </a:effectLst>
              </a:rPr>
              <a:t>Dividers</a:t>
            </a:r>
            <a:r>
              <a:rPr lang="en-US" sz="3200" b="0" cap="none" spc="0" dirty="0">
                <a:ln w="0"/>
                <a:solidFill>
                  <a:schemeClr val="bg1"/>
                </a:solidFill>
                <a:effectLst>
                  <a:outerShdw blurRad="38100" dist="19050" dir="2700000" algn="tl" rotWithShape="0">
                    <a:schemeClr val="dk1">
                      <a:alpha val="40000"/>
                    </a:schemeClr>
                  </a:outerShdw>
                </a:effectLst>
              </a:rPr>
              <a:t>.</a:t>
            </a:r>
          </a:p>
        </p:txBody>
      </p:sp>
      <p:pic>
        <p:nvPicPr>
          <p:cNvPr id="3" name="Picture 2" descr="A close up of a tool&#10;&#10;Description automatically generated">
            <a:extLst>
              <a:ext uri="{FF2B5EF4-FFF2-40B4-BE49-F238E27FC236}">
                <a16:creationId xmlns:a16="http://schemas.microsoft.com/office/drawing/2014/main" id="{51486840-B943-C1DC-0721-D9F3FFA80B36}"/>
              </a:ext>
            </a:extLst>
          </p:cNvPr>
          <p:cNvPicPr>
            <a:picLocks noChangeAspect="1"/>
          </p:cNvPicPr>
          <p:nvPr/>
        </p:nvPicPr>
        <p:blipFill rotWithShape="1">
          <a:blip r:embed="rId4">
            <a:extLst>
              <a:ext uri="{28A0092B-C50C-407E-A947-70E740481C1C}">
                <a14:useLocalDpi xmlns:a14="http://schemas.microsoft.com/office/drawing/2010/main" val="0"/>
              </a:ext>
            </a:extLst>
          </a:blip>
          <a:srcRect l="43979" b="42593"/>
          <a:stretch/>
        </p:blipFill>
        <p:spPr>
          <a:xfrm rot="18344569">
            <a:off x="7361460" y="4155323"/>
            <a:ext cx="2637886" cy="2703155"/>
          </a:xfrm>
          <a:prstGeom prst="rect">
            <a:avLst/>
          </a:prstGeom>
          <a:ln>
            <a:noFill/>
          </a:ln>
          <a:effectLst>
            <a:outerShdw blurRad="292100" dist="139700" dir="2700000" algn="tl" rotWithShape="0">
              <a:srgbClr val="333333">
                <a:alpha val="65000"/>
              </a:srgbClr>
            </a:outerShdw>
          </a:effectLst>
        </p:spPr>
      </p:pic>
      <p:pic>
        <p:nvPicPr>
          <p:cNvPr id="4" name="Picture 3" descr="A close up of a tool&#10;&#10;Description automatically generated">
            <a:extLst>
              <a:ext uri="{FF2B5EF4-FFF2-40B4-BE49-F238E27FC236}">
                <a16:creationId xmlns:a16="http://schemas.microsoft.com/office/drawing/2014/main" id="{BD041728-0024-C6A4-DDFF-745E0151F7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2110" y="902426"/>
            <a:ext cx="2880000" cy="288000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6299628-EE2E-5838-C83F-0D169BBD55AA}"/>
              </a:ext>
            </a:extLst>
          </p:cNvPr>
          <p:cNvSpPr txBox="1"/>
          <p:nvPr/>
        </p:nvSpPr>
        <p:spPr>
          <a:xfrm>
            <a:off x="259307" y="1542197"/>
            <a:ext cx="7001302" cy="2246769"/>
          </a:xfrm>
          <a:prstGeom prst="rect">
            <a:avLst/>
          </a:prstGeom>
          <a:noFill/>
        </p:spPr>
        <p:txBody>
          <a:bodyPr wrap="square" rtlCol="0">
            <a:spAutoFit/>
          </a:bodyPr>
          <a:lstStyle/>
          <a:p>
            <a:r>
              <a:rPr lang="en-US" sz="2000" dirty="0">
                <a:solidFill>
                  <a:srgbClr val="5A3A06"/>
                </a:solidFill>
              </a:rPr>
              <a:t>Often referred to as a compass the dividers main use is for marking out arcs and circles and for dividing up a measurement into equal increments. The divider has 2 points, one on each arm. One is for pivoting on and the other is for the marking. The distance between each leg is adjusted at the centering collar using the spring-loaded tension knob and once set can repeat the same measurement over and over.</a:t>
            </a:r>
            <a:endParaRPr lang="en-GB" sz="2000" dirty="0">
              <a:solidFill>
                <a:srgbClr val="5A3A06"/>
              </a:solidFill>
            </a:endParaRPr>
          </a:p>
        </p:txBody>
      </p:sp>
      <p:sp>
        <p:nvSpPr>
          <p:cNvPr id="7" name="Rectangle: Rounded Corners 6">
            <a:extLst>
              <a:ext uri="{FF2B5EF4-FFF2-40B4-BE49-F238E27FC236}">
                <a16:creationId xmlns:a16="http://schemas.microsoft.com/office/drawing/2014/main" id="{0E445079-7DA9-FA79-119C-3004B6E8AF40}"/>
              </a:ext>
            </a:extLst>
          </p:cNvPr>
          <p:cNvSpPr/>
          <p:nvPr/>
        </p:nvSpPr>
        <p:spPr>
          <a:xfrm>
            <a:off x="6388964" y="6079665"/>
            <a:ext cx="1282699"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Legs</a:t>
            </a:r>
            <a:endParaRPr lang="en-GB" sz="1600" dirty="0">
              <a:solidFill>
                <a:srgbClr val="5A3A06"/>
              </a:solidFill>
            </a:endParaRPr>
          </a:p>
        </p:txBody>
      </p:sp>
      <p:sp>
        <p:nvSpPr>
          <p:cNvPr id="8" name="Rectangle: Rounded Corners 7">
            <a:extLst>
              <a:ext uri="{FF2B5EF4-FFF2-40B4-BE49-F238E27FC236}">
                <a16:creationId xmlns:a16="http://schemas.microsoft.com/office/drawing/2014/main" id="{D46998AC-82BE-9D12-DC05-EFF908E55B4F}"/>
              </a:ext>
            </a:extLst>
          </p:cNvPr>
          <p:cNvSpPr/>
          <p:nvPr/>
        </p:nvSpPr>
        <p:spPr>
          <a:xfrm>
            <a:off x="6847717" y="4148395"/>
            <a:ext cx="1612480" cy="35839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Centering Collar</a:t>
            </a:r>
            <a:endParaRPr lang="en-GB" sz="1600" dirty="0">
              <a:solidFill>
                <a:srgbClr val="5A3A06"/>
              </a:solidFill>
            </a:endParaRPr>
          </a:p>
        </p:txBody>
      </p:sp>
      <p:cxnSp>
        <p:nvCxnSpPr>
          <p:cNvPr id="9" name="Straight Arrow Connector 8">
            <a:extLst>
              <a:ext uri="{FF2B5EF4-FFF2-40B4-BE49-F238E27FC236}">
                <a16:creationId xmlns:a16="http://schemas.microsoft.com/office/drawing/2014/main" id="{994ED4E9-E721-F5CE-10F1-257778F22469}"/>
              </a:ext>
            </a:extLst>
          </p:cNvPr>
          <p:cNvCxnSpPr>
            <a:cxnSpLocks/>
            <a:stCxn id="8" idx="2"/>
          </p:cNvCxnSpPr>
          <p:nvPr/>
        </p:nvCxnSpPr>
        <p:spPr>
          <a:xfrm>
            <a:off x="7653957" y="4506789"/>
            <a:ext cx="1074554" cy="157287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CA42FDA7-7AF6-0C59-7DF0-29FD890D22CF}"/>
              </a:ext>
            </a:extLst>
          </p:cNvPr>
          <p:cNvCxnSpPr>
            <a:cxnSpLocks/>
            <a:stCxn id="7" idx="3"/>
          </p:cNvCxnSpPr>
          <p:nvPr/>
        </p:nvCxnSpPr>
        <p:spPr>
          <a:xfrm>
            <a:off x="7671663" y="6219294"/>
            <a:ext cx="806240" cy="21876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08FC1D77-C6A0-9F74-43F4-446A5D21E8C8}"/>
              </a:ext>
            </a:extLst>
          </p:cNvPr>
          <p:cNvCxnSpPr>
            <a:cxnSpLocks/>
          </p:cNvCxnSpPr>
          <p:nvPr/>
        </p:nvCxnSpPr>
        <p:spPr>
          <a:xfrm>
            <a:off x="7684587" y="6219293"/>
            <a:ext cx="1495427" cy="53226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2" name="Rectangle: Rounded Corners 11">
            <a:extLst>
              <a:ext uri="{FF2B5EF4-FFF2-40B4-BE49-F238E27FC236}">
                <a16:creationId xmlns:a16="http://schemas.microsoft.com/office/drawing/2014/main" id="{4173E05F-B43B-9B36-FE95-B2F18121A2F8}"/>
              </a:ext>
            </a:extLst>
          </p:cNvPr>
          <p:cNvSpPr/>
          <p:nvPr/>
        </p:nvSpPr>
        <p:spPr>
          <a:xfrm>
            <a:off x="10103875" y="6151253"/>
            <a:ext cx="1612480" cy="448951"/>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Spring Loaded Tension Knob</a:t>
            </a:r>
            <a:endParaRPr lang="en-GB" sz="1600" dirty="0">
              <a:solidFill>
                <a:srgbClr val="5A3A06"/>
              </a:solidFill>
            </a:endParaRPr>
          </a:p>
        </p:txBody>
      </p:sp>
      <p:cxnSp>
        <p:nvCxnSpPr>
          <p:cNvPr id="13" name="Straight Arrow Connector 12">
            <a:extLst>
              <a:ext uri="{FF2B5EF4-FFF2-40B4-BE49-F238E27FC236}">
                <a16:creationId xmlns:a16="http://schemas.microsoft.com/office/drawing/2014/main" id="{9CD726FF-13BA-106E-B222-6546DC5A60DC}"/>
              </a:ext>
            </a:extLst>
          </p:cNvPr>
          <p:cNvCxnSpPr>
            <a:cxnSpLocks/>
            <a:stCxn id="12" idx="1"/>
          </p:cNvCxnSpPr>
          <p:nvPr/>
        </p:nvCxnSpPr>
        <p:spPr>
          <a:xfrm flipH="1" flipV="1">
            <a:off x="9383695" y="6120383"/>
            <a:ext cx="720180" cy="25534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4" name="Rectangle: Rounded Corners 13">
            <a:extLst>
              <a:ext uri="{FF2B5EF4-FFF2-40B4-BE49-F238E27FC236}">
                <a16:creationId xmlns:a16="http://schemas.microsoft.com/office/drawing/2014/main" id="{CCB6A4B1-AF9A-03FC-0B3F-1271598F21C5}"/>
              </a:ext>
            </a:extLst>
          </p:cNvPr>
          <p:cNvSpPr/>
          <p:nvPr/>
        </p:nvSpPr>
        <p:spPr>
          <a:xfrm>
            <a:off x="10100196" y="5140058"/>
            <a:ext cx="1282699"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Spring</a:t>
            </a:r>
            <a:endParaRPr lang="en-GB" sz="1600" dirty="0">
              <a:solidFill>
                <a:srgbClr val="5A3A06"/>
              </a:solidFill>
            </a:endParaRPr>
          </a:p>
        </p:txBody>
      </p:sp>
      <p:cxnSp>
        <p:nvCxnSpPr>
          <p:cNvPr id="15" name="Straight Arrow Connector 14">
            <a:extLst>
              <a:ext uri="{FF2B5EF4-FFF2-40B4-BE49-F238E27FC236}">
                <a16:creationId xmlns:a16="http://schemas.microsoft.com/office/drawing/2014/main" id="{8DC44A02-32EC-7A8F-5852-28BB1C73D959}"/>
              </a:ext>
            </a:extLst>
          </p:cNvPr>
          <p:cNvCxnSpPr>
            <a:cxnSpLocks/>
          </p:cNvCxnSpPr>
          <p:nvPr/>
        </p:nvCxnSpPr>
        <p:spPr>
          <a:xfrm flipH="1" flipV="1">
            <a:off x="9152488" y="4978302"/>
            <a:ext cx="921712" cy="30138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6" name="Picture 15" descr="A close up of a tool&#10;&#10;Description automatically generated">
            <a:extLst>
              <a:ext uri="{FF2B5EF4-FFF2-40B4-BE49-F238E27FC236}">
                <a16:creationId xmlns:a16="http://schemas.microsoft.com/office/drawing/2014/main" id="{FF43EEC1-9DFB-5F6E-4DFF-604E8C6ABD6E}"/>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18344569">
            <a:off x="941299" y="4139300"/>
            <a:ext cx="2353005" cy="2353005"/>
          </a:xfrm>
          <a:prstGeom prst="rect">
            <a:avLst/>
          </a:prstGeom>
          <a:ln>
            <a:noFill/>
          </a:ln>
          <a:effectLst>
            <a:outerShdw blurRad="292100" dist="139700" dir="2700000" algn="tl" rotWithShape="0">
              <a:srgbClr val="333333">
                <a:alpha val="65000"/>
              </a:srgbClr>
            </a:outerShdw>
          </a:effectLst>
        </p:spPr>
      </p:pic>
      <p:pic>
        <p:nvPicPr>
          <p:cNvPr id="17" name="Picture 16" descr="A close up of a tool&#10;&#10;Description automatically generated">
            <a:extLst>
              <a:ext uri="{FF2B5EF4-FFF2-40B4-BE49-F238E27FC236}">
                <a16:creationId xmlns:a16="http://schemas.microsoft.com/office/drawing/2014/main" id="{4FB31CCA-C64F-1BEB-5B60-FEBC28284F95}"/>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rot="18344569">
            <a:off x="1575385" y="4139300"/>
            <a:ext cx="2353005" cy="2353005"/>
          </a:xfrm>
          <a:prstGeom prst="rect">
            <a:avLst/>
          </a:prstGeom>
          <a:ln>
            <a:noFill/>
          </a:ln>
          <a:effectLst>
            <a:outerShdw blurRad="292100" dist="139700" dir="2700000" algn="tl" rotWithShape="0">
              <a:srgbClr val="333333">
                <a:alpha val="65000"/>
              </a:srgbClr>
            </a:outerShdw>
          </a:effectLst>
        </p:spPr>
      </p:pic>
      <p:pic>
        <p:nvPicPr>
          <p:cNvPr id="18" name="Picture 17" descr="A close up of a tool&#10;&#10;Description automatically generated">
            <a:extLst>
              <a:ext uri="{FF2B5EF4-FFF2-40B4-BE49-F238E27FC236}">
                <a16:creationId xmlns:a16="http://schemas.microsoft.com/office/drawing/2014/main" id="{B2D04BDE-83EA-D996-676D-A99EF47273F5}"/>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rot="18344569">
            <a:off x="2209470" y="4139299"/>
            <a:ext cx="2353005" cy="2353005"/>
          </a:xfrm>
          <a:prstGeom prst="rect">
            <a:avLst/>
          </a:prstGeom>
          <a:ln>
            <a:noFill/>
          </a:ln>
          <a:effectLst>
            <a:outerShdw blurRad="292100" dist="139700" dir="2700000" algn="tl" rotWithShape="0">
              <a:srgbClr val="333333">
                <a:alpha val="65000"/>
              </a:srgbClr>
            </a:outerShdw>
          </a:effectLst>
        </p:spPr>
      </p:pic>
      <p:pic>
        <p:nvPicPr>
          <p:cNvPr id="19" name="Picture 18" descr="A close up of a tool&#10;&#10;Description automatically generated">
            <a:extLst>
              <a:ext uri="{FF2B5EF4-FFF2-40B4-BE49-F238E27FC236}">
                <a16:creationId xmlns:a16="http://schemas.microsoft.com/office/drawing/2014/main" id="{88090CB5-24B1-7CC9-3948-647D0B2CA392}"/>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rot="18344569">
            <a:off x="2843555" y="4139299"/>
            <a:ext cx="2353005" cy="2353005"/>
          </a:xfrm>
          <a:prstGeom prst="rect">
            <a:avLst/>
          </a:prstGeom>
          <a:ln>
            <a:noFill/>
          </a:ln>
          <a:effectLst>
            <a:outerShdw blurRad="292100" dist="139700" dir="2700000" algn="tl" rotWithShape="0">
              <a:srgbClr val="333333">
                <a:alpha val="65000"/>
              </a:srgbClr>
            </a:outerShdw>
          </a:effectLst>
        </p:spPr>
      </p:pic>
      <p:pic>
        <p:nvPicPr>
          <p:cNvPr id="20" name="Picture 19" descr="A close up of a tool&#10;&#10;Description automatically generated">
            <a:extLst>
              <a:ext uri="{FF2B5EF4-FFF2-40B4-BE49-F238E27FC236}">
                <a16:creationId xmlns:a16="http://schemas.microsoft.com/office/drawing/2014/main" id="{6EC3B640-D0FC-DA2E-1BAE-1CD77B6E41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344569">
            <a:off x="3477640" y="4139299"/>
            <a:ext cx="2353005" cy="2353005"/>
          </a:xfrm>
          <a:prstGeom prst="rect">
            <a:avLst/>
          </a:prstGeom>
          <a:ln>
            <a:noFill/>
          </a:ln>
          <a:effectLst>
            <a:outerShdw blurRad="292100" dist="139700" dir="2700000" algn="tl" rotWithShape="0">
              <a:srgbClr val="333333">
                <a:alpha val="65000"/>
              </a:srgbClr>
            </a:outerShdw>
          </a:effectLst>
        </p:spPr>
      </p:pic>
      <p:cxnSp>
        <p:nvCxnSpPr>
          <p:cNvPr id="21" name="Straight Connector 20">
            <a:extLst>
              <a:ext uri="{FF2B5EF4-FFF2-40B4-BE49-F238E27FC236}">
                <a16:creationId xmlns:a16="http://schemas.microsoft.com/office/drawing/2014/main" id="{973C9634-1E08-E831-C023-61759354F3B4}"/>
              </a:ext>
            </a:extLst>
          </p:cNvPr>
          <p:cNvCxnSpPr/>
          <p:nvPr/>
        </p:nvCxnSpPr>
        <p:spPr>
          <a:xfrm>
            <a:off x="1798472" y="6648450"/>
            <a:ext cx="3175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17CEDE9-70AD-9D38-E772-C24F836D2BF2}"/>
              </a:ext>
            </a:extLst>
          </p:cNvPr>
          <p:cNvCxnSpPr/>
          <p:nvPr/>
        </p:nvCxnSpPr>
        <p:spPr>
          <a:xfrm>
            <a:off x="1797050" y="6489700"/>
            <a:ext cx="0" cy="27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5CE6516-B1E7-F886-612D-6A24C4804753}"/>
              </a:ext>
            </a:extLst>
          </p:cNvPr>
          <p:cNvCxnSpPr/>
          <p:nvPr/>
        </p:nvCxnSpPr>
        <p:spPr>
          <a:xfrm>
            <a:off x="2432050" y="6489700"/>
            <a:ext cx="0" cy="27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CDC1B0D-5300-8410-88B9-AD00863B80C6}"/>
              </a:ext>
            </a:extLst>
          </p:cNvPr>
          <p:cNvCxnSpPr/>
          <p:nvPr/>
        </p:nvCxnSpPr>
        <p:spPr>
          <a:xfrm>
            <a:off x="3061151" y="6489700"/>
            <a:ext cx="0" cy="27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94ED29-BD50-2158-EFFC-E366A7AADEE0}"/>
              </a:ext>
            </a:extLst>
          </p:cNvPr>
          <p:cNvCxnSpPr/>
          <p:nvPr/>
        </p:nvCxnSpPr>
        <p:spPr>
          <a:xfrm>
            <a:off x="3690253" y="6508750"/>
            <a:ext cx="0" cy="27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3C5093B-70A9-23ED-F855-53279A0EE790}"/>
              </a:ext>
            </a:extLst>
          </p:cNvPr>
          <p:cNvCxnSpPr/>
          <p:nvPr/>
        </p:nvCxnSpPr>
        <p:spPr>
          <a:xfrm>
            <a:off x="4328022" y="6508750"/>
            <a:ext cx="0" cy="279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88D1096-1A97-CE2F-AAB3-4B613BBB87C3}"/>
              </a:ext>
            </a:extLst>
          </p:cNvPr>
          <p:cNvCxnSpPr/>
          <p:nvPr/>
        </p:nvCxnSpPr>
        <p:spPr>
          <a:xfrm>
            <a:off x="4973472" y="6508750"/>
            <a:ext cx="0" cy="27940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E6DDDB7-6D5D-F1A5-46D1-38C567756CAC}"/>
              </a:ext>
            </a:extLst>
          </p:cNvPr>
          <p:cNvSpPr txBox="1"/>
          <p:nvPr/>
        </p:nvSpPr>
        <p:spPr>
          <a:xfrm>
            <a:off x="5660504" y="4819464"/>
            <a:ext cx="1600105" cy="369332"/>
          </a:xfrm>
          <a:prstGeom prst="rect">
            <a:avLst/>
          </a:prstGeom>
          <a:noFill/>
        </p:spPr>
        <p:txBody>
          <a:bodyPr wrap="square" rtlCol="0">
            <a:spAutoFit/>
          </a:bodyPr>
          <a:lstStyle/>
          <a:p>
            <a:r>
              <a:rPr lang="en-US" dirty="0">
                <a:solidFill>
                  <a:srgbClr val="5A3A06"/>
                </a:solidFill>
              </a:rPr>
              <a:t>Equal parts</a:t>
            </a:r>
            <a:endParaRPr lang="en-GB" dirty="0">
              <a:solidFill>
                <a:srgbClr val="5A3A06"/>
              </a:solidFill>
            </a:endParaRPr>
          </a:p>
        </p:txBody>
      </p:sp>
      <p:cxnSp>
        <p:nvCxnSpPr>
          <p:cNvPr id="29" name="Straight Arrow Connector 28">
            <a:extLst>
              <a:ext uri="{FF2B5EF4-FFF2-40B4-BE49-F238E27FC236}">
                <a16:creationId xmlns:a16="http://schemas.microsoft.com/office/drawing/2014/main" id="{DDED3687-557A-75F6-E2CE-3CD825C805FA}"/>
              </a:ext>
            </a:extLst>
          </p:cNvPr>
          <p:cNvCxnSpPr/>
          <p:nvPr/>
        </p:nvCxnSpPr>
        <p:spPr>
          <a:xfrm flipH="1">
            <a:off x="2117801" y="5188796"/>
            <a:ext cx="3544413" cy="13816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169BAD4F-FD67-4F6C-79AB-72DF002F5D2A}"/>
              </a:ext>
            </a:extLst>
          </p:cNvPr>
          <p:cNvCxnSpPr/>
          <p:nvPr/>
        </p:nvCxnSpPr>
        <p:spPr>
          <a:xfrm flipH="1">
            <a:off x="2751887" y="5188796"/>
            <a:ext cx="2908617" cy="13816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3B8FAAE0-9C93-0DBD-44AB-00C42381DFBC}"/>
              </a:ext>
            </a:extLst>
          </p:cNvPr>
          <p:cNvCxnSpPr/>
          <p:nvPr/>
        </p:nvCxnSpPr>
        <p:spPr>
          <a:xfrm flipH="1">
            <a:off x="3385972" y="5188796"/>
            <a:ext cx="2274532" cy="144060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2" name="Straight Arrow Connector 31">
            <a:extLst>
              <a:ext uri="{FF2B5EF4-FFF2-40B4-BE49-F238E27FC236}">
                <a16:creationId xmlns:a16="http://schemas.microsoft.com/office/drawing/2014/main" id="{C0363FE7-9FD8-D763-6573-8479833CC6DD}"/>
              </a:ext>
            </a:extLst>
          </p:cNvPr>
          <p:cNvCxnSpPr/>
          <p:nvPr/>
        </p:nvCxnSpPr>
        <p:spPr>
          <a:xfrm flipH="1">
            <a:off x="4020057" y="5188796"/>
            <a:ext cx="1640447" cy="13816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3" name="Straight Arrow Connector 32">
            <a:extLst>
              <a:ext uri="{FF2B5EF4-FFF2-40B4-BE49-F238E27FC236}">
                <a16:creationId xmlns:a16="http://schemas.microsoft.com/office/drawing/2014/main" id="{70D60907-AAB9-7C14-D8F3-D24E905BAD8E}"/>
              </a:ext>
            </a:extLst>
          </p:cNvPr>
          <p:cNvCxnSpPr/>
          <p:nvPr/>
        </p:nvCxnSpPr>
        <p:spPr>
          <a:xfrm flipH="1">
            <a:off x="4654142" y="5188795"/>
            <a:ext cx="1003088" cy="138166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34" name="Picture 33">
            <a:extLst>
              <a:ext uri="{FF2B5EF4-FFF2-40B4-BE49-F238E27FC236}">
                <a16:creationId xmlns:a16="http://schemas.microsoft.com/office/drawing/2014/main" id="{DD6B25CA-E6D2-B8E9-2D6D-ABA40457D2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35" name="Picture 34">
            <a:extLst>
              <a:ext uri="{FF2B5EF4-FFF2-40B4-BE49-F238E27FC236}">
                <a16:creationId xmlns:a16="http://schemas.microsoft.com/office/drawing/2014/main" id="{2CD8C241-DF35-2996-3943-16B1223306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1292330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80000"/>
                    </a14:imgEffect>
                  </a14:imgLayer>
                </a14:imgProps>
              </a:ext>
            </a:extLst>
          </a:blip>
          <a:srcRect/>
          <a:stretch>
            <a:fillRect t="-9000" b="-9000"/>
          </a:stretch>
        </a:blipFill>
        <a:effectLst/>
      </p:bgPr>
    </p:bg>
    <p:spTree>
      <p:nvGrpSpPr>
        <p:cNvPr id="1" name="">
          <a:extLst>
            <a:ext uri="{FF2B5EF4-FFF2-40B4-BE49-F238E27FC236}">
              <a16:creationId xmlns:a16="http://schemas.microsoft.com/office/drawing/2014/main" id="{467DC9ED-B076-F80E-9547-DCBD72D062A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F1E6E49-7661-658C-6639-D90DD58ABE88}"/>
              </a:ext>
            </a:extLst>
          </p:cNvPr>
          <p:cNvSpPr/>
          <p:nvPr/>
        </p:nvSpPr>
        <p:spPr>
          <a:xfrm>
            <a:off x="722253" y="2274838"/>
            <a:ext cx="10747493" cy="2308324"/>
          </a:xfrm>
          <a:prstGeom prst="rect">
            <a:avLst/>
          </a:prstGeom>
          <a:noFill/>
        </p:spPr>
        <p:txBody>
          <a:bodyPr wrap="none" lIns="91440" tIns="45720" rIns="91440" bIns="45720">
            <a:spAutoFit/>
          </a:bodyPr>
          <a:lstStyle/>
          <a:p>
            <a:pPr algn="ctr"/>
            <a:r>
              <a:rPr lang="en-GB" sz="72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Measuring &amp; Marking Tools</a:t>
            </a:r>
          </a:p>
          <a:p>
            <a:pPr algn="ctr"/>
            <a:r>
              <a:rPr lang="en-GB" sz="7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endParaRPr lang="en-GB" sz="72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5184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4AA4B6-E500-AE56-2EF2-FE4770D741DC}"/>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07364235-0158-3F52-0DE9-45FF5E648701}"/>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FB4376E1-7312-3A8F-5048-B4F8388B59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1FC00BCE-9C54-91AE-A35F-668364470DA5}"/>
              </a:ext>
            </a:extLst>
          </p:cNvPr>
          <p:cNvSpPr/>
          <p:nvPr/>
        </p:nvSpPr>
        <p:spPr>
          <a:xfrm>
            <a:off x="0" y="167092"/>
            <a:ext cx="6223000" cy="584775"/>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3</a:t>
            </a:r>
            <a:r>
              <a:rPr lang="en-US" sz="3200" dirty="0">
                <a:ln w="0"/>
                <a:solidFill>
                  <a:schemeClr val="bg1"/>
                </a:solidFill>
                <a:effectLst>
                  <a:outerShdw blurRad="38100" dist="19050" dir="2700000" algn="tl" rotWithShape="0">
                    <a:schemeClr val="dk1">
                      <a:alpha val="40000"/>
                    </a:schemeClr>
                  </a:outerShdw>
                </a:effectLst>
              </a:rPr>
              <a:t>.</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3" name="Picture 2">
            <a:extLst>
              <a:ext uri="{FF2B5EF4-FFF2-40B4-BE49-F238E27FC236}">
                <a16:creationId xmlns:a16="http://schemas.microsoft.com/office/drawing/2014/main" id="{92A8498A-6C5A-4DDF-8A7E-1D64B2775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29" y="2488476"/>
            <a:ext cx="2880000" cy="28800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D34B901-5006-C68E-D311-896DE7618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4378" y="2284725"/>
            <a:ext cx="2880000" cy="28800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2E7C3D6-BAD5-A72C-C8B0-44955AC159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0276" y="3428376"/>
            <a:ext cx="2880000" cy="28800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D063D9A-FCB2-CC23-CDBB-7231631E92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0552" y="403276"/>
            <a:ext cx="2880000" cy="288000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F50610BF-0CCE-6B55-75B6-ABF12B53661E}"/>
              </a:ext>
            </a:extLst>
          </p:cNvPr>
          <p:cNvSpPr/>
          <p:nvPr/>
        </p:nvSpPr>
        <p:spPr>
          <a:xfrm>
            <a:off x="1010649" y="5568510"/>
            <a:ext cx="2201565"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Chalk Line and Reel</a:t>
            </a:r>
          </a:p>
        </p:txBody>
      </p:sp>
      <p:sp>
        <p:nvSpPr>
          <p:cNvPr id="9" name="Rectangle 8">
            <a:extLst>
              <a:ext uri="{FF2B5EF4-FFF2-40B4-BE49-F238E27FC236}">
                <a16:creationId xmlns:a16="http://schemas.microsoft.com/office/drawing/2014/main" id="{79A7D5DC-2711-2F35-FB6D-F46A8907AB7E}"/>
              </a:ext>
            </a:extLst>
          </p:cNvPr>
          <p:cNvSpPr/>
          <p:nvPr/>
        </p:nvSpPr>
        <p:spPr>
          <a:xfrm>
            <a:off x="4687462" y="2883166"/>
            <a:ext cx="1629742"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Marking Knife</a:t>
            </a:r>
          </a:p>
        </p:txBody>
      </p:sp>
      <p:sp>
        <p:nvSpPr>
          <p:cNvPr id="10" name="Rectangle 9">
            <a:extLst>
              <a:ext uri="{FF2B5EF4-FFF2-40B4-BE49-F238E27FC236}">
                <a16:creationId xmlns:a16="http://schemas.microsoft.com/office/drawing/2014/main" id="{D8252EDB-8684-75F2-DE04-F79F50D42863}"/>
              </a:ext>
            </a:extLst>
          </p:cNvPr>
          <p:cNvSpPr/>
          <p:nvPr/>
        </p:nvSpPr>
        <p:spPr>
          <a:xfrm>
            <a:off x="7590119" y="4376014"/>
            <a:ext cx="1556132"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Straight Edge</a:t>
            </a:r>
          </a:p>
        </p:txBody>
      </p:sp>
      <p:sp>
        <p:nvSpPr>
          <p:cNvPr id="11" name="Rectangle 10">
            <a:extLst>
              <a:ext uri="{FF2B5EF4-FFF2-40B4-BE49-F238E27FC236}">
                <a16:creationId xmlns:a16="http://schemas.microsoft.com/office/drawing/2014/main" id="{DB94C461-3FD1-202D-4430-C1F19619E48C}"/>
              </a:ext>
            </a:extLst>
          </p:cNvPr>
          <p:cNvSpPr/>
          <p:nvPr/>
        </p:nvSpPr>
        <p:spPr>
          <a:xfrm>
            <a:off x="8085545" y="550826"/>
            <a:ext cx="1779333"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Trammel heads</a:t>
            </a:r>
          </a:p>
        </p:txBody>
      </p:sp>
      <p:pic>
        <p:nvPicPr>
          <p:cNvPr id="12" name="Picture 11">
            <a:extLst>
              <a:ext uri="{FF2B5EF4-FFF2-40B4-BE49-F238E27FC236}">
                <a16:creationId xmlns:a16="http://schemas.microsoft.com/office/drawing/2014/main" id="{844B4471-30C1-B98F-3BDD-5C2D948F88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13" name="Picture 12">
            <a:extLst>
              <a:ext uri="{FF2B5EF4-FFF2-40B4-BE49-F238E27FC236}">
                <a16:creationId xmlns:a16="http://schemas.microsoft.com/office/drawing/2014/main" id="{082BD272-2233-11CC-97D0-37E06B7194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1622300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1F6B148-A7A2-1BAB-471B-A46C4A2597A7}"/>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5F87670D-150E-67E1-1519-BB4458C30F11}"/>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48E8821-B7E3-E2F7-53F9-2FDDF2E9B2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04C121E6-B913-0999-6E3F-9D7C4B7D5755}"/>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3:</a:t>
            </a:r>
          </a:p>
          <a:p>
            <a:r>
              <a:rPr lang="en-US" sz="3200" dirty="0">
                <a:ln w="0"/>
                <a:solidFill>
                  <a:schemeClr val="bg1"/>
                </a:solidFill>
                <a:effectLst>
                  <a:outerShdw blurRad="38100" dist="19050" dir="2700000" algn="tl" rotWithShape="0">
                    <a:schemeClr val="dk1">
                      <a:alpha val="40000"/>
                    </a:schemeClr>
                  </a:outerShdw>
                </a:effectLst>
              </a:rPr>
              <a:t>Chalk Line &amp; Reel</a:t>
            </a:r>
            <a:r>
              <a:rPr lang="en-US" sz="3200" b="0" cap="none" spc="0" dirty="0">
                <a:ln w="0"/>
                <a:solidFill>
                  <a:schemeClr val="bg1"/>
                </a:solidFill>
                <a:effectLst>
                  <a:outerShdw blurRad="38100" dist="19050" dir="2700000" algn="tl" rotWithShape="0">
                    <a:schemeClr val="dk1">
                      <a:alpha val="40000"/>
                    </a:schemeClr>
                  </a:outerShdw>
                </a:effectLst>
              </a:rPr>
              <a:t>.</a:t>
            </a:r>
          </a:p>
        </p:txBody>
      </p:sp>
      <p:pic>
        <p:nvPicPr>
          <p:cNvPr id="3" name="Picture 2">
            <a:extLst>
              <a:ext uri="{FF2B5EF4-FFF2-40B4-BE49-F238E27FC236}">
                <a16:creationId xmlns:a16="http://schemas.microsoft.com/office/drawing/2014/main" id="{014D323A-3696-4DB1-65BF-A692F544272F}"/>
              </a:ext>
            </a:extLst>
          </p:cNvPr>
          <p:cNvPicPr>
            <a:picLocks noChangeAspect="1"/>
          </p:cNvPicPr>
          <p:nvPr/>
        </p:nvPicPr>
        <p:blipFill rotWithShape="1">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r="44011" b="13419"/>
          <a:stretch/>
        </p:blipFill>
        <p:spPr>
          <a:xfrm>
            <a:off x="1040085" y="4680768"/>
            <a:ext cx="983000" cy="15201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E42880C-FA27-EC98-C238-AD242025C97E}"/>
              </a:ext>
            </a:extLst>
          </p:cNvPr>
          <p:cNvPicPr>
            <a:picLocks noChangeAspect="1"/>
          </p:cNvPicPr>
          <p:nvPr/>
        </p:nvPicPr>
        <p:blipFill rotWithShape="1">
          <a:blip r:embed="rId4">
            <a:extLst>
              <a:ext uri="{28A0092B-C50C-407E-A947-70E740481C1C}">
                <a14:useLocalDpi xmlns:a14="http://schemas.microsoft.com/office/drawing/2010/main" val="0"/>
              </a:ext>
            </a:extLst>
          </a:blip>
          <a:srcRect l="57856" b="10312"/>
          <a:stretch/>
        </p:blipFill>
        <p:spPr>
          <a:xfrm>
            <a:off x="2549607" y="4775472"/>
            <a:ext cx="714293" cy="15201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86340BC-BFD6-8B72-77AD-7EE1567531EE}"/>
              </a:ext>
            </a:extLst>
          </p:cNvPr>
          <p:cNvPicPr>
            <a:picLocks noChangeAspect="1"/>
          </p:cNvPicPr>
          <p:nvPr/>
        </p:nvPicPr>
        <p:blipFill rotWithShape="1">
          <a:blip r:embed="rId4">
            <a:clrChange>
              <a:clrFrom>
                <a:srgbClr val="DACF38"/>
              </a:clrFrom>
              <a:clrTo>
                <a:srgbClr val="DACF38">
                  <a:alpha val="0"/>
                </a:srgbClr>
              </a:clrTo>
            </a:clrChange>
            <a:extLst>
              <a:ext uri="{28A0092B-C50C-407E-A947-70E740481C1C}">
                <a14:useLocalDpi xmlns:a14="http://schemas.microsoft.com/office/drawing/2010/main" val="0"/>
              </a:ext>
            </a:extLst>
          </a:blip>
          <a:srcRect l="10312" t="86449" r="8692" b="-1309"/>
          <a:stretch/>
        </p:blipFill>
        <p:spPr>
          <a:xfrm rot="5400000">
            <a:off x="3436284" y="5431238"/>
            <a:ext cx="1606232" cy="294700"/>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444EBED4-3ED8-F448-9B41-4FA3E5AAAE3E}"/>
              </a:ext>
            </a:extLst>
          </p:cNvPr>
          <p:cNvSpPr/>
          <p:nvPr/>
        </p:nvSpPr>
        <p:spPr>
          <a:xfrm>
            <a:off x="2529085" y="6370403"/>
            <a:ext cx="755336"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Chalk</a:t>
            </a:r>
          </a:p>
        </p:txBody>
      </p:sp>
      <p:sp>
        <p:nvSpPr>
          <p:cNvPr id="8" name="Rectangle 7">
            <a:extLst>
              <a:ext uri="{FF2B5EF4-FFF2-40B4-BE49-F238E27FC236}">
                <a16:creationId xmlns:a16="http://schemas.microsoft.com/office/drawing/2014/main" id="{1C4C3AED-CA5E-5CA4-01DC-9BC963360DE7}"/>
              </a:ext>
            </a:extLst>
          </p:cNvPr>
          <p:cNvSpPr/>
          <p:nvPr/>
        </p:nvSpPr>
        <p:spPr>
          <a:xfrm>
            <a:off x="1172124" y="6370403"/>
            <a:ext cx="635431"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Reel</a:t>
            </a:r>
          </a:p>
        </p:txBody>
      </p:sp>
      <p:sp>
        <p:nvSpPr>
          <p:cNvPr id="9" name="Rectangle 8">
            <a:extLst>
              <a:ext uri="{FF2B5EF4-FFF2-40B4-BE49-F238E27FC236}">
                <a16:creationId xmlns:a16="http://schemas.microsoft.com/office/drawing/2014/main" id="{681F7E36-852D-A510-5C84-EF4C372E350B}"/>
              </a:ext>
            </a:extLst>
          </p:cNvPr>
          <p:cNvSpPr/>
          <p:nvPr/>
        </p:nvSpPr>
        <p:spPr>
          <a:xfrm>
            <a:off x="3634105" y="6370403"/>
            <a:ext cx="1210589"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Chalk pen</a:t>
            </a:r>
          </a:p>
        </p:txBody>
      </p:sp>
      <p:sp>
        <p:nvSpPr>
          <p:cNvPr id="10" name="Rectangle: Rounded Corners 9">
            <a:extLst>
              <a:ext uri="{FF2B5EF4-FFF2-40B4-BE49-F238E27FC236}">
                <a16:creationId xmlns:a16="http://schemas.microsoft.com/office/drawing/2014/main" id="{CE36B982-7577-B1C6-C1B4-C5EBC1546283}"/>
              </a:ext>
            </a:extLst>
          </p:cNvPr>
          <p:cNvSpPr/>
          <p:nvPr/>
        </p:nvSpPr>
        <p:spPr>
          <a:xfrm>
            <a:off x="10334092" y="868444"/>
            <a:ext cx="1300445" cy="42262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Hook and line</a:t>
            </a:r>
            <a:endParaRPr lang="en-GB" sz="1600" dirty="0">
              <a:solidFill>
                <a:srgbClr val="5A3A06"/>
              </a:solidFill>
            </a:endParaRPr>
          </a:p>
        </p:txBody>
      </p:sp>
      <p:pic>
        <p:nvPicPr>
          <p:cNvPr id="11" name="Picture 10">
            <a:extLst>
              <a:ext uri="{FF2B5EF4-FFF2-40B4-BE49-F238E27FC236}">
                <a16:creationId xmlns:a16="http://schemas.microsoft.com/office/drawing/2014/main" id="{1FB044F0-00FD-C6E7-75D4-AED40D82E541}"/>
              </a:ext>
            </a:extLst>
          </p:cNvPr>
          <p:cNvPicPr>
            <a:picLocks noChangeAspect="1"/>
          </p:cNvPicPr>
          <p:nvPr/>
        </p:nvPicPr>
        <p:blipFill rotWithShape="1">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r="44011" b="13419"/>
          <a:stretch/>
        </p:blipFill>
        <p:spPr>
          <a:xfrm>
            <a:off x="8419446" y="1403902"/>
            <a:ext cx="2445894" cy="3782303"/>
          </a:xfrm>
          <a:prstGeom prst="rect">
            <a:avLst/>
          </a:prstGeom>
          <a:ln>
            <a:noFill/>
          </a:ln>
          <a:effectLst>
            <a:outerShdw blurRad="292100" dist="139700" dir="2700000" algn="tl" rotWithShape="0">
              <a:srgbClr val="333333">
                <a:alpha val="65000"/>
              </a:srgbClr>
            </a:outerShdw>
          </a:effectLst>
        </p:spPr>
      </p:pic>
      <p:sp>
        <p:nvSpPr>
          <p:cNvPr id="12" name="Rectangle: Rounded Corners 11">
            <a:extLst>
              <a:ext uri="{FF2B5EF4-FFF2-40B4-BE49-F238E27FC236}">
                <a16:creationId xmlns:a16="http://schemas.microsoft.com/office/drawing/2014/main" id="{D84FB871-ABB9-BA6B-0225-F7B1F79D16CE}"/>
              </a:ext>
            </a:extLst>
          </p:cNvPr>
          <p:cNvSpPr/>
          <p:nvPr/>
        </p:nvSpPr>
        <p:spPr>
          <a:xfrm>
            <a:off x="6848421" y="3429000"/>
            <a:ext cx="1300445" cy="42262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Crank</a:t>
            </a:r>
            <a:endParaRPr lang="en-GB" sz="1600" dirty="0">
              <a:solidFill>
                <a:srgbClr val="5A3A06"/>
              </a:solidFill>
            </a:endParaRPr>
          </a:p>
        </p:txBody>
      </p:sp>
      <p:sp>
        <p:nvSpPr>
          <p:cNvPr id="13" name="Rectangle: Rounded Corners 12">
            <a:extLst>
              <a:ext uri="{FF2B5EF4-FFF2-40B4-BE49-F238E27FC236}">
                <a16:creationId xmlns:a16="http://schemas.microsoft.com/office/drawing/2014/main" id="{96ECBC84-4C0A-8CD5-81F6-A60232F7E579}"/>
              </a:ext>
            </a:extLst>
          </p:cNvPr>
          <p:cNvSpPr/>
          <p:nvPr/>
        </p:nvSpPr>
        <p:spPr>
          <a:xfrm>
            <a:off x="10865340" y="1671795"/>
            <a:ext cx="1300445" cy="42262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Door</a:t>
            </a:r>
            <a:endParaRPr lang="en-GB" sz="1600" dirty="0">
              <a:solidFill>
                <a:srgbClr val="5A3A06"/>
              </a:solidFill>
            </a:endParaRPr>
          </a:p>
        </p:txBody>
      </p:sp>
      <p:cxnSp>
        <p:nvCxnSpPr>
          <p:cNvPr id="14" name="Straight Arrow Connector 13">
            <a:extLst>
              <a:ext uri="{FF2B5EF4-FFF2-40B4-BE49-F238E27FC236}">
                <a16:creationId xmlns:a16="http://schemas.microsoft.com/office/drawing/2014/main" id="{36A064C5-B903-AD6C-5092-6CFA651D98ED}"/>
              </a:ext>
            </a:extLst>
          </p:cNvPr>
          <p:cNvCxnSpPr>
            <a:stCxn id="10" idx="1"/>
          </p:cNvCxnSpPr>
          <p:nvPr/>
        </p:nvCxnSpPr>
        <p:spPr>
          <a:xfrm flipH="1">
            <a:off x="10202779" y="1079758"/>
            <a:ext cx="131313" cy="115811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FEB1E651-92BC-783E-7498-7E76A1A20E9E}"/>
              </a:ext>
            </a:extLst>
          </p:cNvPr>
          <p:cNvCxnSpPr>
            <a:stCxn id="13" idx="1"/>
          </p:cNvCxnSpPr>
          <p:nvPr/>
        </p:nvCxnSpPr>
        <p:spPr>
          <a:xfrm flipH="1">
            <a:off x="10334092" y="1883109"/>
            <a:ext cx="531248" cy="72774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59090BDC-F7A3-47C8-22BC-58189E35DF29}"/>
              </a:ext>
            </a:extLst>
          </p:cNvPr>
          <p:cNvCxnSpPr/>
          <p:nvPr/>
        </p:nvCxnSpPr>
        <p:spPr>
          <a:xfrm>
            <a:off x="7888198" y="3640313"/>
            <a:ext cx="1783333" cy="97981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D6C0E3E6-5B6C-A4CA-F4E4-2E236053C5AA}"/>
              </a:ext>
            </a:extLst>
          </p:cNvPr>
          <p:cNvCxnSpPr/>
          <p:nvPr/>
        </p:nvCxnSpPr>
        <p:spPr>
          <a:xfrm flipV="1">
            <a:off x="8855242" y="4944979"/>
            <a:ext cx="787151" cy="35405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8" name="Rectangle: Rounded Corners 17">
            <a:extLst>
              <a:ext uri="{FF2B5EF4-FFF2-40B4-BE49-F238E27FC236}">
                <a16:creationId xmlns:a16="http://schemas.microsoft.com/office/drawing/2014/main" id="{C84640EA-A895-3C48-C2CD-357C1DBB8082}"/>
              </a:ext>
            </a:extLst>
          </p:cNvPr>
          <p:cNvSpPr/>
          <p:nvPr/>
        </p:nvSpPr>
        <p:spPr>
          <a:xfrm>
            <a:off x="8129641" y="5296112"/>
            <a:ext cx="1300445" cy="42262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Box</a:t>
            </a:r>
            <a:endParaRPr lang="en-GB" sz="1600" dirty="0">
              <a:solidFill>
                <a:srgbClr val="5A3A06"/>
              </a:solidFill>
            </a:endParaRPr>
          </a:p>
        </p:txBody>
      </p:sp>
      <p:sp>
        <p:nvSpPr>
          <p:cNvPr id="19" name="TextBox 18">
            <a:extLst>
              <a:ext uri="{FF2B5EF4-FFF2-40B4-BE49-F238E27FC236}">
                <a16:creationId xmlns:a16="http://schemas.microsoft.com/office/drawing/2014/main" id="{5A99A538-B0B1-68E9-F1C0-6F67FB9935E4}"/>
              </a:ext>
            </a:extLst>
          </p:cNvPr>
          <p:cNvSpPr txBox="1"/>
          <p:nvPr/>
        </p:nvSpPr>
        <p:spPr>
          <a:xfrm>
            <a:off x="152400" y="1658816"/>
            <a:ext cx="6541989" cy="1754326"/>
          </a:xfrm>
          <a:prstGeom prst="rect">
            <a:avLst/>
          </a:prstGeom>
          <a:noFill/>
        </p:spPr>
        <p:txBody>
          <a:bodyPr wrap="square" rtlCol="0">
            <a:spAutoFit/>
          </a:bodyPr>
          <a:lstStyle/>
          <a:p>
            <a:r>
              <a:rPr lang="en-US" dirty="0"/>
              <a:t>A chalk line is a tool used to mark out straight lines. It is used mainly on a flat surface over distances that can't be achieved by rulers or straightedges. The line is charged with chalk while in the reel, the line is then stretched between the two points and twanged against the surface producing a straight line. When marking a plumb line the reel itself can be used as a weight to stretch the line.</a:t>
            </a:r>
            <a:endParaRPr lang="en-GB" dirty="0"/>
          </a:p>
        </p:txBody>
      </p:sp>
      <p:pic>
        <p:nvPicPr>
          <p:cNvPr id="20" name="Picture 19">
            <a:extLst>
              <a:ext uri="{FF2B5EF4-FFF2-40B4-BE49-F238E27FC236}">
                <a16:creationId xmlns:a16="http://schemas.microsoft.com/office/drawing/2014/main" id="{8BA45D9F-294C-FFB6-46F3-444A447898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21" name="Picture 20">
            <a:extLst>
              <a:ext uri="{FF2B5EF4-FFF2-40B4-BE49-F238E27FC236}">
                <a16:creationId xmlns:a16="http://schemas.microsoft.com/office/drawing/2014/main" id="{A5287C32-3836-18C3-2672-575F0397FD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2810763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Top Corners Snipped 1">
            <a:extLst>
              <a:ext uri="{FF2B5EF4-FFF2-40B4-BE49-F238E27FC236}">
                <a16:creationId xmlns:a16="http://schemas.microsoft.com/office/drawing/2014/main" id="{AC3AA610-AE4C-4430-86A7-CC6533FE8BAF}"/>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F6B498D7-9700-4166-AF7F-85A1B453D13C}"/>
              </a:ext>
            </a:extLst>
          </p:cNvPr>
          <p:cNvSpPr/>
          <p:nvPr/>
        </p:nvSpPr>
        <p:spPr>
          <a:xfrm>
            <a:off x="0" y="212272"/>
            <a:ext cx="5467843" cy="923330"/>
          </a:xfrm>
          <a:prstGeom prst="rect">
            <a:avLst/>
          </a:prstGeom>
          <a:noFill/>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rPr>
              <a:t>Aims &amp; Objectives.</a:t>
            </a:r>
          </a:p>
        </p:txBody>
      </p:sp>
      <p:sp>
        <p:nvSpPr>
          <p:cNvPr id="4" name="Rectangle 3">
            <a:extLst>
              <a:ext uri="{FF2B5EF4-FFF2-40B4-BE49-F238E27FC236}">
                <a16:creationId xmlns:a16="http://schemas.microsoft.com/office/drawing/2014/main" id="{D14C62B3-5A7B-4F8D-BA0C-E934FCB16899}"/>
              </a:ext>
            </a:extLst>
          </p:cNvPr>
          <p:cNvSpPr/>
          <p:nvPr/>
        </p:nvSpPr>
        <p:spPr>
          <a:xfrm>
            <a:off x="206125" y="1399792"/>
            <a:ext cx="1754006"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r>
              <a:rPr lang="en-US" sz="5400" b="0" cap="none" spc="0" dirty="0">
                <a:ln w="0"/>
                <a:solidFill>
                  <a:srgbClr val="5A3A06"/>
                </a:solidFill>
                <a:effectLst>
                  <a:outerShdw blurRad="38100" dist="19050" dir="2700000" algn="tl" rotWithShape="0">
                    <a:schemeClr val="dk1">
                      <a:alpha val="40000"/>
                    </a:schemeClr>
                  </a:outerShdw>
                </a:effectLst>
              </a:rPr>
              <a:t>Aims:</a:t>
            </a:r>
          </a:p>
        </p:txBody>
      </p:sp>
      <p:sp>
        <p:nvSpPr>
          <p:cNvPr id="5" name="Rectangle 4">
            <a:extLst>
              <a:ext uri="{FF2B5EF4-FFF2-40B4-BE49-F238E27FC236}">
                <a16:creationId xmlns:a16="http://schemas.microsoft.com/office/drawing/2014/main" id="{8AD263DF-1D40-48D2-8445-DC4648D8805C}"/>
              </a:ext>
            </a:extLst>
          </p:cNvPr>
          <p:cNvSpPr/>
          <p:nvPr/>
        </p:nvSpPr>
        <p:spPr>
          <a:xfrm>
            <a:off x="206125" y="3154119"/>
            <a:ext cx="3308599"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r>
              <a:rPr lang="en-US" sz="5400" b="0" cap="none" spc="0" dirty="0">
                <a:ln w="0"/>
                <a:solidFill>
                  <a:srgbClr val="5A3A06"/>
                </a:solidFill>
                <a:effectLst>
                  <a:outerShdw blurRad="38100" dist="19050" dir="2700000" algn="tl" rotWithShape="0">
                    <a:schemeClr val="dk1">
                      <a:alpha val="40000"/>
                    </a:schemeClr>
                  </a:outerShdw>
                </a:effectLst>
              </a:rPr>
              <a:t>Objectives:</a:t>
            </a:r>
          </a:p>
        </p:txBody>
      </p:sp>
      <p:sp>
        <p:nvSpPr>
          <p:cNvPr id="7" name="TextBox 6">
            <a:extLst>
              <a:ext uri="{FF2B5EF4-FFF2-40B4-BE49-F238E27FC236}">
                <a16:creationId xmlns:a16="http://schemas.microsoft.com/office/drawing/2014/main" id="{5641234D-9B7A-4F5C-9824-0D76FB5C9025}"/>
              </a:ext>
            </a:extLst>
          </p:cNvPr>
          <p:cNvSpPr txBox="1"/>
          <p:nvPr/>
        </p:nvSpPr>
        <p:spPr>
          <a:xfrm>
            <a:off x="1083128" y="2369288"/>
            <a:ext cx="7298169" cy="369332"/>
          </a:xfrm>
          <a:prstGeom prst="rect">
            <a:avLst/>
          </a:prstGeom>
          <a:noFill/>
        </p:spPr>
        <p:txBody>
          <a:bodyPr wrap="square" rtlCol="0">
            <a:spAutoFit/>
          </a:bodyPr>
          <a:lstStyle/>
          <a:p>
            <a:pPr marL="342900" indent="-342900">
              <a:buFont typeface="Arial" panose="020B0604020202020204" pitchFamily="34" charset="0"/>
              <a:buChar char="•"/>
            </a:pPr>
            <a:r>
              <a:rPr lang="en-GB" b="1" dirty="0">
                <a:solidFill>
                  <a:srgbClr val="5A3A06"/>
                </a:solidFill>
              </a:rPr>
              <a:t>Identify types of measuring and marking tools.</a:t>
            </a:r>
            <a:endParaRPr lang="en-GB" sz="2000" b="1" dirty="0">
              <a:solidFill>
                <a:srgbClr val="5A3A06"/>
              </a:solidFill>
            </a:endParaRPr>
          </a:p>
        </p:txBody>
      </p:sp>
      <p:sp>
        <p:nvSpPr>
          <p:cNvPr id="6" name="Rectangle 5">
            <a:extLst>
              <a:ext uri="{FF2B5EF4-FFF2-40B4-BE49-F238E27FC236}">
                <a16:creationId xmlns:a16="http://schemas.microsoft.com/office/drawing/2014/main" id="{CE2D540A-3B24-4667-B785-57D2CEC083BD}"/>
              </a:ext>
            </a:extLst>
          </p:cNvPr>
          <p:cNvSpPr/>
          <p:nvPr/>
        </p:nvSpPr>
        <p:spPr>
          <a:xfrm>
            <a:off x="2201510" y="4314310"/>
            <a:ext cx="8787948" cy="2031325"/>
          </a:xfrm>
          <a:prstGeom prst="rect">
            <a:avLst/>
          </a:prstGeom>
        </p:spPr>
        <p:txBody>
          <a:bodyPr wrap="square">
            <a:spAutoFit/>
          </a:bodyPr>
          <a:lstStyle/>
          <a:p>
            <a:pPr marL="285750" indent="-285750">
              <a:buFont typeface="Arial" panose="020B0604020202020204" pitchFamily="34" charset="0"/>
              <a:buChar char="•"/>
            </a:pPr>
            <a:r>
              <a:rPr lang="en-GB" b="1" dirty="0">
                <a:solidFill>
                  <a:srgbClr val="5A3A06"/>
                </a:solidFill>
              </a:rPr>
              <a:t>Identify </a:t>
            </a:r>
            <a:r>
              <a:rPr lang="en-GB" dirty="0">
                <a:solidFill>
                  <a:srgbClr val="5A3A06"/>
                </a:solidFill>
              </a:rPr>
              <a:t>Measuring &amp; Marking Tools 1</a:t>
            </a:r>
          </a:p>
          <a:p>
            <a:pPr marL="285750" indent="-285750">
              <a:buFont typeface="Arial" panose="020B0604020202020204" pitchFamily="34" charset="0"/>
              <a:buChar char="•"/>
            </a:pPr>
            <a:r>
              <a:rPr lang="en-GB" b="1" dirty="0">
                <a:solidFill>
                  <a:srgbClr val="5A3A06"/>
                </a:solidFill>
              </a:rPr>
              <a:t>Identify </a:t>
            </a:r>
            <a:r>
              <a:rPr lang="en-GB" dirty="0">
                <a:solidFill>
                  <a:srgbClr val="5A3A06"/>
                </a:solidFill>
              </a:rPr>
              <a:t>Measuring &amp; Marking Tools 2</a:t>
            </a:r>
          </a:p>
          <a:p>
            <a:pPr marL="285750" indent="-285750">
              <a:buFont typeface="Arial" panose="020B0604020202020204" pitchFamily="34" charset="0"/>
              <a:buChar char="•"/>
            </a:pPr>
            <a:r>
              <a:rPr lang="en-GB" b="1" dirty="0">
                <a:solidFill>
                  <a:srgbClr val="5A3A06"/>
                </a:solidFill>
              </a:rPr>
              <a:t>Identify </a:t>
            </a:r>
            <a:r>
              <a:rPr lang="en-GB" dirty="0">
                <a:solidFill>
                  <a:srgbClr val="5A3A06"/>
                </a:solidFill>
              </a:rPr>
              <a:t>Measuring &amp; Marking Tools 3</a:t>
            </a:r>
          </a:p>
          <a:p>
            <a:pPr marL="285750" indent="-285750">
              <a:buFont typeface="Arial" panose="020B0604020202020204" pitchFamily="34" charset="0"/>
              <a:buChar char="•"/>
            </a:pPr>
            <a:r>
              <a:rPr lang="en-GB" b="1" dirty="0">
                <a:solidFill>
                  <a:srgbClr val="5A3A06"/>
                </a:solidFill>
              </a:rPr>
              <a:t>Identify </a:t>
            </a:r>
            <a:r>
              <a:rPr lang="en-GB" dirty="0">
                <a:solidFill>
                  <a:srgbClr val="5A3A06"/>
                </a:solidFill>
              </a:rPr>
              <a:t>Measuring &amp; Marking Tools 4</a:t>
            </a:r>
          </a:p>
          <a:p>
            <a:pPr marL="285750" indent="-285750">
              <a:buFont typeface="Arial" panose="020B0604020202020204" pitchFamily="34" charset="0"/>
              <a:buChar char="•"/>
            </a:pPr>
            <a:r>
              <a:rPr lang="en-GB" b="1" dirty="0">
                <a:solidFill>
                  <a:srgbClr val="5A3A06"/>
                </a:solidFill>
              </a:rPr>
              <a:t>Identify </a:t>
            </a:r>
            <a:r>
              <a:rPr lang="en-GB" dirty="0">
                <a:solidFill>
                  <a:srgbClr val="5A3A06"/>
                </a:solidFill>
              </a:rPr>
              <a:t>Measuring &amp; Marking Tools 5</a:t>
            </a:r>
          </a:p>
          <a:p>
            <a:pPr marL="285750" indent="-285750">
              <a:buFont typeface="Arial" panose="020B0604020202020204" pitchFamily="34" charset="0"/>
              <a:buChar char="•"/>
            </a:pPr>
            <a:r>
              <a:rPr lang="en-GB" b="1" dirty="0">
                <a:solidFill>
                  <a:srgbClr val="5A3A06"/>
                </a:solidFill>
              </a:rPr>
              <a:t>Identify </a:t>
            </a:r>
            <a:r>
              <a:rPr lang="en-GB" dirty="0">
                <a:solidFill>
                  <a:srgbClr val="5A3A06"/>
                </a:solidFill>
              </a:rPr>
              <a:t>Measuring &amp; Marking Tools 6</a:t>
            </a:r>
          </a:p>
          <a:p>
            <a:endParaRPr lang="en-GB" dirty="0">
              <a:solidFill>
                <a:srgbClr val="5A3A06"/>
              </a:solidFill>
            </a:endParaRPr>
          </a:p>
        </p:txBody>
      </p:sp>
      <p:pic>
        <p:nvPicPr>
          <p:cNvPr id="14" name="Picture 13">
            <a:extLst>
              <a:ext uri="{FF2B5EF4-FFF2-40B4-BE49-F238E27FC236}">
                <a16:creationId xmlns:a16="http://schemas.microsoft.com/office/drawing/2014/main" id="{6EA8361B-32E4-478A-A268-2169FCFE67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979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3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8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591F92-0F4F-DED2-BBA5-3C30D372D0A7}"/>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5B76F1C6-BD3E-E6C2-46D2-F993EBC2D549}"/>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91112D7-2151-1039-D594-AF556BCDDD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B42FB1D5-387F-EA97-E6F8-3623815CE1CC}"/>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3:</a:t>
            </a:r>
          </a:p>
          <a:p>
            <a:r>
              <a:rPr lang="en-US" sz="3200" dirty="0">
                <a:ln w="0"/>
                <a:solidFill>
                  <a:schemeClr val="bg1"/>
                </a:solidFill>
                <a:effectLst>
                  <a:outerShdw blurRad="38100" dist="19050" dir="2700000" algn="tl" rotWithShape="0">
                    <a:schemeClr val="dk1">
                      <a:alpha val="40000"/>
                    </a:schemeClr>
                  </a:outerShdw>
                </a:effectLst>
              </a:rPr>
              <a:t>Marking Knife</a:t>
            </a:r>
            <a:r>
              <a:rPr lang="en-US" sz="3200" b="0" cap="none" spc="0" dirty="0">
                <a:ln w="0"/>
                <a:solidFill>
                  <a:schemeClr val="bg1"/>
                </a:solidFill>
                <a:effectLst>
                  <a:outerShdw blurRad="38100" dist="19050" dir="2700000" algn="tl" rotWithShape="0">
                    <a:schemeClr val="dk1">
                      <a:alpha val="40000"/>
                    </a:schemeClr>
                  </a:outerShdw>
                </a:effectLst>
              </a:rPr>
              <a:t>.</a:t>
            </a:r>
          </a:p>
        </p:txBody>
      </p:sp>
      <p:pic>
        <p:nvPicPr>
          <p:cNvPr id="3" name="Picture 2">
            <a:extLst>
              <a:ext uri="{FF2B5EF4-FFF2-40B4-BE49-F238E27FC236}">
                <a16:creationId xmlns:a16="http://schemas.microsoft.com/office/drawing/2014/main" id="{FBA42383-3A6E-FCBA-2296-E929101A1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420" y="1520450"/>
            <a:ext cx="2880000" cy="2880000"/>
          </a:xfrm>
          <a:prstGeom prst="rect">
            <a:avLst/>
          </a:prstGeom>
          <a:ln>
            <a:noFill/>
          </a:ln>
          <a:effectLst>
            <a:outerShdw blurRad="292100" dist="139700" dir="2700000" algn="tl" rotWithShape="0">
              <a:srgbClr val="333333">
                <a:alpha val="65000"/>
              </a:srgbClr>
            </a:outerShdw>
          </a:effectLst>
        </p:spPr>
      </p:pic>
      <p:sp>
        <p:nvSpPr>
          <p:cNvPr id="4" name="Rectangle: Rounded Corners 3">
            <a:extLst>
              <a:ext uri="{FF2B5EF4-FFF2-40B4-BE49-F238E27FC236}">
                <a16:creationId xmlns:a16="http://schemas.microsoft.com/office/drawing/2014/main" id="{C2033A7B-EEB6-CC23-EA26-5B5DF3750E7C}"/>
              </a:ext>
            </a:extLst>
          </p:cNvPr>
          <p:cNvSpPr/>
          <p:nvPr/>
        </p:nvSpPr>
        <p:spPr>
          <a:xfrm>
            <a:off x="6588052" y="3006373"/>
            <a:ext cx="1300445" cy="42262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Single bevel blade</a:t>
            </a:r>
            <a:endParaRPr lang="en-GB" sz="1600" dirty="0">
              <a:solidFill>
                <a:srgbClr val="5A3A06"/>
              </a:solidFill>
            </a:endParaRPr>
          </a:p>
        </p:txBody>
      </p:sp>
      <p:sp>
        <p:nvSpPr>
          <p:cNvPr id="6" name="Rectangle: Rounded Corners 5">
            <a:extLst>
              <a:ext uri="{FF2B5EF4-FFF2-40B4-BE49-F238E27FC236}">
                <a16:creationId xmlns:a16="http://schemas.microsoft.com/office/drawing/2014/main" id="{4DAE9037-2AE1-64AD-B90A-7E6833BDE2FE}"/>
              </a:ext>
            </a:extLst>
          </p:cNvPr>
          <p:cNvSpPr/>
          <p:nvPr/>
        </p:nvSpPr>
        <p:spPr>
          <a:xfrm>
            <a:off x="8232420" y="1147701"/>
            <a:ext cx="1300445" cy="42262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Pins</a:t>
            </a:r>
            <a:endParaRPr lang="en-GB" sz="1600" dirty="0">
              <a:solidFill>
                <a:srgbClr val="5A3A06"/>
              </a:solidFill>
            </a:endParaRPr>
          </a:p>
        </p:txBody>
      </p:sp>
      <p:sp>
        <p:nvSpPr>
          <p:cNvPr id="7" name="Rectangle: Rounded Corners 6">
            <a:extLst>
              <a:ext uri="{FF2B5EF4-FFF2-40B4-BE49-F238E27FC236}">
                <a16:creationId xmlns:a16="http://schemas.microsoft.com/office/drawing/2014/main" id="{6A2DAFD4-718A-4217-5ACD-DDE8DEE9BF76}"/>
              </a:ext>
            </a:extLst>
          </p:cNvPr>
          <p:cNvSpPr/>
          <p:nvPr/>
        </p:nvSpPr>
        <p:spPr>
          <a:xfrm>
            <a:off x="10738882" y="2795059"/>
            <a:ext cx="1300445" cy="42262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Hardwood handle</a:t>
            </a:r>
            <a:endParaRPr lang="en-GB" sz="1600" dirty="0">
              <a:solidFill>
                <a:srgbClr val="5A3A06"/>
              </a:solidFill>
            </a:endParaRPr>
          </a:p>
        </p:txBody>
      </p:sp>
      <p:sp>
        <p:nvSpPr>
          <p:cNvPr id="8" name="Rectangle: Rounded Corners 7">
            <a:extLst>
              <a:ext uri="{FF2B5EF4-FFF2-40B4-BE49-F238E27FC236}">
                <a16:creationId xmlns:a16="http://schemas.microsoft.com/office/drawing/2014/main" id="{EF6AC662-1F7C-6496-FB11-491FF8B8B0E5}"/>
              </a:ext>
            </a:extLst>
          </p:cNvPr>
          <p:cNvSpPr/>
          <p:nvPr/>
        </p:nvSpPr>
        <p:spPr>
          <a:xfrm>
            <a:off x="10088659" y="4773199"/>
            <a:ext cx="1300445" cy="42262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High carbon steel</a:t>
            </a:r>
            <a:endParaRPr lang="en-GB" sz="1600" dirty="0">
              <a:solidFill>
                <a:srgbClr val="5A3A06"/>
              </a:solidFill>
            </a:endParaRPr>
          </a:p>
        </p:txBody>
      </p:sp>
      <p:cxnSp>
        <p:nvCxnSpPr>
          <p:cNvPr id="9" name="Straight Arrow Connector 8">
            <a:extLst>
              <a:ext uri="{FF2B5EF4-FFF2-40B4-BE49-F238E27FC236}">
                <a16:creationId xmlns:a16="http://schemas.microsoft.com/office/drawing/2014/main" id="{68DB9F54-319B-2D12-C232-3C47D8CE17E7}"/>
              </a:ext>
            </a:extLst>
          </p:cNvPr>
          <p:cNvCxnSpPr/>
          <p:nvPr/>
        </p:nvCxnSpPr>
        <p:spPr>
          <a:xfrm>
            <a:off x="8882642" y="1570328"/>
            <a:ext cx="1500611" cy="25847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9248529F-FFE1-9753-9B7A-5F5EA6B60CFA}"/>
              </a:ext>
            </a:extLst>
          </p:cNvPr>
          <p:cNvCxnSpPr/>
          <p:nvPr/>
        </p:nvCxnSpPr>
        <p:spPr>
          <a:xfrm>
            <a:off x="8882642" y="1627466"/>
            <a:ext cx="887000" cy="122868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1358E442-DFAA-9135-D1CA-602BAE691A1D}"/>
              </a:ext>
            </a:extLst>
          </p:cNvPr>
          <p:cNvCxnSpPr/>
          <p:nvPr/>
        </p:nvCxnSpPr>
        <p:spPr>
          <a:xfrm>
            <a:off x="7616959" y="3429000"/>
            <a:ext cx="1425192" cy="54348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1F811DEA-5B70-A8AF-DEB3-60418A9ACDDB}"/>
              </a:ext>
            </a:extLst>
          </p:cNvPr>
          <p:cNvCxnSpPr>
            <a:cxnSpLocks/>
            <a:stCxn id="8" idx="0"/>
          </p:cNvCxnSpPr>
          <p:nvPr/>
        </p:nvCxnSpPr>
        <p:spPr>
          <a:xfrm flipH="1" flipV="1">
            <a:off x="9326142" y="3669633"/>
            <a:ext cx="1412740" cy="110356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88D40E2F-ADD8-B041-5C9A-07EA22E706B6}"/>
              </a:ext>
            </a:extLst>
          </p:cNvPr>
          <p:cNvCxnSpPr>
            <a:stCxn id="7" idx="0"/>
          </p:cNvCxnSpPr>
          <p:nvPr/>
        </p:nvCxnSpPr>
        <p:spPr>
          <a:xfrm flipH="1" flipV="1">
            <a:off x="10088659" y="2526964"/>
            <a:ext cx="1300446" cy="26809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4" name="Picture 2" descr="Image result for Left handed marking knife">
            <a:extLst>
              <a:ext uri="{FF2B5EF4-FFF2-40B4-BE49-F238E27FC236}">
                <a16:creationId xmlns:a16="http://schemas.microsoft.com/office/drawing/2014/main" id="{0C70509A-50C5-7D0A-AA71-DC08836E6DF1}"/>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9079" t="8176" r="5026" b="8023"/>
          <a:stretch/>
        </p:blipFill>
        <p:spPr bwMode="auto">
          <a:xfrm rot="16200000">
            <a:off x="1682762" y="3926012"/>
            <a:ext cx="2717078" cy="314689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89B2E3F-578C-1910-75EE-ACEEA78EFF6E}"/>
              </a:ext>
            </a:extLst>
          </p:cNvPr>
          <p:cNvSpPr txBox="1"/>
          <p:nvPr/>
        </p:nvSpPr>
        <p:spPr>
          <a:xfrm>
            <a:off x="877916" y="4962014"/>
            <a:ext cx="1327158" cy="369332"/>
          </a:xfrm>
          <a:prstGeom prst="rect">
            <a:avLst/>
          </a:prstGeom>
          <a:noFill/>
        </p:spPr>
        <p:txBody>
          <a:bodyPr wrap="none" rtlCol="0">
            <a:spAutoFit/>
          </a:bodyPr>
          <a:lstStyle/>
          <a:p>
            <a:r>
              <a:rPr lang="en-US" dirty="0">
                <a:solidFill>
                  <a:srgbClr val="5A3A06"/>
                </a:solidFill>
              </a:rPr>
              <a:t>Left-handed</a:t>
            </a:r>
            <a:endParaRPr lang="en-GB" dirty="0">
              <a:solidFill>
                <a:srgbClr val="5A3A06"/>
              </a:solidFill>
            </a:endParaRPr>
          </a:p>
        </p:txBody>
      </p:sp>
      <p:sp>
        <p:nvSpPr>
          <p:cNvPr id="16" name="TextBox 15">
            <a:extLst>
              <a:ext uri="{FF2B5EF4-FFF2-40B4-BE49-F238E27FC236}">
                <a16:creationId xmlns:a16="http://schemas.microsoft.com/office/drawing/2014/main" id="{D3225539-B1CD-C8B8-90D3-619DC479ABC4}"/>
              </a:ext>
            </a:extLst>
          </p:cNvPr>
          <p:cNvSpPr txBox="1"/>
          <p:nvPr/>
        </p:nvSpPr>
        <p:spPr>
          <a:xfrm>
            <a:off x="5585302" y="4592682"/>
            <a:ext cx="1452129" cy="369332"/>
          </a:xfrm>
          <a:prstGeom prst="rect">
            <a:avLst/>
          </a:prstGeom>
          <a:noFill/>
        </p:spPr>
        <p:txBody>
          <a:bodyPr wrap="none" rtlCol="0">
            <a:spAutoFit/>
          </a:bodyPr>
          <a:lstStyle/>
          <a:p>
            <a:r>
              <a:rPr lang="en-US" dirty="0">
                <a:solidFill>
                  <a:srgbClr val="5A3A06"/>
                </a:solidFill>
              </a:rPr>
              <a:t>Right-handed</a:t>
            </a:r>
            <a:endParaRPr lang="en-GB" dirty="0">
              <a:solidFill>
                <a:srgbClr val="5A3A06"/>
              </a:solidFill>
            </a:endParaRPr>
          </a:p>
        </p:txBody>
      </p:sp>
      <p:cxnSp>
        <p:nvCxnSpPr>
          <p:cNvPr id="17" name="Straight Arrow Connector 16">
            <a:extLst>
              <a:ext uri="{FF2B5EF4-FFF2-40B4-BE49-F238E27FC236}">
                <a16:creationId xmlns:a16="http://schemas.microsoft.com/office/drawing/2014/main" id="{BA37A85B-CC83-2BBB-63A1-A2B0B32B6F19}"/>
              </a:ext>
            </a:extLst>
          </p:cNvPr>
          <p:cNvCxnSpPr>
            <a:cxnSpLocks/>
            <a:stCxn id="15" idx="3"/>
          </p:cNvCxnSpPr>
          <p:nvPr/>
        </p:nvCxnSpPr>
        <p:spPr>
          <a:xfrm flipV="1">
            <a:off x="2205074" y="4773199"/>
            <a:ext cx="760992" cy="37348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EEAC8F0F-4689-AB7A-33AA-67F0B61444E1}"/>
              </a:ext>
            </a:extLst>
          </p:cNvPr>
          <p:cNvCxnSpPr>
            <a:cxnSpLocks/>
            <a:stCxn id="16" idx="1"/>
          </p:cNvCxnSpPr>
          <p:nvPr/>
        </p:nvCxnSpPr>
        <p:spPr>
          <a:xfrm flipH="1">
            <a:off x="4493785" y="4777348"/>
            <a:ext cx="1091517" cy="3693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F4C8A5C5-3D42-CD77-830C-DBD09DA46DCD}"/>
              </a:ext>
            </a:extLst>
          </p:cNvPr>
          <p:cNvSpPr txBox="1"/>
          <p:nvPr/>
        </p:nvSpPr>
        <p:spPr>
          <a:xfrm>
            <a:off x="264695" y="1627466"/>
            <a:ext cx="6046672" cy="1938992"/>
          </a:xfrm>
          <a:prstGeom prst="rect">
            <a:avLst/>
          </a:prstGeom>
          <a:noFill/>
        </p:spPr>
        <p:txBody>
          <a:bodyPr wrap="square" rtlCol="0">
            <a:spAutoFit/>
          </a:bodyPr>
          <a:lstStyle/>
          <a:p>
            <a:r>
              <a:rPr lang="en-US" sz="2000" dirty="0">
                <a:solidFill>
                  <a:srgbClr val="5A3A06"/>
                </a:solidFill>
              </a:rPr>
              <a:t>A marking knife is a tool used for scribing markings onto wood. Used in place of a pencil or scribe. Marking knives are comprised of a steel blade encases in a handle with a single bevel blade. The blade is sharpened on the left side for left-handed people and the right side for right-handed people.</a:t>
            </a:r>
            <a:endParaRPr lang="en-GB" sz="2000" dirty="0">
              <a:solidFill>
                <a:srgbClr val="5A3A06"/>
              </a:solidFill>
            </a:endParaRPr>
          </a:p>
        </p:txBody>
      </p:sp>
      <p:pic>
        <p:nvPicPr>
          <p:cNvPr id="20" name="Picture 19">
            <a:extLst>
              <a:ext uri="{FF2B5EF4-FFF2-40B4-BE49-F238E27FC236}">
                <a16:creationId xmlns:a16="http://schemas.microsoft.com/office/drawing/2014/main" id="{07012FF3-D892-D623-420E-0A16E22A8F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21" name="Picture 20">
            <a:extLst>
              <a:ext uri="{FF2B5EF4-FFF2-40B4-BE49-F238E27FC236}">
                <a16:creationId xmlns:a16="http://schemas.microsoft.com/office/drawing/2014/main" id="{75AE5BDA-3122-E367-78E5-72D32B9569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2201834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12086A5-C9AC-33D9-ADFB-D2691F48C7A8}"/>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98D34D5E-BD20-DA35-B63A-0AFC01B3A556}"/>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F83188B-3617-34DB-4AA7-F19D8867EA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E5D7E038-1CAD-C7E8-B642-29281633ABD6}"/>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3:</a:t>
            </a:r>
          </a:p>
          <a:p>
            <a:r>
              <a:rPr lang="en-US" sz="3200" dirty="0">
                <a:ln w="0"/>
                <a:solidFill>
                  <a:schemeClr val="bg1"/>
                </a:solidFill>
                <a:effectLst>
                  <a:outerShdw blurRad="38100" dist="19050" dir="2700000" algn="tl" rotWithShape="0">
                    <a:schemeClr val="dk1">
                      <a:alpha val="40000"/>
                    </a:schemeClr>
                  </a:outerShdw>
                </a:effectLst>
              </a:rPr>
              <a:t>Trammel Heads</a:t>
            </a:r>
            <a:r>
              <a:rPr lang="en-US" sz="3200" b="0" cap="none" spc="0" dirty="0">
                <a:ln w="0"/>
                <a:solidFill>
                  <a:schemeClr val="bg1"/>
                </a:solidFill>
                <a:effectLst>
                  <a:outerShdw blurRad="38100" dist="19050" dir="2700000" algn="tl" rotWithShape="0">
                    <a:schemeClr val="dk1">
                      <a:alpha val="40000"/>
                    </a:schemeClr>
                  </a:outerShdw>
                </a:effectLst>
              </a:rPr>
              <a:t>.</a:t>
            </a:r>
          </a:p>
        </p:txBody>
      </p:sp>
      <p:pic>
        <p:nvPicPr>
          <p:cNvPr id="3" name="Picture 2">
            <a:extLst>
              <a:ext uri="{FF2B5EF4-FFF2-40B4-BE49-F238E27FC236}">
                <a16:creationId xmlns:a16="http://schemas.microsoft.com/office/drawing/2014/main" id="{293800B6-171A-11C3-825A-9A5A5CEA6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604" y="3848368"/>
            <a:ext cx="2880000" cy="2880000"/>
          </a:xfrm>
          <a:prstGeom prst="rect">
            <a:avLst/>
          </a:prstGeom>
          <a:ln>
            <a:noFill/>
          </a:ln>
          <a:effectLst>
            <a:outerShdw blurRad="292100" dist="139700" dir="2700000" algn="tl" rotWithShape="0">
              <a:srgbClr val="333333">
                <a:alpha val="65000"/>
              </a:srgbClr>
            </a:outerShdw>
          </a:effectLst>
        </p:spPr>
      </p:pic>
      <p:pic>
        <p:nvPicPr>
          <p:cNvPr id="4" name="Picture 2" descr="Image result for trammel head parts">
            <a:extLst>
              <a:ext uri="{FF2B5EF4-FFF2-40B4-BE49-F238E27FC236}">
                <a16:creationId xmlns:a16="http://schemas.microsoft.com/office/drawing/2014/main" id="{C57263FE-B6AE-6AA5-91E4-14058181539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17139" y="1479885"/>
            <a:ext cx="3130926" cy="31309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0F55637-3A10-7D19-978C-07F6FE5785F0}"/>
              </a:ext>
            </a:extLst>
          </p:cNvPr>
          <p:cNvSpPr/>
          <p:nvPr/>
        </p:nvSpPr>
        <p:spPr>
          <a:xfrm>
            <a:off x="8934210" y="5204147"/>
            <a:ext cx="1300445" cy="42262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Pins</a:t>
            </a:r>
            <a:endParaRPr lang="en-GB" sz="1600" dirty="0">
              <a:solidFill>
                <a:srgbClr val="5A3A06"/>
              </a:solidFill>
            </a:endParaRPr>
          </a:p>
        </p:txBody>
      </p:sp>
      <p:sp>
        <p:nvSpPr>
          <p:cNvPr id="7" name="Rectangle: Rounded Corners 6">
            <a:extLst>
              <a:ext uri="{FF2B5EF4-FFF2-40B4-BE49-F238E27FC236}">
                <a16:creationId xmlns:a16="http://schemas.microsoft.com/office/drawing/2014/main" id="{5497960C-6D0E-5517-B3C3-3867EADCC6D4}"/>
              </a:ext>
            </a:extLst>
          </p:cNvPr>
          <p:cNvSpPr/>
          <p:nvPr/>
        </p:nvSpPr>
        <p:spPr>
          <a:xfrm>
            <a:off x="6950895" y="3466731"/>
            <a:ext cx="1438046" cy="289303"/>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Thumbscrews</a:t>
            </a:r>
            <a:endParaRPr lang="en-GB" sz="1600" dirty="0">
              <a:solidFill>
                <a:srgbClr val="5A3A06"/>
              </a:solidFill>
            </a:endParaRPr>
          </a:p>
        </p:txBody>
      </p:sp>
      <p:sp>
        <p:nvSpPr>
          <p:cNvPr id="8" name="TextBox 7">
            <a:extLst>
              <a:ext uri="{FF2B5EF4-FFF2-40B4-BE49-F238E27FC236}">
                <a16:creationId xmlns:a16="http://schemas.microsoft.com/office/drawing/2014/main" id="{7FF533AB-FF5A-8A47-5A04-9F20952A07DC}"/>
              </a:ext>
            </a:extLst>
          </p:cNvPr>
          <p:cNvSpPr txBox="1"/>
          <p:nvPr/>
        </p:nvSpPr>
        <p:spPr>
          <a:xfrm>
            <a:off x="409074" y="1724709"/>
            <a:ext cx="6713622" cy="1938992"/>
          </a:xfrm>
          <a:prstGeom prst="rect">
            <a:avLst/>
          </a:prstGeom>
          <a:noFill/>
        </p:spPr>
        <p:txBody>
          <a:bodyPr wrap="square" rtlCol="0">
            <a:spAutoFit/>
          </a:bodyPr>
          <a:lstStyle/>
          <a:p>
            <a:r>
              <a:rPr lang="en-US" sz="2000" dirty="0">
                <a:solidFill>
                  <a:srgbClr val="5A3A06"/>
                </a:solidFill>
              </a:rPr>
              <a:t>Trammel heads are a tool primarily used for marking arcs and circles. They are also known as Trammel Points or trammels. They are clamped to a straight and true beam of either wood or metal and are only restricted by the length of said beam. The trammel pins or points can be replaced with a pencil creating a bigger scale compass.</a:t>
            </a:r>
            <a:endParaRPr lang="en-GB" sz="2000" dirty="0">
              <a:solidFill>
                <a:srgbClr val="5A3A06"/>
              </a:solidFill>
            </a:endParaRPr>
          </a:p>
        </p:txBody>
      </p:sp>
      <p:sp>
        <p:nvSpPr>
          <p:cNvPr id="9" name="Rectangle: Rounded Corners 8">
            <a:extLst>
              <a:ext uri="{FF2B5EF4-FFF2-40B4-BE49-F238E27FC236}">
                <a16:creationId xmlns:a16="http://schemas.microsoft.com/office/drawing/2014/main" id="{BA93FF87-084A-05F2-646B-D7ABC4AC6B42}"/>
              </a:ext>
            </a:extLst>
          </p:cNvPr>
          <p:cNvSpPr/>
          <p:nvPr/>
        </p:nvSpPr>
        <p:spPr>
          <a:xfrm>
            <a:off x="7498116" y="2039354"/>
            <a:ext cx="1438046" cy="289303"/>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Clamps</a:t>
            </a:r>
            <a:endParaRPr lang="en-GB" sz="1600" dirty="0">
              <a:solidFill>
                <a:srgbClr val="5A3A06"/>
              </a:solidFill>
            </a:endParaRPr>
          </a:p>
        </p:txBody>
      </p:sp>
      <p:cxnSp>
        <p:nvCxnSpPr>
          <p:cNvPr id="10" name="Straight Arrow Connector 9">
            <a:extLst>
              <a:ext uri="{FF2B5EF4-FFF2-40B4-BE49-F238E27FC236}">
                <a16:creationId xmlns:a16="http://schemas.microsoft.com/office/drawing/2014/main" id="{EDCCDC30-2BAE-3967-283B-E2E2286094B9}"/>
              </a:ext>
            </a:extLst>
          </p:cNvPr>
          <p:cNvCxnSpPr>
            <a:stCxn id="6" idx="0"/>
          </p:cNvCxnSpPr>
          <p:nvPr/>
        </p:nvCxnSpPr>
        <p:spPr>
          <a:xfrm flipV="1">
            <a:off x="9584433" y="4427621"/>
            <a:ext cx="1063514" cy="77652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E8E08EF5-82E8-7709-E190-C640AAFE9562}"/>
              </a:ext>
            </a:extLst>
          </p:cNvPr>
          <p:cNvCxnSpPr>
            <a:stCxn id="6" idx="0"/>
          </p:cNvCxnSpPr>
          <p:nvPr/>
        </p:nvCxnSpPr>
        <p:spPr>
          <a:xfrm flipV="1">
            <a:off x="9584433" y="4415589"/>
            <a:ext cx="198169" cy="78855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4C3603AA-061F-64AE-2AC4-D77AE1CABC74}"/>
              </a:ext>
            </a:extLst>
          </p:cNvPr>
          <p:cNvCxnSpPr>
            <a:stCxn id="6" idx="0"/>
          </p:cNvCxnSpPr>
          <p:nvPr/>
        </p:nvCxnSpPr>
        <p:spPr>
          <a:xfrm flipH="1" flipV="1">
            <a:off x="9336505" y="4343400"/>
            <a:ext cx="247928" cy="86074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22912B6F-EB13-2DFB-D1B5-DDF13C36B9C7}"/>
              </a:ext>
            </a:extLst>
          </p:cNvPr>
          <p:cNvCxnSpPr/>
          <p:nvPr/>
        </p:nvCxnSpPr>
        <p:spPr>
          <a:xfrm flipV="1">
            <a:off x="7888497" y="3284621"/>
            <a:ext cx="1267535" cy="37908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F058F814-2156-4E2B-184A-DAD84B235567}"/>
              </a:ext>
            </a:extLst>
          </p:cNvPr>
          <p:cNvCxnSpPr>
            <a:cxnSpLocks/>
          </p:cNvCxnSpPr>
          <p:nvPr/>
        </p:nvCxnSpPr>
        <p:spPr>
          <a:xfrm>
            <a:off x="8388940" y="2337511"/>
            <a:ext cx="1071529" cy="73942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DA309F8E-238A-D6C6-F63C-F8BB416D6D60}"/>
              </a:ext>
            </a:extLst>
          </p:cNvPr>
          <p:cNvCxnSpPr>
            <a:stCxn id="9" idx="3"/>
          </p:cNvCxnSpPr>
          <p:nvPr/>
        </p:nvCxnSpPr>
        <p:spPr>
          <a:xfrm>
            <a:off x="8936162" y="2184006"/>
            <a:ext cx="1591470" cy="77450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6" name="Picture 15">
            <a:extLst>
              <a:ext uri="{FF2B5EF4-FFF2-40B4-BE49-F238E27FC236}">
                <a16:creationId xmlns:a16="http://schemas.microsoft.com/office/drawing/2014/main" id="{A2070462-A775-9563-1627-90D0FA39A9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17" name="Picture 16">
            <a:extLst>
              <a:ext uri="{FF2B5EF4-FFF2-40B4-BE49-F238E27FC236}">
                <a16:creationId xmlns:a16="http://schemas.microsoft.com/office/drawing/2014/main" id="{FD97A853-3ACB-EED5-F388-C1CBEC6B7A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662101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BA72DB8-BE78-5D77-B5A8-6FD945A0234B}"/>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6D53E889-C732-7F50-34A0-77B7C7B99188}"/>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5E6ED095-DA44-2FD4-10FE-2537F98272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57C592F3-E071-947A-E442-0462179C7F12}"/>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3:</a:t>
            </a:r>
          </a:p>
          <a:p>
            <a:r>
              <a:rPr lang="en-US" sz="3200" dirty="0">
                <a:ln w="0"/>
                <a:solidFill>
                  <a:schemeClr val="bg1"/>
                </a:solidFill>
                <a:effectLst>
                  <a:outerShdw blurRad="38100" dist="19050" dir="2700000" algn="tl" rotWithShape="0">
                    <a:schemeClr val="dk1">
                      <a:alpha val="40000"/>
                    </a:schemeClr>
                  </a:outerShdw>
                </a:effectLst>
              </a:rPr>
              <a:t>Straight Edge</a:t>
            </a:r>
            <a:r>
              <a:rPr lang="en-US" sz="3200" b="0" cap="none" spc="0" dirty="0">
                <a:ln w="0"/>
                <a:solidFill>
                  <a:schemeClr val="bg1"/>
                </a:solidFill>
                <a:effectLst>
                  <a:outerShdw blurRad="38100" dist="19050" dir="2700000" algn="tl" rotWithShape="0">
                    <a:schemeClr val="dk1">
                      <a:alpha val="40000"/>
                    </a:schemeClr>
                  </a:outerShdw>
                </a:effectLst>
              </a:rPr>
              <a:t>.</a:t>
            </a:r>
          </a:p>
        </p:txBody>
      </p:sp>
      <p:pic>
        <p:nvPicPr>
          <p:cNvPr id="3" name="Picture 2">
            <a:extLst>
              <a:ext uri="{FF2B5EF4-FFF2-40B4-BE49-F238E27FC236}">
                <a16:creationId xmlns:a16="http://schemas.microsoft.com/office/drawing/2014/main" id="{E79E0293-B295-0401-F2B4-98A98FF696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142" y="948379"/>
            <a:ext cx="2880000" cy="2880000"/>
          </a:xfrm>
          <a:prstGeom prst="rect">
            <a:avLst/>
          </a:prstGeom>
          <a:ln>
            <a:noFill/>
          </a:ln>
          <a:effectLst>
            <a:outerShdw blurRad="292100" dist="139700" dir="2700000" algn="tl" rotWithShape="0">
              <a:srgbClr val="333333">
                <a:alpha val="65000"/>
              </a:srgbClr>
            </a:outerShdw>
          </a:effectLst>
        </p:spPr>
      </p:pic>
      <p:pic>
        <p:nvPicPr>
          <p:cNvPr id="4" name="Picture 2" descr="Image result for Straight edge tool">
            <a:extLst>
              <a:ext uri="{FF2B5EF4-FFF2-40B4-BE49-F238E27FC236}">
                <a16:creationId xmlns:a16="http://schemas.microsoft.com/office/drawing/2014/main" id="{3D27C3C7-FD5E-9B1F-B4AD-054D3CB26B5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8596" b="38737"/>
          <a:stretch/>
        </p:blipFill>
        <p:spPr bwMode="auto">
          <a:xfrm>
            <a:off x="7618821" y="4861217"/>
            <a:ext cx="4391138" cy="10538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26A5E4-C4CE-10EB-4799-E89F91BD6FA7}"/>
              </a:ext>
            </a:extLst>
          </p:cNvPr>
          <p:cNvSpPr txBox="1"/>
          <p:nvPr/>
        </p:nvSpPr>
        <p:spPr>
          <a:xfrm>
            <a:off x="9396663" y="4641642"/>
            <a:ext cx="1780674" cy="369332"/>
          </a:xfrm>
          <a:prstGeom prst="rect">
            <a:avLst/>
          </a:prstGeom>
          <a:noFill/>
        </p:spPr>
        <p:txBody>
          <a:bodyPr wrap="square" rtlCol="0">
            <a:spAutoFit/>
          </a:bodyPr>
          <a:lstStyle/>
          <a:p>
            <a:r>
              <a:rPr lang="en-US" dirty="0">
                <a:solidFill>
                  <a:srgbClr val="5A3A06"/>
                </a:solidFill>
              </a:rPr>
              <a:t>Various Lengths</a:t>
            </a:r>
            <a:endParaRPr lang="en-GB" dirty="0">
              <a:solidFill>
                <a:srgbClr val="5A3A06"/>
              </a:solidFill>
            </a:endParaRPr>
          </a:p>
        </p:txBody>
      </p:sp>
      <p:sp>
        <p:nvSpPr>
          <p:cNvPr id="7" name="TextBox 6">
            <a:extLst>
              <a:ext uri="{FF2B5EF4-FFF2-40B4-BE49-F238E27FC236}">
                <a16:creationId xmlns:a16="http://schemas.microsoft.com/office/drawing/2014/main" id="{722C408D-4079-7F92-828F-66666A335F0B}"/>
              </a:ext>
            </a:extLst>
          </p:cNvPr>
          <p:cNvSpPr txBox="1"/>
          <p:nvPr/>
        </p:nvSpPr>
        <p:spPr>
          <a:xfrm>
            <a:off x="152400" y="1564105"/>
            <a:ext cx="8101263" cy="1631216"/>
          </a:xfrm>
          <a:prstGeom prst="rect">
            <a:avLst/>
          </a:prstGeom>
          <a:noFill/>
        </p:spPr>
        <p:txBody>
          <a:bodyPr wrap="square" rtlCol="0">
            <a:spAutoFit/>
          </a:bodyPr>
          <a:lstStyle/>
          <a:p>
            <a:r>
              <a:rPr lang="en-US" sz="2000" dirty="0">
                <a:solidFill>
                  <a:srgbClr val="5A3A06"/>
                </a:solidFill>
              </a:rPr>
              <a:t>A straight edge also spelt straightedge is used for marking straight lines or checking for straightness. Straight edges are used in many different trades including those outside of construction. They comprise of steel or aluminum lengths of square and true bars. A pair of straight edges can be used as winding sticks to check for twists.</a:t>
            </a:r>
            <a:endParaRPr lang="en-GB" sz="2000" dirty="0">
              <a:solidFill>
                <a:srgbClr val="5A3A06"/>
              </a:solidFill>
            </a:endParaRPr>
          </a:p>
        </p:txBody>
      </p:sp>
      <p:sp>
        <p:nvSpPr>
          <p:cNvPr id="8" name="Rectangle: Rounded Corners 7">
            <a:extLst>
              <a:ext uri="{FF2B5EF4-FFF2-40B4-BE49-F238E27FC236}">
                <a16:creationId xmlns:a16="http://schemas.microsoft.com/office/drawing/2014/main" id="{833DE485-CECD-68D9-8534-8DBF67A8AA69}"/>
              </a:ext>
            </a:extLst>
          </p:cNvPr>
          <p:cNvSpPr/>
          <p:nvPr/>
        </p:nvSpPr>
        <p:spPr>
          <a:xfrm>
            <a:off x="8571797" y="1547080"/>
            <a:ext cx="1679766" cy="58394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Steel or aluminum blade</a:t>
            </a:r>
            <a:endParaRPr lang="en-GB" sz="1600" dirty="0">
              <a:solidFill>
                <a:srgbClr val="5A3A06"/>
              </a:solidFill>
            </a:endParaRPr>
          </a:p>
        </p:txBody>
      </p:sp>
      <p:cxnSp>
        <p:nvCxnSpPr>
          <p:cNvPr id="9" name="Straight Arrow Connector 8">
            <a:extLst>
              <a:ext uri="{FF2B5EF4-FFF2-40B4-BE49-F238E27FC236}">
                <a16:creationId xmlns:a16="http://schemas.microsoft.com/office/drawing/2014/main" id="{6F756AFE-FB3A-1323-35C6-352CA56EC9DC}"/>
              </a:ext>
            </a:extLst>
          </p:cNvPr>
          <p:cNvCxnSpPr>
            <a:cxnSpLocks/>
            <a:stCxn id="8" idx="2"/>
          </p:cNvCxnSpPr>
          <p:nvPr/>
        </p:nvCxnSpPr>
        <p:spPr>
          <a:xfrm>
            <a:off x="9411680" y="2131024"/>
            <a:ext cx="839883" cy="30169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170C1B69-1504-721E-50CD-C31E0F2343E2}"/>
              </a:ext>
            </a:extLst>
          </p:cNvPr>
          <p:cNvCxnSpPr/>
          <p:nvPr/>
        </p:nvCxnSpPr>
        <p:spPr>
          <a:xfrm flipH="1">
            <a:off x="9396663" y="4941869"/>
            <a:ext cx="712102" cy="28004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D27BF052-C5EA-800B-9AED-7161B25F9276}"/>
              </a:ext>
            </a:extLst>
          </p:cNvPr>
          <p:cNvCxnSpPr/>
          <p:nvPr/>
        </p:nvCxnSpPr>
        <p:spPr>
          <a:xfrm flipH="1">
            <a:off x="9577137" y="4942493"/>
            <a:ext cx="531628" cy="58329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2" name="Trapezoid 14">
            <a:extLst>
              <a:ext uri="{FF2B5EF4-FFF2-40B4-BE49-F238E27FC236}">
                <a16:creationId xmlns:a16="http://schemas.microsoft.com/office/drawing/2014/main" id="{5ED26A82-B411-7A42-3221-D108C656AA0F}"/>
              </a:ext>
            </a:extLst>
          </p:cNvPr>
          <p:cNvSpPr/>
          <p:nvPr/>
        </p:nvSpPr>
        <p:spPr>
          <a:xfrm>
            <a:off x="1151263" y="4132116"/>
            <a:ext cx="2273969" cy="1200329"/>
          </a:xfrm>
          <a:prstGeom prst="trapezoid">
            <a:avLst>
              <a:gd name="adj" fmla="val 40035"/>
            </a:avLst>
          </a:prstGeom>
          <a:no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8771C65-5F51-939E-D04C-AEB18C7A203E}"/>
              </a:ext>
            </a:extLst>
          </p:cNvPr>
          <p:cNvSpPr/>
          <p:nvPr/>
        </p:nvSpPr>
        <p:spPr>
          <a:xfrm>
            <a:off x="1151263" y="5332445"/>
            <a:ext cx="2273969" cy="249094"/>
          </a:xfrm>
          <a:prstGeom prst="rect">
            <a:avLst/>
          </a:prstGeom>
          <a:no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F7D8F47-CFA8-C607-281B-4E0FF7C71E89}"/>
              </a:ext>
            </a:extLst>
          </p:cNvPr>
          <p:cNvSpPr/>
          <p:nvPr/>
        </p:nvSpPr>
        <p:spPr>
          <a:xfrm>
            <a:off x="802347" y="4069504"/>
            <a:ext cx="3043990" cy="24909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20F7F82-2ABE-1BFD-EE00-80D946D042E5}"/>
              </a:ext>
            </a:extLst>
          </p:cNvPr>
          <p:cNvSpPr/>
          <p:nvPr/>
        </p:nvSpPr>
        <p:spPr>
          <a:xfrm>
            <a:off x="766252" y="4883641"/>
            <a:ext cx="3043990" cy="24909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2ECBE5D-0B92-5300-AA93-EE5D8BC14522}"/>
              </a:ext>
            </a:extLst>
          </p:cNvPr>
          <p:cNvSpPr/>
          <p:nvPr/>
        </p:nvSpPr>
        <p:spPr>
          <a:xfrm>
            <a:off x="4367720" y="4740974"/>
            <a:ext cx="3043990" cy="249094"/>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962B807-EFBE-7FB1-FD80-14582CB7B750}"/>
              </a:ext>
            </a:extLst>
          </p:cNvPr>
          <p:cNvSpPr/>
          <p:nvPr/>
        </p:nvSpPr>
        <p:spPr>
          <a:xfrm rot="157471">
            <a:off x="4371827" y="4855365"/>
            <a:ext cx="3043990" cy="249094"/>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1A618FB-F33A-216A-06D7-0579E494539D}"/>
              </a:ext>
            </a:extLst>
          </p:cNvPr>
          <p:cNvSpPr/>
          <p:nvPr/>
        </p:nvSpPr>
        <p:spPr>
          <a:xfrm>
            <a:off x="4375934" y="5768231"/>
            <a:ext cx="3043990" cy="249094"/>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901A112-7891-CB9C-501E-9D6E0229D294}"/>
              </a:ext>
            </a:extLst>
          </p:cNvPr>
          <p:cNvSpPr/>
          <p:nvPr/>
        </p:nvSpPr>
        <p:spPr>
          <a:xfrm rot="21356383">
            <a:off x="4380933" y="5897488"/>
            <a:ext cx="3043990" cy="249094"/>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6746EE62-70D9-AC99-8C02-79C9DCF6E18C}"/>
              </a:ext>
            </a:extLst>
          </p:cNvPr>
          <p:cNvCxnSpPr/>
          <p:nvPr/>
        </p:nvCxnSpPr>
        <p:spPr>
          <a:xfrm flipV="1">
            <a:off x="2294263" y="3716644"/>
            <a:ext cx="0" cy="2658979"/>
          </a:xfrm>
          <a:prstGeom prst="straightConnector1">
            <a:avLst/>
          </a:prstGeom>
          <a:ln w="28575">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EA24D32-9636-FEED-75DF-78911CCFBB7F}"/>
              </a:ext>
            </a:extLst>
          </p:cNvPr>
          <p:cNvSpPr/>
          <p:nvPr/>
        </p:nvSpPr>
        <p:spPr>
          <a:xfrm>
            <a:off x="4375934" y="3791691"/>
            <a:ext cx="3043990" cy="249094"/>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FC70F63F-1658-3414-29D0-B13DF7F488C3}"/>
              </a:ext>
            </a:extLst>
          </p:cNvPr>
          <p:cNvGrpSpPr/>
          <p:nvPr/>
        </p:nvGrpSpPr>
        <p:grpSpPr>
          <a:xfrm>
            <a:off x="1983326" y="6437805"/>
            <a:ext cx="682031" cy="361358"/>
            <a:chOff x="3128211" y="6042240"/>
            <a:chExt cx="682031" cy="361358"/>
          </a:xfrm>
        </p:grpSpPr>
        <p:sp>
          <p:nvSpPr>
            <p:cNvPr id="23" name="Oval 22">
              <a:extLst>
                <a:ext uri="{FF2B5EF4-FFF2-40B4-BE49-F238E27FC236}">
                  <a16:creationId xmlns:a16="http://schemas.microsoft.com/office/drawing/2014/main" id="{C681628D-5651-8548-4865-5DF8D344B68E}"/>
                </a:ext>
              </a:extLst>
            </p:cNvPr>
            <p:cNvSpPr/>
            <p:nvPr/>
          </p:nvSpPr>
          <p:spPr>
            <a:xfrm>
              <a:off x="3128211" y="6042240"/>
              <a:ext cx="682031" cy="334497"/>
            </a:xfrm>
            <a:prstGeom prst="ellipse">
              <a:avLst/>
            </a:prstGeom>
            <a:solidFill>
              <a:schemeClr val="bg1"/>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5BA14417-A72F-5E99-6B2A-97A3C07F75DA}"/>
                </a:ext>
              </a:extLst>
            </p:cNvPr>
            <p:cNvSpPr/>
            <p:nvPr/>
          </p:nvSpPr>
          <p:spPr>
            <a:xfrm>
              <a:off x="3302670" y="6042240"/>
              <a:ext cx="330867" cy="361358"/>
            </a:xfrm>
            <a:prstGeom prst="ellipse">
              <a:avLst/>
            </a:prstGeom>
            <a:solidFill>
              <a:srgbClr val="5A3A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5" name="Picture 4" descr="Image result for tick">
            <a:extLst>
              <a:ext uri="{FF2B5EF4-FFF2-40B4-BE49-F238E27FC236}">
                <a16:creationId xmlns:a16="http://schemas.microsoft.com/office/drawing/2014/main" id="{5ECF40C9-FB3C-F075-1387-80EC17C40891}"/>
              </a:ext>
            </a:extLst>
          </p:cNvPr>
          <p:cNvPicPr>
            <a:picLocks noChangeAspect="1" noChangeArrowheads="1"/>
          </p:cNvPicPr>
          <p:nvPr/>
        </p:nvPicPr>
        <p:blipFill rotWithShape="1">
          <a:blip r:embed="rId6">
            <a:clrChange>
              <a:clrFrom>
                <a:srgbClr val="FFFCFF"/>
              </a:clrFrom>
              <a:clrTo>
                <a:srgbClr val="FFFCFF">
                  <a:alpha val="0"/>
                </a:srgbClr>
              </a:clrTo>
            </a:clrChange>
            <a:extLst>
              <a:ext uri="{28A0092B-C50C-407E-A947-70E740481C1C}">
                <a14:useLocalDpi xmlns:a14="http://schemas.microsoft.com/office/drawing/2010/main" val="0"/>
              </a:ext>
            </a:extLst>
          </a:blip>
          <a:srcRect l="51084" t="16740" b="26930"/>
          <a:stretch/>
        </p:blipFill>
        <p:spPr bwMode="auto">
          <a:xfrm>
            <a:off x="6977210" y="4162482"/>
            <a:ext cx="606771" cy="6987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tick">
            <a:extLst>
              <a:ext uri="{FF2B5EF4-FFF2-40B4-BE49-F238E27FC236}">
                <a16:creationId xmlns:a16="http://schemas.microsoft.com/office/drawing/2014/main" id="{6B50DA10-F7EC-3FE5-D818-403C489805F5}"/>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25" t="16577" r="52524" b="28704"/>
          <a:stretch/>
        </p:blipFill>
        <p:spPr bwMode="auto">
          <a:xfrm>
            <a:off x="6977210" y="3155213"/>
            <a:ext cx="551374" cy="6787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mage result for tick">
            <a:extLst>
              <a:ext uri="{FF2B5EF4-FFF2-40B4-BE49-F238E27FC236}">
                <a16:creationId xmlns:a16="http://schemas.microsoft.com/office/drawing/2014/main" id="{9C48A9B8-4D1C-A6F9-A3AC-692DA0269E1D}"/>
              </a:ext>
            </a:extLst>
          </p:cNvPr>
          <p:cNvPicPr>
            <a:picLocks noChangeAspect="1" noChangeArrowheads="1"/>
          </p:cNvPicPr>
          <p:nvPr/>
        </p:nvPicPr>
        <p:blipFill rotWithShape="1">
          <a:blip r:embed="rId6">
            <a:clrChange>
              <a:clrFrom>
                <a:srgbClr val="FFFCFF"/>
              </a:clrFrom>
              <a:clrTo>
                <a:srgbClr val="FFFCFF">
                  <a:alpha val="0"/>
                </a:srgbClr>
              </a:clrTo>
            </a:clrChange>
            <a:extLst>
              <a:ext uri="{28A0092B-C50C-407E-A947-70E740481C1C}">
                <a14:useLocalDpi xmlns:a14="http://schemas.microsoft.com/office/drawing/2010/main" val="0"/>
              </a:ext>
            </a:extLst>
          </a:blip>
          <a:srcRect l="51084" t="16740" b="26930"/>
          <a:stretch/>
        </p:blipFill>
        <p:spPr bwMode="auto">
          <a:xfrm>
            <a:off x="6977467" y="5157888"/>
            <a:ext cx="606771" cy="69873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EA94316-B2CF-E6DE-BF2F-E80C3503C8D7}"/>
              </a:ext>
            </a:extLst>
          </p:cNvPr>
          <p:cNvSpPr txBox="1"/>
          <p:nvPr/>
        </p:nvSpPr>
        <p:spPr>
          <a:xfrm>
            <a:off x="68154" y="3347312"/>
            <a:ext cx="3830344" cy="369332"/>
          </a:xfrm>
          <a:prstGeom prst="rect">
            <a:avLst/>
          </a:prstGeom>
          <a:noFill/>
        </p:spPr>
        <p:txBody>
          <a:bodyPr wrap="none" rtlCol="0">
            <a:spAutoFit/>
          </a:bodyPr>
          <a:lstStyle/>
          <a:p>
            <a:r>
              <a:rPr lang="en-US" dirty="0">
                <a:solidFill>
                  <a:srgbClr val="5A3A06"/>
                </a:solidFill>
              </a:rPr>
              <a:t>Using 2 straight edges for winding stick</a:t>
            </a:r>
            <a:endParaRPr lang="en-GB" dirty="0">
              <a:solidFill>
                <a:srgbClr val="5A3A06"/>
              </a:solidFill>
            </a:endParaRPr>
          </a:p>
        </p:txBody>
      </p:sp>
      <p:pic>
        <p:nvPicPr>
          <p:cNvPr id="29" name="Picture 28">
            <a:extLst>
              <a:ext uri="{FF2B5EF4-FFF2-40B4-BE49-F238E27FC236}">
                <a16:creationId xmlns:a16="http://schemas.microsoft.com/office/drawing/2014/main" id="{640DB984-E45B-B666-8F2C-80EE17FBFD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30" name="Picture 29">
            <a:extLst>
              <a:ext uri="{FF2B5EF4-FFF2-40B4-BE49-F238E27FC236}">
                <a16:creationId xmlns:a16="http://schemas.microsoft.com/office/drawing/2014/main" id="{E047D836-380C-6665-C0B0-6C30E404E0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3634826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80000"/>
                    </a14:imgEffect>
                  </a14:imgLayer>
                </a14:imgProps>
              </a:ext>
            </a:extLst>
          </a:blip>
          <a:srcRect/>
          <a:stretch>
            <a:fillRect t="-9000" b="-9000"/>
          </a:stretch>
        </a:blipFill>
        <a:effectLst/>
      </p:bgPr>
    </p:bg>
    <p:spTree>
      <p:nvGrpSpPr>
        <p:cNvPr id="1" name="">
          <a:extLst>
            <a:ext uri="{FF2B5EF4-FFF2-40B4-BE49-F238E27FC236}">
              <a16:creationId xmlns:a16="http://schemas.microsoft.com/office/drawing/2014/main" id="{7E9F0A76-0193-ADF4-F95D-91E015FCA89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827E997-5514-8BC7-A856-C7D26FB774AE}"/>
              </a:ext>
            </a:extLst>
          </p:cNvPr>
          <p:cNvSpPr/>
          <p:nvPr/>
        </p:nvSpPr>
        <p:spPr>
          <a:xfrm>
            <a:off x="722253" y="2274838"/>
            <a:ext cx="10747493" cy="2308324"/>
          </a:xfrm>
          <a:prstGeom prst="rect">
            <a:avLst/>
          </a:prstGeom>
          <a:noFill/>
        </p:spPr>
        <p:txBody>
          <a:bodyPr wrap="none" lIns="91440" tIns="45720" rIns="91440" bIns="45720">
            <a:spAutoFit/>
          </a:bodyPr>
          <a:lstStyle/>
          <a:p>
            <a:pPr algn="ctr"/>
            <a:r>
              <a:rPr lang="en-GB" sz="72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Measuring &amp; Marking Tools</a:t>
            </a:r>
          </a:p>
          <a:p>
            <a:pPr algn="ctr"/>
            <a:r>
              <a:rPr lang="en-GB" sz="7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a:t>
            </a:r>
            <a:endParaRPr lang="en-GB" sz="72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6638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79F2081-38FB-09A6-2F8E-6A695629F7A5}"/>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E94971A1-C657-3F41-B76C-F384A4EFE842}"/>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E297BC6-4EC7-D0CA-92E2-E5F9DD093B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314B344F-7E98-4CC7-B971-E0956F2DEFAD}"/>
              </a:ext>
            </a:extLst>
          </p:cNvPr>
          <p:cNvSpPr/>
          <p:nvPr/>
        </p:nvSpPr>
        <p:spPr>
          <a:xfrm>
            <a:off x="0" y="167092"/>
            <a:ext cx="6223000" cy="584775"/>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4.</a:t>
            </a:r>
          </a:p>
        </p:txBody>
      </p:sp>
      <p:pic>
        <p:nvPicPr>
          <p:cNvPr id="3" name="Picture 2" descr="A close up of a guitar&#10;&#10;Description automatically generated">
            <a:extLst>
              <a:ext uri="{FF2B5EF4-FFF2-40B4-BE49-F238E27FC236}">
                <a16:creationId xmlns:a16="http://schemas.microsoft.com/office/drawing/2014/main" id="{0D14ECBD-876A-969C-5357-8314987A8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2976" y="3574680"/>
            <a:ext cx="2880000" cy="2880000"/>
          </a:xfrm>
          <a:prstGeom prst="rect">
            <a:avLst/>
          </a:prstGeom>
          <a:ln>
            <a:noFill/>
          </a:ln>
          <a:effectLst>
            <a:outerShdw blurRad="292100" dist="139700" dir="2700000" algn="tl" rotWithShape="0">
              <a:srgbClr val="333333">
                <a:alpha val="65000"/>
              </a:srgbClr>
            </a:outerShdw>
          </a:effectLst>
        </p:spPr>
      </p:pic>
      <p:pic>
        <p:nvPicPr>
          <p:cNvPr id="4" name="Picture 3" descr="A close up of a sign&#10;&#10;Description automatically generated">
            <a:extLst>
              <a:ext uri="{FF2B5EF4-FFF2-40B4-BE49-F238E27FC236}">
                <a16:creationId xmlns:a16="http://schemas.microsoft.com/office/drawing/2014/main" id="{FDC46371-58B0-D33D-1509-FF15092CBA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8726" y="3167905"/>
            <a:ext cx="2880000" cy="2880000"/>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sitting, dark, knife, player&#10;&#10;Description automatically generated">
            <a:extLst>
              <a:ext uri="{FF2B5EF4-FFF2-40B4-BE49-F238E27FC236}">
                <a16:creationId xmlns:a16="http://schemas.microsoft.com/office/drawing/2014/main" id="{B8C23AE5-1484-906C-E415-5BE29A53C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7614" y="678504"/>
            <a:ext cx="2880000" cy="2880000"/>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sitting, knife&#10;&#10;Description automatically generated">
            <a:extLst>
              <a:ext uri="{FF2B5EF4-FFF2-40B4-BE49-F238E27FC236}">
                <a16:creationId xmlns:a16="http://schemas.microsoft.com/office/drawing/2014/main" id="{E752C9FB-F230-DAF1-F4D1-35D2A529C8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876" y="2261226"/>
            <a:ext cx="2880000" cy="288000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1DA8F234-2164-1768-B9BA-6E764D3243CB}"/>
              </a:ext>
            </a:extLst>
          </p:cNvPr>
          <p:cNvSpPr/>
          <p:nvPr/>
        </p:nvSpPr>
        <p:spPr>
          <a:xfrm>
            <a:off x="2915906" y="2362516"/>
            <a:ext cx="1283942"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Try Square</a:t>
            </a:r>
          </a:p>
        </p:txBody>
      </p:sp>
      <p:sp>
        <p:nvSpPr>
          <p:cNvPr id="9" name="Rectangle 8">
            <a:extLst>
              <a:ext uri="{FF2B5EF4-FFF2-40B4-BE49-F238E27FC236}">
                <a16:creationId xmlns:a16="http://schemas.microsoft.com/office/drawing/2014/main" id="{DA604BAA-A44D-7837-DFE7-8D39ECBD411E}"/>
              </a:ext>
            </a:extLst>
          </p:cNvPr>
          <p:cNvSpPr/>
          <p:nvPr/>
        </p:nvSpPr>
        <p:spPr>
          <a:xfrm>
            <a:off x="2536838" y="5502121"/>
            <a:ext cx="1548437"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Mitre Square</a:t>
            </a:r>
          </a:p>
        </p:txBody>
      </p:sp>
      <p:sp>
        <p:nvSpPr>
          <p:cNvPr id="10" name="Rectangle 9">
            <a:extLst>
              <a:ext uri="{FF2B5EF4-FFF2-40B4-BE49-F238E27FC236}">
                <a16:creationId xmlns:a16="http://schemas.microsoft.com/office/drawing/2014/main" id="{E872AFE2-F85D-B5CE-B037-07DEC8342E8A}"/>
              </a:ext>
            </a:extLst>
          </p:cNvPr>
          <p:cNvSpPr/>
          <p:nvPr/>
        </p:nvSpPr>
        <p:spPr>
          <a:xfrm>
            <a:off x="7592777" y="5736647"/>
            <a:ext cx="2309287"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Combination Square</a:t>
            </a:r>
          </a:p>
        </p:txBody>
      </p:sp>
      <p:sp>
        <p:nvSpPr>
          <p:cNvPr id="11" name="Rectangle 10">
            <a:extLst>
              <a:ext uri="{FF2B5EF4-FFF2-40B4-BE49-F238E27FC236}">
                <a16:creationId xmlns:a16="http://schemas.microsoft.com/office/drawing/2014/main" id="{C9913B63-7E82-DBE4-70EA-28C1B70A78AC}"/>
              </a:ext>
            </a:extLst>
          </p:cNvPr>
          <p:cNvSpPr/>
          <p:nvPr/>
        </p:nvSpPr>
        <p:spPr>
          <a:xfrm>
            <a:off x="10145304" y="2767795"/>
            <a:ext cx="1495346"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Sliding Bevel</a:t>
            </a:r>
          </a:p>
        </p:txBody>
      </p:sp>
      <p:pic>
        <p:nvPicPr>
          <p:cNvPr id="12" name="Picture 11">
            <a:extLst>
              <a:ext uri="{FF2B5EF4-FFF2-40B4-BE49-F238E27FC236}">
                <a16:creationId xmlns:a16="http://schemas.microsoft.com/office/drawing/2014/main" id="{95302B98-F7B0-E01D-F30B-D2235C616F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13" name="Picture 12">
            <a:extLst>
              <a:ext uri="{FF2B5EF4-FFF2-40B4-BE49-F238E27FC236}">
                <a16:creationId xmlns:a16="http://schemas.microsoft.com/office/drawing/2014/main" id="{7962EAF2-4279-B55F-4B1B-6AC3665BC1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4223406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1D104BA-0E25-E398-6B39-7E203D90FB9F}"/>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BFD1F120-7A11-3E42-D832-D29F3D0E4020}"/>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F4A30F26-39B8-C1ED-B1B4-4927AB9518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4195117-C85B-F937-9EE4-1031AD307368}"/>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4:</a:t>
            </a:r>
          </a:p>
          <a:p>
            <a:r>
              <a:rPr lang="en-US" sz="3200" dirty="0">
                <a:ln w="0"/>
                <a:solidFill>
                  <a:schemeClr val="bg1"/>
                </a:solidFill>
                <a:effectLst>
                  <a:outerShdw blurRad="38100" dist="19050" dir="2700000" algn="tl" rotWithShape="0">
                    <a:schemeClr val="dk1">
                      <a:alpha val="40000"/>
                    </a:schemeClr>
                  </a:outerShdw>
                </a:effectLst>
              </a:rPr>
              <a:t>Try Square</a:t>
            </a:r>
            <a:r>
              <a:rPr lang="en-US" sz="3200" b="0" cap="none" spc="0" dirty="0">
                <a:ln w="0"/>
                <a:solidFill>
                  <a:schemeClr val="bg1"/>
                </a:solidFill>
                <a:effectLst>
                  <a:outerShdw blurRad="38100" dist="19050" dir="2700000" algn="tl" rotWithShape="0">
                    <a:schemeClr val="dk1">
                      <a:alpha val="40000"/>
                    </a:schemeClr>
                  </a:outerShdw>
                </a:effectLst>
              </a:rPr>
              <a:t>.</a:t>
            </a:r>
          </a:p>
        </p:txBody>
      </p:sp>
      <p:pic>
        <p:nvPicPr>
          <p:cNvPr id="3" name="Picture 2" descr="A picture containing sitting, knife&#10;&#10;Description automatically generated">
            <a:extLst>
              <a:ext uri="{FF2B5EF4-FFF2-40B4-BE49-F238E27FC236}">
                <a16:creationId xmlns:a16="http://schemas.microsoft.com/office/drawing/2014/main" id="{78166D6D-EFD3-268F-7E99-7A3AF1577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8363" y="1231010"/>
            <a:ext cx="2880000" cy="288000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98D27F6-7AA7-97A0-20BF-404450A32824}"/>
              </a:ext>
            </a:extLst>
          </p:cNvPr>
          <p:cNvSpPr txBox="1"/>
          <p:nvPr/>
        </p:nvSpPr>
        <p:spPr>
          <a:xfrm>
            <a:off x="152401" y="1552074"/>
            <a:ext cx="6932350" cy="1664953"/>
          </a:xfrm>
          <a:prstGeom prst="rect">
            <a:avLst/>
          </a:prstGeom>
          <a:noFill/>
        </p:spPr>
        <p:txBody>
          <a:bodyPr wrap="square" rtlCol="0">
            <a:spAutoFit/>
          </a:bodyPr>
          <a:lstStyle/>
          <a:p>
            <a:r>
              <a:rPr lang="en-US" sz="2000" dirty="0">
                <a:solidFill>
                  <a:srgbClr val="5A3A06"/>
                </a:solidFill>
              </a:rPr>
              <a:t>A try square is used for marking and checking square. In marking it allows a 90</a:t>
            </a:r>
            <a:r>
              <a:rPr lang="en-US" sz="2000" baseline="30000" dirty="0">
                <a:solidFill>
                  <a:srgbClr val="5A3A06"/>
                </a:solidFill>
              </a:rPr>
              <a:t>o </a:t>
            </a:r>
            <a:r>
              <a:rPr lang="en-US" sz="2000" dirty="0">
                <a:solidFill>
                  <a:srgbClr val="5A3A06"/>
                </a:solidFill>
              </a:rPr>
              <a:t>angle to be produced off a straight edge. In checking it allows you to check stock for squareness on all sides and ends. The try square is composed of two main parts - the stock and the blade.</a:t>
            </a:r>
            <a:endParaRPr lang="en-GB" sz="2000" dirty="0">
              <a:solidFill>
                <a:srgbClr val="5A3A06"/>
              </a:solidFill>
            </a:endParaRPr>
          </a:p>
        </p:txBody>
      </p:sp>
      <p:sp>
        <p:nvSpPr>
          <p:cNvPr id="6" name="Rectangle: Rounded Corners 5">
            <a:extLst>
              <a:ext uri="{FF2B5EF4-FFF2-40B4-BE49-F238E27FC236}">
                <a16:creationId xmlns:a16="http://schemas.microsoft.com/office/drawing/2014/main" id="{097302F6-9AD0-936B-2815-1433E9BA6F0D}"/>
              </a:ext>
            </a:extLst>
          </p:cNvPr>
          <p:cNvSpPr/>
          <p:nvPr/>
        </p:nvSpPr>
        <p:spPr>
          <a:xfrm>
            <a:off x="7498116" y="2039354"/>
            <a:ext cx="840247" cy="289303"/>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Blade</a:t>
            </a:r>
            <a:endParaRPr lang="en-GB" sz="1600" dirty="0">
              <a:solidFill>
                <a:srgbClr val="5A3A06"/>
              </a:solidFill>
            </a:endParaRPr>
          </a:p>
        </p:txBody>
      </p:sp>
      <p:sp>
        <p:nvSpPr>
          <p:cNvPr id="7" name="Rectangle: Rounded Corners 6">
            <a:extLst>
              <a:ext uri="{FF2B5EF4-FFF2-40B4-BE49-F238E27FC236}">
                <a16:creationId xmlns:a16="http://schemas.microsoft.com/office/drawing/2014/main" id="{DBE4A689-70D2-F0F1-E6E0-3683085A3B95}"/>
              </a:ext>
            </a:extLst>
          </p:cNvPr>
          <p:cNvSpPr/>
          <p:nvPr/>
        </p:nvSpPr>
        <p:spPr>
          <a:xfrm>
            <a:off x="11126757" y="1407422"/>
            <a:ext cx="840247" cy="289303"/>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Stock</a:t>
            </a:r>
            <a:endParaRPr lang="en-GB" sz="1600" dirty="0">
              <a:solidFill>
                <a:srgbClr val="5A3A06"/>
              </a:solidFill>
            </a:endParaRPr>
          </a:p>
        </p:txBody>
      </p:sp>
      <p:sp>
        <p:nvSpPr>
          <p:cNvPr id="8" name="Rectangle: Rounded Corners 7">
            <a:extLst>
              <a:ext uri="{FF2B5EF4-FFF2-40B4-BE49-F238E27FC236}">
                <a16:creationId xmlns:a16="http://schemas.microsoft.com/office/drawing/2014/main" id="{DF0C88A3-48A2-5688-7A31-96E07B3179AC}"/>
              </a:ext>
            </a:extLst>
          </p:cNvPr>
          <p:cNvSpPr/>
          <p:nvPr/>
        </p:nvSpPr>
        <p:spPr>
          <a:xfrm>
            <a:off x="8855165" y="936929"/>
            <a:ext cx="840247" cy="289303"/>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Rivets</a:t>
            </a:r>
            <a:endParaRPr lang="en-GB" sz="1600" dirty="0">
              <a:solidFill>
                <a:srgbClr val="5A3A06"/>
              </a:solidFill>
            </a:endParaRPr>
          </a:p>
        </p:txBody>
      </p:sp>
      <p:sp>
        <p:nvSpPr>
          <p:cNvPr id="9" name="Rectangle: Rounded Corners 8">
            <a:extLst>
              <a:ext uri="{FF2B5EF4-FFF2-40B4-BE49-F238E27FC236}">
                <a16:creationId xmlns:a16="http://schemas.microsoft.com/office/drawing/2014/main" id="{276DB244-9BBC-C1B0-8438-6B16D3755BAB}"/>
              </a:ext>
            </a:extLst>
          </p:cNvPr>
          <p:cNvSpPr/>
          <p:nvPr/>
        </p:nvSpPr>
        <p:spPr>
          <a:xfrm>
            <a:off x="9695412" y="3640973"/>
            <a:ext cx="1378921" cy="289303"/>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Wear Plate</a:t>
            </a:r>
            <a:endParaRPr lang="en-GB" sz="1600" dirty="0">
              <a:solidFill>
                <a:srgbClr val="5A3A06"/>
              </a:solidFill>
            </a:endParaRPr>
          </a:p>
        </p:txBody>
      </p:sp>
      <p:cxnSp>
        <p:nvCxnSpPr>
          <p:cNvPr id="10" name="Straight Arrow Connector 9">
            <a:extLst>
              <a:ext uri="{FF2B5EF4-FFF2-40B4-BE49-F238E27FC236}">
                <a16:creationId xmlns:a16="http://schemas.microsoft.com/office/drawing/2014/main" id="{5A70CD76-3718-A78F-6AFE-F6E8DE781D67}"/>
              </a:ext>
            </a:extLst>
          </p:cNvPr>
          <p:cNvCxnSpPr/>
          <p:nvPr/>
        </p:nvCxnSpPr>
        <p:spPr>
          <a:xfrm>
            <a:off x="9275288" y="1226232"/>
            <a:ext cx="862233" cy="68678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FC69392C-596E-9D86-995A-DDF484E18A3A}"/>
              </a:ext>
            </a:extLst>
          </p:cNvPr>
          <p:cNvCxnSpPr>
            <a:stCxn id="8" idx="2"/>
          </p:cNvCxnSpPr>
          <p:nvPr/>
        </p:nvCxnSpPr>
        <p:spPr>
          <a:xfrm>
            <a:off x="9275289" y="1226232"/>
            <a:ext cx="503074" cy="63866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78E441D4-8F42-BFDA-5030-B453DA105720}"/>
              </a:ext>
            </a:extLst>
          </p:cNvPr>
          <p:cNvCxnSpPr>
            <a:stCxn id="6" idx="2"/>
          </p:cNvCxnSpPr>
          <p:nvPr/>
        </p:nvCxnSpPr>
        <p:spPr>
          <a:xfrm>
            <a:off x="7918240" y="2328657"/>
            <a:ext cx="1357047" cy="62552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2AD8DCCC-E71D-64D3-E566-7737447D13D7}"/>
              </a:ext>
            </a:extLst>
          </p:cNvPr>
          <p:cNvCxnSpPr>
            <a:stCxn id="9" idx="0"/>
          </p:cNvCxnSpPr>
          <p:nvPr/>
        </p:nvCxnSpPr>
        <p:spPr>
          <a:xfrm flipH="1" flipV="1">
            <a:off x="10301326" y="2328657"/>
            <a:ext cx="83547" cy="131231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DD58E5EE-5028-40FB-5FEE-B21AE8136D8C}"/>
              </a:ext>
            </a:extLst>
          </p:cNvPr>
          <p:cNvCxnSpPr>
            <a:stCxn id="7" idx="1"/>
          </p:cNvCxnSpPr>
          <p:nvPr/>
        </p:nvCxnSpPr>
        <p:spPr>
          <a:xfrm flipH="1">
            <a:off x="10301326" y="1552074"/>
            <a:ext cx="825431" cy="46166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5" name="Picture 2" descr="Image result for try square">
            <a:extLst>
              <a:ext uri="{FF2B5EF4-FFF2-40B4-BE49-F238E27FC236}">
                <a16:creationId xmlns:a16="http://schemas.microsoft.com/office/drawing/2014/main" id="{C8D1FC76-D433-D755-1A8A-852723411A10}"/>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208" b="7895"/>
          <a:stretch/>
        </p:blipFill>
        <p:spPr bwMode="auto">
          <a:xfrm flipH="1">
            <a:off x="2245866" y="3424677"/>
            <a:ext cx="4624351" cy="2736380"/>
          </a:xfrm>
          <a:prstGeom prst="rect">
            <a:avLst/>
          </a:prstGeom>
          <a:noFill/>
          <a:extLst>
            <a:ext uri="{909E8E84-426E-40DD-AFC4-6F175D3DCCD1}">
              <a14:hiddenFill xmlns:a14="http://schemas.microsoft.com/office/drawing/2010/main">
                <a:solidFill>
                  <a:srgbClr val="FFFFFF"/>
                </a:solidFill>
              </a14:hiddenFill>
            </a:ext>
          </a:extLst>
        </p:spPr>
      </p:pic>
      <p:sp>
        <p:nvSpPr>
          <p:cNvPr id="16" name="Arc 15">
            <a:extLst>
              <a:ext uri="{FF2B5EF4-FFF2-40B4-BE49-F238E27FC236}">
                <a16:creationId xmlns:a16="http://schemas.microsoft.com/office/drawing/2014/main" id="{8E71A50E-5F76-65B1-00DE-EFE155F95B89}"/>
              </a:ext>
            </a:extLst>
          </p:cNvPr>
          <p:cNvSpPr/>
          <p:nvPr/>
        </p:nvSpPr>
        <p:spPr>
          <a:xfrm>
            <a:off x="2547576" y="3713980"/>
            <a:ext cx="1564105" cy="1419726"/>
          </a:xfrm>
          <a:prstGeom prst="arc">
            <a:avLst>
              <a:gd name="adj1" fmla="val 48158"/>
              <a:gd name="adj2" fmla="val 52594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Rectangle 16">
            <a:extLst>
              <a:ext uri="{FF2B5EF4-FFF2-40B4-BE49-F238E27FC236}">
                <a16:creationId xmlns:a16="http://schemas.microsoft.com/office/drawing/2014/main" id="{2DD345FF-CD4C-A45C-2D6D-2E30887DCF9D}"/>
              </a:ext>
            </a:extLst>
          </p:cNvPr>
          <p:cNvSpPr/>
          <p:nvPr/>
        </p:nvSpPr>
        <p:spPr>
          <a:xfrm>
            <a:off x="3228106" y="4251446"/>
            <a:ext cx="883575" cy="707886"/>
          </a:xfrm>
          <a:prstGeom prst="rect">
            <a:avLst/>
          </a:prstGeom>
          <a:noFill/>
        </p:spPr>
        <p:txBody>
          <a:bodyPr wrap="none" lIns="91440" tIns="45720" rIns="91440" bIns="45720">
            <a:spAutoFit/>
          </a:bodyPr>
          <a:lstStyle/>
          <a:p>
            <a:pPr algn="ctr"/>
            <a:r>
              <a:rPr lang="en-US" sz="4000" b="0" cap="none" spc="0" dirty="0">
                <a:ln w="0"/>
                <a:solidFill>
                  <a:srgbClr val="5A3A06"/>
                </a:solidFill>
                <a:effectLst>
                  <a:outerShdw blurRad="38100" dist="19050" dir="2700000" algn="tl" rotWithShape="0">
                    <a:schemeClr val="dk1">
                      <a:alpha val="40000"/>
                    </a:schemeClr>
                  </a:outerShdw>
                </a:effectLst>
              </a:rPr>
              <a:t>90</a:t>
            </a:r>
            <a:r>
              <a:rPr lang="en-US" sz="4000" b="0" cap="none" spc="0" baseline="30000" dirty="0">
                <a:ln w="0"/>
                <a:solidFill>
                  <a:srgbClr val="5A3A06"/>
                </a:solidFill>
                <a:effectLst>
                  <a:outerShdw blurRad="38100" dist="19050" dir="2700000" algn="tl" rotWithShape="0">
                    <a:schemeClr val="dk1">
                      <a:alpha val="40000"/>
                    </a:schemeClr>
                  </a:outerShdw>
                </a:effectLst>
              </a:rPr>
              <a:t>o</a:t>
            </a:r>
          </a:p>
        </p:txBody>
      </p:sp>
      <p:pic>
        <p:nvPicPr>
          <p:cNvPr id="18" name="Picture 17">
            <a:extLst>
              <a:ext uri="{FF2B5EF4-FFF2-40B4-BE49-F238E27FC236}">
                <a16:creationId xmlns:a16="http://schemas.microsoft.com/office/drawing/2014/main" id="{1D77CBD4-8DD3-322D-79B9-D3B369EEFB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19" name="Picture 18">
            <a:extLst>
              <a:ext uri="{FF2B5EF4-FFF2-40B4-BE49-F238E27FC236}">
                <a16:creationId xmlns:a16="http://schemas.microsoft.com/office/drawing/2014/main" id="{8A126E24-FEFF-AF8D-B267-C7DD117907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2873283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E96097B-8DBB-A4D6-5AF5-515D1A698668}"/>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FD238F5F-C0FB-51F6-DF4E-083F731C3CAF}"/>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21148EA-ABE9-09F3-8D4F-CFA940D1D7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2BBDA63C-D121-A121-1F74-C63D38F308DC}"/>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4:</a:t>
            </a:r>
          </a:p>
          <a:p>
            <a:r>
              <a:rPr lang="en-US" sz="3200" dirty="0">
                <a:ln w="0"/>
                <a:solidFill>
                  <a:schemeClr val="bg1"/>
                </a:solidFill>
                <a:effectLst>
                  <a:outerShdw blurRad="38100" dist="19050" dir="2700000" algn="tl" rotWithShape="0">
                    <a:schemeClr val="dk1">
                      <a:alpha val="40000"/>
                    </a:schemeClr>
                  </a:outerShdw>
                </a:effectLst>
              </a:rPr>
              <a:t>Mitre Square</a:t>
            </a:r>
            <a:r>
              <a:rPr lang="en-US" sz="3200" b="0" cap="none" spc="0" dirty="0">
                <a:ln w="0"/>
                <a:solidFill>
                  <a:schemeClr val="bg1"/>
                </a:solidFill>
                <a:effectLst>
                  <a:outerShdw blurRad="38100" dist="19050" dir="2700000" algn="tl" rotWithShape="0">
                    <a:schemeClr val="dk1">
                      <a:alpha val="40000"/>
                    </a:schemeClr>
                  </a:outerShdw>
                </a:effectLst>
              </a:rPr>
              <a:t>.</a:t>
            </a:r>
          </a:p>
        </p:txBody>
      </p:sp>
      <p:pic>
        <p:nvPicPr>
          <p:cNvPr id="3" name="Picture 2" descr="A close up of a sign&#10;&#10;Description automatically generated">
            <a:extLst>
              <a:ext uri="{FF2B5EF4-FFF2-40B4-BE49-F238E27FC236}">
                <a16:creationId xmlns:a16="http://schemas.microsoft.com/office/drawing/2014/main" id="{910B1039-CEC7-9EBF-FBD9-41B5B8C27D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5578" y="599354"/>
            <a:ext cx="2880000" cy="2880000"/>
          </a:xfrm>
          <a:prstGeom prst="rect">
            <a:avLst/>
          </a:prstGeom>
          <a:ln>
            <a:noFill/>
          </a:ln>
          <a:effectLst>
            <a:outerShdw blurRad="292100" dist="139700" dir="2700000" algn="tl" rotWithShape="0">
              <a:srgbClr val="333333">
                <a:alpha val="65000"/>
              </a:srgbClr>
            </a:outerShdw>
          </a:effectLst>
        </p:spPr>
      </p:pic>
      <p:sp>
        <p:nvSpPr>
          <p:cNvPr id="4" name="Rectangle: Rounded Corners 3">
            <a:extLst>
              <a:ext uri="{FF2B5EF4-FFF2-40B4-BE49-F238E27FC236}">
                <a16:creationId xmlns:a16="http://schemas.microsoft.com/office/drawing/2014/main" id="{549F8F23-646F-B5D9-E6DF-5C1FF4564F99}"/>
              </a:ext>
            </a:extLst>
          </p:cNvPr>
          <p:cNvSpPr/>
          <p:nvPr/>
        </p:nvSpPr>
        <p:spPr>
          <a:xfrm>
            <a:off x="7498116" y="2039354"/>
            <a:ext cx="840247" cy="289303"/>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Blade</a:t>
            </a:r>
            <a:endParaRPr lang="en-GB" sz="1600" dirty="0">
              <a:solidFill>
                <a:srgbClr val="5A3A06"/>
              </a:solidFill>
            </a:endParaRPr>
          </a:p>
        </p:txBody>
      </p:sp>
      <p:sp>
        <p:nvSpPr>
          <p:cNvPr id="6" name="Rectangle: Rounded Corners 5">
            <a:extLst>
              <a:ext uri="{FF2B5EF4-FFF2-40B4-BE49-F238E27FC236}">
                <a16:creationId xmlns:a16="http://schemas.microsoft.com/office/drawing/2014/main" id="{E820C473-0597-D234-81A7-CA01A24A656C}"/>
              </a:ext>
            </a:extLst>
          </p:cNvPr>
          <p:cNvSpPr/>
          <p:nvPr/>
        </p:nvSpPr>
        <p:spPr>
          <a:xfrm>
            <a:off x="8855165" y="3816929"/>
            <a:ext cx="840247" cy="289303"/>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Stock</a:t>
            </a:r>
            <a:endParaRPr lang="en-GB" sz="1600" dirty="0">
              <a:solidFill>
                <a:srgbClr val="5A3A06"/>
              </a:solidFill>
            </a:endParaRPr>
          </a:p>
        </p:txBody>
      </p:sp>
      <p:sp>
        <p:nvSpPr>
          <p:cNvPr id="7" name="Rectangle: Rounded Corners 6">
            <a:extLst>
              <a:ext uri="{FF2B5EF4-FFF2-40B4-BE49-F238E27FC236}">
                <a16:creationId xmlns:a16="http://schemas.microsoft.com/office/drawing/2014/main" id="{97DC6642-C95E-A7E1-7609-98429A4BA072}"/>
              </a:ext>
            </a:extLst>
          </p:cNvPr>
          <p:cNvSpPr/>
          <p:nvPr/>
        </p:nvSpPr>
        <p:spPr>
          <a:xfrm>
            <a:off x="8855165" y="936929"/>
            <a:ext cx="840247" cy="289303"/>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Rivets</a:t>
            </a:r>
            <a:endParaRPr lang="en-GB" sz="1600" dirty="0">
              <a:solidFill>
                <a:srgbClr val="5A3A06"/>
              </a:solidFill>
            </a:endParaRPr>
          </a:p>
        </p:txBody>
      </p:sp>
      <p:sp>
        <p:nvSpPr>
          <p:cNvPr id="8" name="Rectangle: Rounded Corners 7">
            <a:extLst>
              <a:ext uri="{FF2B5EF4-FFF2-40B4-BE49-F238E27FC236}">
                <a16:creationId xmlns:a16="http://schemas.microsoft.com/office/drawing/2014/main" id="{AF49EA1A-756F-CFA3-00C3-C02C85B4F094}"/>
              </a:ext>
            </a:extLst>
          </p:cNvPr>
          <p:cNvSpPr/>
          <p:nvPr/>
        </p:nvSpPr>
        <p:spPr>
          <a:xfrm>
            <a:off x="10756118" y="2348670"/>
            <a:ext cx="1378921" cy="289303"/>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Wear Plate</a:t>
            </a:r>
            <a:endParaRPr lang="en-GB" sz="1600" dirty="0">
              <a:solidFill>
                <a:srgbClr val="5A3A06"/>
              </a:solidFill>
            </a:endParaRPr>
          </a:p>
        </p:txBody>
      </p:sp>
      <p:cxnSp>
        <p:nvCxnSpPr>
          <p:cNvPr id="9" name="Straight Arrow Connector 8">
            <a:extLst>
              <a:ext uri="{FF2B5EF4-FFF2-40B4-BE49-F238E27FC236}">
                <a16:creationId xmlns:a16="http://schemas.microsoft.com/office/drawing/2014/main" id="{1692230D-D572-8ECE-5EA4-84E39E1552C2}"/>
              </a:ext>
            </a:extLst>
          </p:cNvPr>
          <p:cNvCxnSpPr/>
          <p:nvPr/>
        </p:nvCxnSpPr>
        <p:spPr>
          <a:xfrm>
            <a:off x="9275288" y="1226232"/>
            <a:ext cx="602638" cy="95777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10C056D7-F023-8548-062B-C72AB7464F72}"/>
              </a:ext>
            </a:extLst>
          </p:cNvPr>
          <p:cNvCxnSpPr>
            <a:stCxn id="7" idx="2"/>
          </p:cNvCxnSpPr>
          <p:nvPr/>
        </p:nvCxnSpPr>
        <p:spPr>
          <a:xfrm>
            <a:off x="9275289" y="1226232"/>
            <a:ext cx="803386" cy="81312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3F1B3EF9-27B1-600F-8423-606DE20EEB1F}"/>
              </a:ext>
            </a:extLst>
          </p:cNvPr>
          <p:cNvCxnSpPr>
            <a:stCxn id="4" idx="3"/>
          </p:cNvCxnSpPr>
          <p:nvPr/>
        </p:nvCxnSpPr>
        <p:spPr>
          <a:xfrm>
            <a:off x="8338363" y="2184006"/>
            <a:ext cx="1142521" cy="45396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2991CD8D-4679-8668-25E3-4D9FBE25FD49}"/>
              </a:ext>
            </a:extLst>
          </p:cNvPr>
          <p:cNvCxnSpPr>
            <a:stCxn id="8" idx="1"/>
          </p:cNvCxnSpPr>
          <p:nvPr/>
        </p:nvCxnSpPr>
        <p:spPr>
          <a:xfrm flipH="1">
            <a:off x="10105141" y="2493322"/>
            <a:ext cx="650977" cy="11137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EDB12DC7-9C53-6E2B-EB9E-4E1445D5552D}"/>
              </a:ext>
            </a:extLst>
          </p:cNvPr>
          <p:cNvCxnSpPr>
            <a:stCxn id="6" idx="0"/>
          </p:cNvCxnSpPr>
          <p:nvPr/>
        </p:nvCxnSpPr>
        <p:spPr>
          <a:xfrm flipV="1">
            <a:off x="9275289" y="2751073"/>
            <a:ext cx="602637" cy="106585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4" name="Picture 2" descr="Image result for Mitre square">
            <a:extLst>
              <a:ext uri="{FF2B5EF4-FFF2-40B4-BE49-F238E27FC236}">
                <a16:creationId xmlns:a16="http://schemas.microsoft.com/office/drawing/2014/main" id="{57FC3E58-E7B8-3BC9-E647-34F75C1372C8}"/>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t="32062" b="20102"/>
          <a:stretch/>
        </p:blipFill>
        <p:spPr bwMode="auto">
          <a:xfrm>
            <a:off x="770079" y="4391493"/>
            <a:ext cx="5696993" cy="2046921"/>
          </a:xfrm>
          <a:prstGeom prst="rect">
            <a:avLst/>
          </a:prstGeom>
          <a:noFill/>
          <a:extLst>
            <a:ext uri="{909E8E84-426E-40DD-AFC4-6F175D3DCCD1}">
              <a14:hiddenFill xmlns:a14="http://schemas.microsoft.com/office/drawing/2010/main">
                <a:solidFill>
                  <a:srgbClr val="FFFFFF"/>
                </a:solidFill>
              </a14:hiddenFill>
            </a:ext>
          </a:extLst>
        </p:spPr>
      </p:pic>
      <p:sp>
        <p:nvSpPr>
          <p:cNvPr id="15" name="Arc 14">
            <a:extLst>
              <a:ext uri="{FF2B5EF4-FFF2-40B4-BE49-F238E27FC236}">
                <a16:creationId xmlns:a16="http://schemas.microsoft.com/office/drawing/2014/main" id="{67B40EF6-30D0-9F11-F5C2-7A8A0F12E6BB}"/>
              </a:ext>
            </a:extLst>
          </p:cNvPr>
          <p:cNvSpPr/>
          <p:nvPr/>
        </p:nvSpPr>
        <p:spPr>
          <a:xfrm rot="4783540">
            <a:off x="1155396" y="4666073"/>
            <a:ext cx="1479722" cy="1215758"/>
          </a:xfrm>
          <a:prstGeom prst="arc">
            <a:avLst>
              <a:gd name="adj1" fmla="val 265899"/>
              <a:gd name="adj2" fmla="val 51875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Rectangle 15">
            <a:extLst>
              <a:ext uri="{FF2B5EF4-FFF2-40B4-BE49-F238E27FC236}">
                <a16:creationId xmlns:a16="http://schemas.microsoft.com/office/drawing/2014/main" id="{E0F7AFDC-C4DA-5286-4408-2A52B05F0365}"/>
              </a:ext>
            </a:extLst>
          </p:cNvPr>
          <p:cNvSpPr/>
          <p:nvPr/>
        </p:nvSpPr>
        <p:spPr>
          <a:xfrm>
            <a:off x="1469123" y="5305926"/>
            <a:ext cx="883576" cy="707886"/>
          </a:xfrm>
          <a:prstGeom prst="rect">
            <a:avLst/>
          </a:prstGeom>
          <a:noFill/>
        </p:spPr>
        <p:txBody>
          <a:bodyPr wrap="none" lIns="91440" tIns="45720" rIns="91440" bIns="45720">
            <a:spAutoFit/>
          </a:bodyPr>
          <a:lstStyle/>
          <a:p>
            <a:pPr algn="ctr"/>
            <a:r>
              <a:rPr lang="en-US" sz="4000" b="0" cap="none" spc="0" dirty="0">
                <a:ln w="0"/>
                <a:solidFill>
                  <a:srgbClr val="5A3A06"/>
                </a:solidFill>
                <a:effectLst>
                  <a:outerShdw blurRad="38100" dist="19050" dir="2700000" algn="tl" rotWithShape="0">
                    <a:schemeClr val="dk1">
                      <a:alpha val="40000"/>
                    </a:schemeClr>
                  </a:outerShdw>
                </a:effectLst>
              </a:rPr>
              <a:t>45</a:t>
            </a:r>
            <a:r>
              <a:rPr lang="en-US" sz="4000" b="0" cap="none" spc="0" baseline="30000" dirty="0">
                <a:ln w="0"/>
                <a:solidFill>
                  <a:srgbClr val="5A3A06"/>
                </a:solidFill>
                <a:effectLst>
                  <a:outerShdw blurRad="38100" dist="19050" dir="2700000" algn="tl" rotWithShape="0">
                    <a:schemeClr val="dk1">
                      <a:alpha val="40000"/>
                    </a:schemeClr>
                  </a:outerShdw>
                </a:effectLst>
              </a:rPr>
              <a:t>o</a:t>
            </a:r>
          </a:p>
        </p:txBody>
      </p:sp>
      <p:sp>
        <p:nvSpPr>
          <p:cNvPr id="17" name="TextBox 16">
            <a:extLst>
              <a:ext uri="{FF2B5EF4-FFF2-40B4-BE49-F238E27FC236}">
                <a16:creationId xmlns:a16="http://schemas.microsoft.com/office/drawing/2014/main" id="{73994817-1EE3-DA67-2F8E-9865E9DC8DDD}"/>
              </a:ext>
            </a:extLst>
          </p:cNvPr>
          <p:cNvSpPr txBox="1"/>
          <p:nvPr/>
        </p:nvSpPr>
        <p:spPr>
          <a:xfrm>
            <a:off x="152401" y="1552074"/>
            <a:ext cx="6932350" cy="1323439"/>
          </a:xfrm>
          <a:prstGeom prst="rect">
            <a:avLst/>
          </a:prstGeom>
          <a:noFill/>
        </p:spPr>
        <p:txBody>
          <a:bodyPr wrap="square" rtlCol="0">
            <a:spAutoFit/>
          </a:bodyPr>
          <a:lstStyle/>
          <a:p>
            <a:r>
              <a:rPr lang="en-US" sz="2000" dirty="0">
                <a:solidFill>
                  <a:srgbClr val="5A3A06"/>
                </a:solidFill>
              </a:rPr>
              <a:t>A mitre square is used for marking and checking mitres/45</a:t>
            </a:r>
            <a:r>
              <a:rPr lang="en-US" sz="2000" baseline="30000" dirty="0">
                <a:solidFill>
                  <a:srgbClr val="5A3A06"/>
                </a:solidFill>
              </a:rPr>
              <a:t>o</a:t>
            </a:r>
            <a:r>
              <a:rPr lang="en-US" sz="2000" dirty="0">
                <a:solidFill>
                  <a:srgbClr val="5A3A06"/>
                </a:solidFill>
              </a:rPr>
              <a:t>. In marking it allows a 45</a:t>
            </a:r>
            <a:r>
              <a:rPr lang="en-US" sz="2000" baseline="30000" dirty="0">
                <a:solidFill>
                  <a:srgbClr val="5A3A06"/>
                </a:solidFill>
              </a:rPr>
              <a:t>o </a:t>
            </a:r>
            <a:r>
              <a:rPr lang="en-US" sz="2000" dirty="0">
                <a:solidFill>
                  <a:srgbClr val="5A3A06"/>
                </a:solidFill>
              </a:rPr>
              <a:t>angle to be produced off a straight edge. In checking it allows you to check stock for mitres. The mitre square is composed of two main parts - the stock and the blade.</a:t>
            </a:r>
            <a:endParaRPr lang="en-GB" sz="2000" dirty="0">
              <a:solidFill>
                <a:srgbClr val="5A3A06"/>
              </a:solidFill>
            </a:endParaRPr>
          </a:p>
        </p:txBody>
      </p:sp>
      <p:pic>
        <p:nvPicPr>
          <p:cNvPr id="18" name="Picture 17">
            <a:extLst>
              <a:ext uri="{FF2B5EF4-FFF2-40B4-BE49-F238E27FC236}">
                <a16:creationId xmlns:a16="http://schemas.microsoft.com/office/drawing/2014/main" id="{43276089-C39D-8A3A-E383-671E896DA1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19" name="Picture 18">
            <a:extLst>
              <a:ext uri="{FF2B5EF4-FFF2-40B4-BE49-F238E27FC236}">
                <a16:creationId xmlns:a16="http://schemas.microsoft.com/office/drawing/2014/main" id="{05A1B73B-7AA3-FF62-B3F6-8F3D2AA8B9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3294690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B261C13-83D8-6D7C-4419-1709842935F0}"/>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31C8D083-FF5D-C95C-400E-096E21948D29}"/>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3E10544F-D4DA-341E-4246-12549AB7D3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B5003EDA-AC64-B1BF-5AD6-29A4A3F82915}"/>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4:</a:t>
            </a:r>
          </a:p>
          <a:p>
            <a:r>
              <a:rPr lang="en-US" sz="3200" dirty="0">
                <a:ln w="0"/>
                <a:solidFill>
                  <a:schemeClr val="bg1"/>
                </a:solidFill>
                <a:effectLst>
                  <a:outerShdw blurRad="38100" dist="19050" dir="2700000" algn="tl" rotWithShape="0">
                    <a:schemeClr val="dk1">
                      <a:alpha val="40000"/>
                    </a:schemeClr>
                  </a:outerShdw>
                </a:effectLst>
              </a:rPr>
              <a:t>Combination Square</a:t>
            </a:r>
            <a:r>
              <a:rPr lang="en-US" sz="3200" b="0" cap="none" spc="0" dirty="0">
                <a:ln w="0"/>
                <a:solidFill>
                  <a:schemeClr val="bg1"/>
                </a:solidFill>
                <a:effectLst>
                  <a:outerShdw blurRad="38100" dist="19050" dir="2700000" algn="tl" rotWithShape="0">
                    <a:schemeClr val="dk1">
                      <a:alpha val="40000"/>
                    </a:schemeClr>
                  </a:outerShdw>
                </a:effectLst>
              </a:rPr>
              <a:t>.</a:t>
            </a:r>
          </a:p>
        </p:txBody>
      </p:sp>
      <p:pic>
        <p:nvPicPr>
          <p:cNvPr id="3" name="Picture 2" descr="A close up of a guitar&#10;&#10;Description automatically generated">
            <a:extLst>
              <a:ext uri="{FF2B5EF4-FFF2-40B4-BE49-F238E27FC236}">
                <a16:creationId xmlns:a16="http://schemas.microsoft.com/office/drawing/2014/main" id="{EAF0E50F-48AE-BEA2-C5AA-45206FEB7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0036" y="1623797"/>
            <a:ext cx="2880000" cy="2880000"/>
          </a:xfrm>
          <a:prstGeom prst="rect">
            <a:avLst/>
          </a:prstGeom>
          <a:ln>
            <a:noFill/>
          </a:ln>
          <a:effectLst>
            <a:outerShdw blurRad="292100" dist="139700" dir="2700000" algn="tl" rotWithShape="0">
              <a:srgbClr val="333333">
                <a:alpha val="65000"/>
              </a:srgbClr>
            </a:outerShdw>
          </a:effectLst>
        </p:spPr>
      </p:pic>
      <p:pic>
        <p:nvPicPr>
          <p:cNvPr id="4" name="Picture 2" descr="Related image">
            <a:extLst>
              <a:ext uri="{FF2B5EF4-FFF2-40B4-BE49-F238E27FC236}">
                <a16:creationId xmlns:a16="http://schemas.microsoft.com/office/drawing/2014/main" id="{EA1A133B-87F9-D462-62D0-D8294737DB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353" y="3771638"/>
            <a:ext cx="6015789" cy="2872539"/>
          </a:xfrm>
          <a:prstGeom prst="rect">
            <a:avLst/>
          </a:prstGeom>
          <a:noFill/>
          <a:extLst>
            <a:ext uri="{909E8E84-426E-40DD-AFC4-6F175D3DCCD1}">
              <a14:hiddenFill xmlns:a14="http://schemas.microsoft.com/office/drawing/2010/main">
                <a:solidFill>
                  <a:srgbClr val="FFFFFF"/>
                </a:solidFill>
              </a14:hiddenFill>
            </a:ext>
          </a:extLst>
        </p:spPr>
      </p:pic>
      <p:sp>
        <p:nvSpPr>
          <p:cNvPr id="6" name="Arc 5">
            <a:extLst>
              <a:ext uri="{FF2B5EF4-FFF2-40B4-BE49-F238E27FC236}">
                <a16:creationId xmlns:a16="http://schemas.microsoft.com/office/drawing/2014/main" id="{7C763009-D58D-A7B2-743E-116300B70F15}"/>
              </a:ext>
            </a:extLst>
          </p:cNvPr>
          <p:cNvSpPr/>
          <p:nvPr/>
        </p:nvSpPr>
        <p:spPr>
          <a:xfrm rot="19551880">
            <a:off x="4157891" y="4060484"/>
            <a:ext cx="1479722" cy="1215758"/>
          </a:xfrm>
          <a:prstGeom prst="arc">
            <a:avLst>
              <a:gd name="adj1" fmla="val 1281883"/>
              <a:gd name="adj2" fmla="val 4170419"/>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ectangle 6">
            <a:extLst>
              <a:ext uri="{FF2B5EF4-FFF2-40B4-BE49-F238E27FC236}">
                <a16:creationId xmlns:a16="http://schemas.microsoft.com/office/drawing/2014/main" id="{9844216B-3AE2-E7ED-DE88-4B19606F053A}"/>
              </a:ext>
            </a:extLst>
          </p:cNvPr>
          <p:cNvSpPr/>
          <p:nvPr/>
        </p:nvSpPr>
        <p:spPr>
          <a:xfrm>
            <a:off x="5015001" y="4437532"/>
            <a:ext cx="604653" cy="461665"/>
          </a:xfrm>
          <a:prstGeom prst="rect">
            <a:avLst/>
          </a:prstGeom>
          <a:noFill/>
        </p:spPr>
        <p:txBody>
          <a:bodyPr wrap="none" lIns="91440" tIns="45720" rIns="91440" bIns="45720">
            <a:spAutoFit/>
          </a:bodyPr>
          <a:lstStyle/>
          <a:p>
            <a:pPr algn="ctr"/>
            <a:r>
              <a:rPr lang="en-US" sz="2400" b="0" cap="none" spc="0" dirty="0">
                <a:ln w="0"/>
                <a:solidFill>
                  <a:srgbClr val="5A3A06"/>
                </a:solidFill>
                <a:effectLst>
                  <a:outerShdw blurRad="38100" dist="19050" dir="2700000" algn="tl" rotWithShape="0">
                    <a:schemeClr val="dk1">
                      <a:alpha val="40000"/>
                    </a:schemeClr>
                  </a:outerShdw>
                </a:effectLst>
              </a:rPr>
              <a:t>45</a:t>
            </a:r>
            <a:r>
              <a:rPr lang="en-US" sz="2400" b="0" cap="none" spc="0" baseline="30000" dirty="0">
                <a:ln w="0"/>
                <a:solidFill>
                  <a:srgbClr val="5A3A06"/>
                </a:solidFill>
                <a:effectLst>
                  <a:outerShdw blurRad="38100" dist="19050" dir="2700000" algn="tl" rotWithShape="0">
                    <a:schemeClr val="dk1">
                      <a:alpha val="40000"/>
                    </a:schemeClr>
                  </a:outerShdw>
                </a:effectLst>
              </a:rPr>
              <a:t>o</a:t>
            </a:r>
          </a:p>
        </p:txBody>
      </p:sp>
      <p:sp>
        <p:nvSpPr>
          <p:cNvPr id="8" name="Arc 7">
            <a:extLst>
              <a:ext uri="{FF2B5EF4-FFF2-40B4-BE49-F238E27FC236}">
                <a16:creationId xmlns:a16="http://schemas.microsoft.com/office/drawing/2014/main" id="{A6F80DBD-90AF-C4CA-844E-48B4A5B049FD}"/>
              </a:ext>
            </a:extLst>
          </p:cNvPr>
          <p:cNvSpPr/>
          <p:nvPr/>
        </p:nvSpPr>
        <p:spPr>
          <a:xfrm flipH="1">
            <a:off x="2843362" y="3793934"/>
            <a:ext cx="1564105" cy="1419726"/>
          </a:xfrm>
          <a:prstGeom prst="arc">
            <a:avLst>
              <a:gd name="adj1" fmla="val 48158"/>
              <a:gd name="adj2" fmla="val 525945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Rectangle 8">
            <a:extLst>
              <a:ext uri="{FF2B5EF4-FFF2-40B4-BE49-F238E27FC236}">
                <a16:creationId xmlns:a16="http://schemas.microsoft.com/office/drawing/2014/main" id="{FAF710F6-7860-ADD5-F71A-3F1DB5D4E61E}"/>
              </a:ext>
            </a:extLst>
          </p:cNvPr>
          <p:cNvSpPr/>
          <p:nvPr/>
        </p:nvSpPr>
        <p:spPr>
          <a:xfrm>
            <a:off x="2998231" y="4451187"/>
            <a:ext cx="676787" cy="523220"/>
          </a:xfrm>
          <a:prstGeom prst="rect">
            <a:avLst/>
          </a:prstGeom>
          <a:noFill/>
        </p:spPr>
        <p:txBody>
          <a:bodyPr wrap="none" lIns="91440" tIns="45720" rIns="91440" bIns="45720">
            <a:spAutoFit/>
          </a:bodyPr>
          <a:lstStyle/>
          <a:p>
            <a:pPr algn="ctr"/>
            <a:r>
              <a:rPr lang="en-US" sz="2800" b="0" cap="none" spc="0" dirty="0">
                <a:ln w="0"/>
                <a:solidFill>
                  <a:srgbClr val="5A3A06"/>
                </a:solidFill>
                <a:effectLst>
                  <a:outerShdw blurRad="38100" dist="19050" dir="2700000" algn="tl" rotWithShape="0">
                    <a:schemeClr val="dk1">
                      <a:alpha val="40000"/>
                    </a:schemeClr>
                  </a:outerShdw>
                </a:effectLst>
              </a:rPr>
              <a:t>90</a:t>
            </a:r>
            <a:r>
              <a:rPr lang="en-US" sz="2800" b="0" cap="none" spc="0" baseline="30000" dirty="0">
                <a:ln w="0"/>
                <a:solidFill>
                  <a:srgbClr val="5A3A06"/>
                </a:solidFill>
                <a:effectLst>
                  <a:outerShdw blurRad="38100" dist="19050" dir="2700000" algn="tl" rotWithShape="0">
                    <a:schemeClr val="dk1">
                      <a:alpha val="40000"/>
                    </a:schemeClr>
                  </a:outerShdw>
                </a:effectLst>
              </a:rPr>
              <a:t>o</a:t>
            </a:r>
            <a:endParaRPr lang="en-US" sz="4000" b="0" cap="none" spc="0" baseline="30000" dirty="0">
              <a:ln w="0"/>
              <a:solidFill>
                <a:srgbClr val="5A3A06"/>
              </a:solidFill>
              <a:effectLst>
                <a:outerShdw blurRad="38100" dist="19050" dir="2700000" algn="tl" rotWithShape="0">
                  <a:schemeClr val="dk1">
                    <a:alpha val="40000"/>
                  </a:schemeClr>
                </a:outerShdw>
              </a:effectLst>
            </a:endParaRPr>
          </a:p>
        </p:txBody>
      </p:sp>
      <p:sp>
        <p:nvSpPr>
          <p:cNvPr id="10" name="Rectangle: Rounded Corners 9">
            <a:extLst>
              <a:ext uri="{FF2B5EF4-FFF2-40B4-BE49-F238E27FC236}">
                <a16:creationId xmlns:a16="http://schemas.microsoft.com/office/drawing/2014/main" id="{F1EEB241-7864-3EB9-3A71-2663075E1884}"/>
              </a:ext>
            </a:extLst>
          </p:cNvPr>
          <p:cNvSpPr/>
          <p:nvPr/>
        </p:nvSpPr>
        <p:spPr>
          <a:xfrm>
            <a:off x="8855165" y="936929"/>
            <a:ext cx="840247" cy="289303"/>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Blade</a:t>
            </a:r>
            <a:endParaRPr lang="en-GB" sz="1600" dirty="0">
              <a:solidFill>
                <a:srgbClr val="5A3A06"/>
              </a:solidFill>
            </a:endParaRPr>
          </a:p>
        </p:txBody>
      </p:sp>
      <p:sp>
        <p:nvSpPr>
          <p:cNvPr id="11" name="Rectangle: Rounded Corners 10">
            <a:extLst>
              <a:ext uri="{FF2B5EF4-FFF2-40B4-BE49-F238E27FC236}">
                <a16:creationId xmlns:a16="http://schemas.microsoft.com/office/drawing/2014/main" id="{96547BFE-011A-2191-10A2-02CCEAB752C8}"/>
              </a:ext>
            </a:extLst>
          </p:cNvPr>
          <p:cNvSpPr/>
          <p:nvPr/>
        </p:nvSpPr>
        <p:spPr>
          <a:xfrm>
            <a:off x="9119789" y="4214494"/>
            <a:ext cx="840247" cy="289303"/>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Stock</a:t>
            </a:r>
            <a:endParaRPr lang="en-GB" sz="1600" dirty="0">
              <a:solidFill>
                <a:srgbClr val="5A3A06"/>
              </a:solidFill>
            </a:endParaRPr>
          </a:p>
        </p:txBody>
      </p:sp>
      <p:sp>
        <p:nvSpPr>
          <p:cNvPr id="12" name="Rectangle: Rounded Corners 11">
            <a:extLst>
              <a:ext uri="{FF2B5EF4-FFF2-40B4-BE49-F238E27FC236}">
                <a16:creationId xmlns:a16="http://schemas.microsoft.com/office/drawing/2014/main" id="{23BFEEFE-9F62-29F8-574D-7549B0EE543A}"/>
              </a:ext>
            </a:extLst>
          </p:cNvPr>
          <p:cNvSpPr/>
          <p:nvPr/>
        </p:nvSpPr>
        <p:spPr>
          <a:xfrm>
            <a:off x="7679789" y="2386975"/>
            <a:ext cx="840247" cy="289303"/>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Level</a:t>
            </a:r>
            <a:endParaRPr lang="en-GB" sz="1600" dirty="0">
              <a:solidFill>
                <a:srgbClr val="5A3A06"/>
              </a:solidFill>
            </a:endParaRPr>
          </a:p>
        </p:txBody>
      </p:sp>
      <p:sp>
        <p:nvSpPr>
          <p:cNvPr id="13" name="Rectangle: Rounded Corners 12">
            <a:extLst>
              <a:ext uri="{FF2B5EF4-FFF2-40B4-BE49-F238E27FC236}">
                <a16:creationId xmlns:a16="http://schemas.microsoft.com/office/drawing/2014/main" id="{ACC5F155-231F-AD17-5DA7-DDE331893D8E}"/>
              </a:ext>
            </a:extLst>
          </p:cNvPr>
          <p:cNvSpPr/>
          <p:nvPr/>
        </p:nvSpPr>
        <p:spPr>
          <a:xfrm>
            <a:off x="7679789" y="3429000"/>
            <a:ext cx="840247" cy="289303"/>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Scribe</a:t>
            </a:r>
            <a:endParaRPr lang="en-GB" sz="1600" dirty="0">
              <a:solidFill>
                <a:srgbClr val="5A3A06"/>
              </a:solidFill>
            </a:endParaRPr>
          </a:p>
        </p:txBody>
      </p:sp>
      <p:sp>
        <p:nvSpPr>
          <p:cNvPr id="14" name="Rectangle: Rounded Corners 13">
            <a:extLst>
              <a:ext uri="{FF2B5EF4-FFF2-40B4-BE49-F238E27FC236}">
                <a16:creationId xmlns:a16="http://schemas.microsoft.com/office/drawing/2014/main" id="{363A95E0-94DE-FB7F-1EF7-B51B5BFA4773}"/>
              </a:ext>
            </a:extLst>
          </p:cNvPr>
          <p:cNvSpPr/>
          <p:nvPr/>
        </p:nvSpPr>
        <p:spPr>
          <a:xfrm>
            <a:off x="10828052" y="2720381"/>
            <a:ext cx="840247" cy="289303"/>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Mitre</a:t>
            </a:r>
            <a:endParaRPr lang="en-GB" sz="1600" dirty="0">
              <a:solidFill>
                <a:srgbClr val="5A3A06"/>
              </a:solidFill>
            </a:endParaRPr>
          </a:p>
        </p:txBody>
      </p:sp>
      <p:sp>
        <p:nvSpPr>
          <p:cNvPr id="15" name="Rectangle: Rounded Corners 14">
            <a:extLst>
              <a:ext uri="{FF2B5EF4-FFF2-40B4-BE49-F238E27FC236}">
                <a16:creationId xmlns:a16="http://schemas.microsoft.com/office/drawing/2014/main" id="{3A58DC5C-EC44-E2D2-9F78-C37B3B77AD9A}"/>
              </a:ext>
            </a:extLst>
          </p:cNvPr>
          <p:cNvSpPr/>
          <p:nvPr/>
        </p:nvSpPr>
        <p:spPr>
          <a:xfrm>
            <a:off x="9934622" y="1741813"/>
            <a:ext cx="840247" cy="289303"/>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Square</a:t>
            </a:r>
            <a:endParaRPr lang="en-GB" sz="1600" dirty="0">
              <a:solidFill>
                <a:srgbClr val="5A3A06"/>
              </a:solidFill>
            </a:endParaRPr>
          </a:p>
        </p:txBody>
      </p:sp>
      <p:cxnSp>
        <p:nvCxnSpPr>
          <p:cNvPr id="16" name="Straight Arrow Connector 15">
            <a:extLst>
              <a:ext uri="{FF2B5EF4-FFF2-40B4-BE49-F238E27FC236}">
                <a16:creationId xmlns:a16="http://schemas.microsoft.com/office/drawing/2014/main" id="{23598905-44E8-975C-EECD-8A7B09522E10}"/>
              </a:ext>
            </a:extLst>
          </p:cNvPr>
          <p:cNvCxnSpPr>
            <a:stCxn id="10" idx="2"/>
          </p:cNvCxnSpPr>
          <p:nvPr/>
        </p:nvCxnSpPr>
        <p:spPr>
          <a:xfrm flipH="1">
            <a:off x="9119789" y="1226232"/>
            <a:ext cx="155500" cy="90335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9BE4F5F8-19B4-8978-E8FC-82F2DC85E7A1}"/>
              </a:ext>
            </a:extLst>
          </p:cNvPr>
          <p:cNvCxnSpPr>
            <a:stCxn id="15" idx="2"/>
          </p:cNvCxnSpPr>
          <p:nvPr/>
        </p:nvCxnSpPr>
        <p:spPr>
          <a:xfrm flipH="1">
            <a:off x="9436749" y="2031116"/>
            <a:ext cx="917997" cy="64001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69EDDE6A-0E48-D854-14F7-7BB40488FDF4}"/>
              </a:ext>
            </a:extLst>
          </p:cNvPr>
          <p:cNvCxnSpPr>
            <a:stCxn id="14" idx="1"/>
          </p:cNvCxnSpPr>
          <p:nvPr/>
        </p:nvCxnSpPr>
        <p:spPr>
          <a:xfrm flipH="1">
            <a:off x="10115536" y="2865033"/>
            <a:ext cx="712516" cy="54457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62F42071-831E-E18F-75DC-6E0ACD8132C4}"/>
              </a:ext>
            </a:extLst>
          </p:cNvPr>
          <p:cNvCxnSpPr>
            <a:stCxn id="12" idx="3"/>
          </p:cNvCxnSpPr>
          <p:nvPr/>
        </p:nvCxnSpPr>
        <p:spPr>
          <a:xfrm>
            <a:off x="8520036" y="2531627"/>
            <a:ext cx="755252" cy="78354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4998549C-3022-B04C-8ADD-C84FFB71D6DC}"/>
              </a:ext>
            </a:extLst>
          </p:cNvPr>
          <p:cNvCxnSpPr>
            <a:stCxn id="13" idx="3"/>
          </p:cNvCxnSpPr>
          <p:nvPr/>
        </p:nvCxnSpPr>
        <p:spPr>
          <a:xfrm flipV="1">
            <a:off x="8520036" y="3439456"/>
            <a:ext cx="433927" cy="13419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453C6C53-29BC-BC67-988E-5ABA4737D03B}"/>
              </a:ext>
            </a:extLst>
          </p:cNvPr>
          <p:cNvCxnSpPr>
            <a:stCxn id="11" idx="0"/>
          </p:cNvCxnSpPr>
          <p:nvPr/>
        </p:nvCxnSpPr>
        <p:spPr>
          <a:xfrm flipH="1" flipV="1">
            <a:off x="9539912" y="3203492"/>
            <a:ext cx="1" cy="101100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EC8A0836-1D96-DDC7-54EA-BE92292DD0D1}"/>
              </a:ext>
            </a:extLst>
          </p:cNvPr>
          <p:cNvSpPr txBox="1"/>
          <p:nvPr/>
        </p:nvSpPr>
        <p:spPr>
          <a:xfrm>
            <a:off x="152400" y="1623797"/>
            <a:ext cx="7259126" cy="1631216"/>
          </a:xfrm>
          <a:prstGeom prst="rect">
            <a:avLst/>
          </a:prstGeom>
          <a:noFill/>
        </p:spPr>
        <p:txBody>
          <a:bodyPr wrap="square" rtlCol="0">
            <a:spAutoFit/>
          </a:bodyPr>
          <a:lstStyle/>
          <a:p>
            <a:r>
              <a:rPr lang="en-US" sz="2000" dirty="0">
                <a:solidFill>
                  <a:srgbClr val="5A3A06"/>
                </a:solidFill>
              </a:rPr>
              <a:t>A combination square is a tool used for marking out 90</a:t>
            </a:r>
            <a:r>
              <a:rPr lang="en-US" sz="2000" baseline="30000" dirty="0">
                <a:solidFill>
                  <a:srgbClr val="5A3A06"/>
                </a:solidFill>
              </a:rPr>
              <a:t>o</a:t>
            </a:r>
            <a:r>
              <a:rPr lang="en-US" sz="2000" dirty="0">
                <a:solidFill>
                  <a:srgbClr val="5A3A06"/>
                </a:solidFill>
              </a:rPr>
              <a:t> and 45</a:t>
            </a:r>
            <a:r>
              <a:rPr lang="en-US" sz="2000" baseline="30000" dirty="0">
                <a:solidFill>
                  <a:srgbClr val="5A3A06"/>
                </a:solidFill>
              </a:rPr>
              <a:t>o</a:t>
            </a:r>
            <a:r>
              <a:rPr lang="en-US" sz="2000" dirty="0">
                <a:solidFill>
                  <a:srgbClr val="5A3A06"/>
                </a:solidFill>
              </a:rPr>
              <a:t> lines in woodworking, stonemasonry and metalworking. It also has a level and scribe functions. Combination squares can have interchangeable heads to give it more functions hence the name combination square, it has a combination of uses.</a:t>
            </a:r>
            <a:endParaRPr lang="en-GB" sz="2000" dirty="0">
              <a:solidFill>
                <a:srgbClr val="5A3A06"/>
              </a:solidFill>
            </a:endParaRPr>
          </a:p>
        </p:txBody>
      </p:sp>
      <p:pic>
        <p:nvPicPr>
          <p:cNvPr id="23" name="Picture 22">
            <a:extLst>
              <a:ext uri="{FF2B5EF4-FFF2-40B4-BE49-F238E27FC236}">
                <a16:creationId xmlns:a16="http://schemas.microsoft.com/office/drawing/2014/main" id="{2388D2C3-C6D6-D870-1DE1-5C31AA20F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24" name="Picture 23">
            <a:extLst>
              <a:ext uri="{FF2B5EF4-FFF2-40B4-BE49-F238E27FC236}">
                <a16:creationId xmlns:a16="http://schemas.microsoft.com/office/drawing/2014/main" id="{36F7DFA9-E40B-2178-1302-14D39302CE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3725743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E3E36AE-B2BB-EC71-D731-9EC849C59F23}"/>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2D20C201-E09D-8B7D-90DD-F1C9E0F77AB1}"/>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56D49376-4736-93C9-1C96-4105E37898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FD7C575F-A6FB-B9E0-A4FB-A17B8798420A}"/>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4:</a:t>
            </a:r>
          </a:p>
          <a:p>
            <a:r>
              <a:rPr lang="en-US" sz="3200" b="0" cap="none" spc="0" dirty="0">
                <a:ln w="0"/>
                <a:solidFill>
                  <a:schemeClr val="bg1"/>
                </a:solidFill>
                <a:effectLst>
                  <a:outerShdw blurRad="38100" dist="19050" dir="2700000" algn="tl" rotWithShape="0">
                    <a:schemeClr val="dk1">
                      <a:alpha val="40000"/>
                    </a:schemeClr>
                  </a:outerShdw>
                </a:effectLst>
              </a:rPr>
              <a:t>Sliding Bevel.</a:t>
            </a:r>
          </a:p>
        </p:txBody>
      </p:sp>
      <p:pic>
        <p:nvPicPr>
          <p:cNvPr id="3" name="Picture 2" descr="A picture containing sitting, dark, knife, player&#10;&#10;Description automatically generated">
            <a:extLst>
              <a:ext uri="{FF2B5EF4-FFF2-40B4-BE49-F238E27FC236}">
                <a16:creationId xmlns:a16="http://schemas.microsoft.com/office/drawing/2014/main" id="{4C2A266F-DB4C-0D6D-C480-FDFA180C1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28073"/>
            <a:ext cx="5136365" cy="513636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145B4390-528C-B283-C0F5-8240D5EB273B}"/>
              </a:ext>
            </a:extLst>
          </p:cNvPr>
          <p:cNvSpPr txBox="1"/>
          <p:nvPr/>
        </p:nvSpPr>
        <p:spPr>
          <a:xfrm>
            <a:off x="384290" y="1843950"/>
            <a:ext cx="4975501" cy="3170099"/>
          </a:xfrm>
          <a:prstGeom prst="rect">
            <a:avLst/>
          </a:prstGeom>
          <a:noFill/>
        </p:spPr>
        <p:txBody>
          <a:bodyPr wrap="square">
            <a:spAutoFit/>
          </a:bodyPr>
          <a:lstStyle/>
          <a:p>
            <a:r>
              <a:rPr lang="en-GB" sz="2000" dirty="0">
                <a:solidFill>
                  <a:srgbClr val="5A3A06"/>
                </a:solidFill>
              </a:rPr>
              <a:t>A </a:t>
            </a:r>
            <a:r>
              <a:rPr lang="en-GB" sz="2000" b="1" dirty="0">
                <a:solidFill>
                  <a:srgbClr val="5A3A06"/>
                </a:solidFill>
              </a:rPr>
              <a:t>sliding bevel</a:t>
            </a:r>
            <a:r>
              <a:rPr lang="en-GB" sz="2000" dirty="0">
                <a:solidFill>
                  <a:srgbClr val="5A3A06"/>
                </a:solidFill>
              </a:rPr>
              <a:t> is an adjustable marking tool used in carpentry and joinery for transferring and setting angles. It consists of a stock and a movable blade that can be locked in place with a screw or lever. Because the blade pivots freely, the sliding bevel is ideal for copying existing angles, marking dovetails or mitres, and checking accuracy during layout work. It’s a versatile tool that helps ensure consistent, repeatable angles across a project.</a:t>
            </a:r>
          </a:p>
        </p:txBody>
      </p:sp>
      <p:sp>
        <p:nvSpPr>
          <p:cNvPr id="7" name="Rectangle: Rounded Corners 6">
            <a:extLst>
              <a:ext uri="{FF2B5EF4-FFF2-40B4-BE49-F238E27FC236}">
                <a16:creationId xmlns:a16="http://schemas.microsoft.com/office/drawing/2014/main" id="{FABEF147-2090-5726-1048-94FFFF1A38F3}"/>
              </a:ext>
            </a:extLst>
          </p:cNvPr>
          <p:cNvSpPr/>
          <p:nvPr/>
        </p:nvSpPr>
        <p:spPr>
          <a:xfrm>
            <a:off x="8138196" y="1628073"/>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Blade</a:t>
            </a:r>
            <a:endParaRPr lang="en-GB" sz="1600" dirty="0">
              <a:solidFill>
                <a:srgbClr val="5A3A06"/>
              </a:solidFill>
            </a:endParaRPr>
          </a:p>
        </p:txBody>
      </p:sp>
      <p:cxnSp>
        <p:nvCxnSpPr>
          <p:cNvPr id="8" name="Straight Arrow Connector 7">
            <a:extLst>
              <a:ext uri="{FF2B5EF4-FFF2-40B4-BE49-F238E27FC236}">
                <a16:creationId xmlns:a16="http://schemas.microsoft.com/office/drawing/2014/main" id="{A3536715-3C28-6AA6-4042-DC4DAC93039F}"/>
              </a:ext>
            </a:extLst>
          </p:cNvPr>
          <p:cNvCxnSpPr>
            <a:cxnSpLocks/>
            <a:stCxn id="7" idx="2"/>
          </p:cNvCxnSpPr>
          <p:nvPr/>
        </p:nvCxnSpPr>
        <p:spPr>
          <a:xfrm flipH="1">
            <a:off x="7862212" y="1941342"/>
            <a:ext cx="1158714" cy="109086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2" name="Rectangle: Rounded Corners 11">
            <a:extLst>
              <a:ext uri="{FF2B5EF4-FFF2-40B4-BE49-F238E27FC236}">
                <a16:creationId xmlns:a16="http://schemas.microsoft.com/office/drawing/2014/main" id="{4C8521FB-B486-9E9D-1DFE-EB0598C2B145}"/>
              </a:ext>
            </a:extLst>
          </p:cNvPr>
          <p:cNvSpPr/>
          <p:nvPr/>
        </p:nvSpPr>
        <p:spPr>
          <a:xfrm>
            <a:off x="9697365" y="4263421"/>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Tightening Screw</a:t>
            </a:r>
            <a:endParaRPr lang="en-GB" sz="1600" dirty="0">
              <a:solidFill>
                <a:srgbClr val="5A3A06"/>
              </a:solidFill>
            </a:endParaRPr>
          </a:p>
        </p:txBody>
      </p:sp>
      <p:cxnSp>
        <p:nvCxnSpPr>
          <p:cNvPr id="13" name="Straight Arrow Connector 12">
            <a:extLst>
              <a:ext uri="{FF2B5EF4-FFF2-40B4-BE49-F238E27FC236}">
                <a16:creationId xmlns:a16="http://schemas.microsoft.com/office/drawing/2014/main" id="{51183E40-5517-F139-E6C3-836AF9B52C86}"/>
              </a:ext>
            </a:extLst>
          </p:cNvPr>
          <p:cNvCxnSpPr>
            <a:cxnSpLocks/>
          </p:cNvCxnSpPr>
          <p:nvPr/>
        </p:nvCxnSpPr>
        <p:spPr>
          <a:xfrm flipH="1" flipV="1">
            <a:off x="9087729" y="3032205"/>
            <a:ext cx="1492365" cy="117735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C912E057-D977-E38C-02A6-8C690C15AA81}"/>
              </a:ext>
            </a:extLst>
          </p:cNvPr>
          <p:cNvCxnSpPr>
            <a:cxnSpLocks/>
            <a:stCxn id="17" idx="2"/>
          </p:cNvCxnSpPr>
          <p:nvPr/>
        </p:nvCxnSpPr>
        <p:spPr>
          <a:xfrm>
            <a:off x="6413714" y="4096044"/>
            <a:ext cx="1053922" cy="73620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7" name="Rectangle: Rounded Corners 16">
            <a:extLst>
              <a:ext uri="{FF2B5EF4-FFF2-40B4-BE49-F238E27FC236}">
                <a16:creationId xmlns:a16="http://schemas.microsoft.com/office/drawing/2014/main" id="{79111F88-F4FF-241E-6F21-46FFF3DD7DC8}"/>
              </a:ext>
            </a:extLst>
          </p:cNvPr>
          <p:cNvSpPr/>
          <p:nvPr/>
        </p:nvSpPr>
        <p:spPr>
          <a:xfrm>
            <a:off x="5530984" y="3782775"/>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Stock</a:t>
            </a:r>
            <a:endParaRPr lang="en-GB" sz="1600" dirty="0">
              <a:solidFill>
                <a:srgbClr val="5A3A06"/>
              </a:solidFill>
            </a:endParaRPr>
          </a:p>
        </p:txBody>
      </p:sp>
      <p:pic>
        <p:nvPicPr>
          <p:cNvPr id="21" name="Picture 20">
            <a:extLst>
              <a:ext uri="{FF2B5EF4-FFF2-40B4-BE49-F238E27FC236}">
                <a16:creationId xmlns:a16="http://schemas.microsoft.com/office/drawing/2014/main" id="{9840B7D0-FFA0-43DF-8516-6C590BB0F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22" name="Picture 21">
            <a:extLst>
              <a:ext uri="{FF2B5EF4-FFF2-40B4-BE49-F238E27FC236}">
                <a16:creationId xmlns:a16="http://schemas.microsoft.com/office/drawing/2014/main" id="{8D47F065-56C0-B710-2B9D-05D9044499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1335300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80000"/>
                    </a14:imgEffect>
                  </a14:imgLayer>
                </a14:imgProps>
              </a:ext>
            </a:extLst>
          </a:blip>
          <a:srcRect/>
          <a:stretch>
            <a:fillRect t="-9000" b="-9000"/>
          </a:stretch>
        </a:blipFill>
        <a:effectLst/>
      </p:bgPr>
    </p:bg>
    <p:spTree>
      <p:nvGrpSpPr>
        <p:cNvPr id="1" name="">
          <a:extLst>
            <a:ext uri="{FF2B5EF4-FFF2-40B4-BE49-F238E27FC236}">
              <a16:creationId xmlns:a16="http://schemas.microsoft.com/office/drawing/2014/main" id="{E2905233-0857-09C0-43BF-10885DE98EA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A5E0B46-82E0-1066-53A2-88DA2C940D25}"/>
              </a:ext>
            </a:extLst>
          </p:cNvPr>
          <p:cNvSpPr/>
          <p:nvPr/>
        </p:nvSpPr>
        <p:spPr>
          <a:xfrm>
            <a:off x="722253" y="2274838"/>
            <a:ext cx="10747493" cy="2308324"/>
          </a:xfrm>
          <a:prstGeom prst="rect">
            <a:avLst/>
          </a:prstGeom>
          <a:noFill/>
        </p:spPr>
        <p:txBody>
          <a:bodyPr wrap="none" lIns="91440" tIns="45720" rIns="91440" bIns="45720">
            <a:spAutoFit/>
          </a:bodyPr>
          <a:lstStyle/>
          <a:p>
            <a:pPr algn="ctr"/>
            <a:r>
              <a:rPr lang="en-GB" sz="72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Measuring &amp; Marking Tools</a:t>
            </a:r>
          </a:p>
          <a:p>
            <a:pPr algn="ctr"/>
            <a:r>
              <a:rPr lang="en-GB" sz="7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5.</a:t>
            </a:r>
            <a:endParaRPr lang="en-GB" sz="72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7436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8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907A4E-06F3-7CD0-86F3-0D106F4909F5}"/>
              </a:ext>
            </a:extLst>
          </p:cNvPr>
          <p:cNvSpPr/>
          <p:nvPr/>
        </p:nvSpPr>
        <p:spPr>
          <a:xfrm>
            <a:off x="722253" y="2274838"/>
            <a:ext cx="10747493" cy="2308324"/>
          </a:xfrm>
          <a:prstGeom prst="rect">
            <a:avLst/>
          </a:prstGeom>
          <a:noFill/>
        </p:spPr>
        <p:txBody>
          <a:bodyPr wrap="none" lIns="91440" tIns="45720" rIns="91440" bIns="45720">
            <a:spAutoFit/>
          </a:bodyPr>
          <a:lstStyle/>
          <a:p>
            <a:pPr algn="ctr"/>
            <a:r>
              <a:rPr lang="en-GB" sz="72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Measuring &amp; Marking Tools</a:t>
            </a:r>
          </a:p>
          <a:p>
            <a:pPr algn="ctr"/>
            <a:r>
              <a:rPr lang="en-GB" sz="7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a:t>
            </a:r>
            <a:endParaRPr lang="en-GB" sz="72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1129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9A811B5-26DF-37B1-06EC-567A8710337D}"/>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66A5173D-C630-ED33-77BA-78F0DDE3AA4B}"/>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59FFDE58-3817-3B31-23AB-034DAB5753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0F17DBF3-AC5F-DC26-BE89-6113C8729E27}"/>
              </a:ext>
            </a:extLst>
          </p:cNvPr>
          <p:cNvSpPr/>
          <p:nvPr/>
        </p:nvSpPr>
        <p:spPr>
          <a:xfrm>
            <a:off x="0" y="167092"/>
            <a:ext cx="6223000" cy="584775"/>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5.</a:t>
            </a:r>
          </a:p>
        </p:txBody>
      </p:sp>
      <p:pic>
        <p:nvPicPr>
          <p:cNvPr id="12" name="Picture 11" descr="A picture containing table, sitting, wooden, piece&#10;&#10;Description automatically generated">
            <a:extLst>
              <a:ext uri="{FF2B5EF4-FFF2-40B4-BE49-F238E27FC236}">
                <a16:creationId xmlns:a16="http://schemas.microsoft.com/office/drawing/2014/main" id="{66345C2C-17AC-B058-BBBE-D232D2630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2680" y="3429000"/>
            <a:ext cx="2880000" cy="2880000"/>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sitting, table, dark, brown&#10;&#10;Description automatically generated">
            <a:extLst>
              <a:ext uri="{FF2B5EF4-FFF2-40B4-BE49-F238E27FC236}">
                <a16:creationId xmlns:a16="http://schemas.microsoft.com/office/drawing/2014/main" id="{EC3C6613-A50A-AC54-4131-7F9CCF8CD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6007" y="3765728"/>
            <a:ext cx="2880000" cy="2880000"/>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sitting, hydrant&#10;&#10;Description automatically generated">
            <a:extLst>
              <a:ext uri="{FF2B5EF4-FFF2-40B4-BE49-F238E27FC236}">
                <a16:creationId xmlns:a16="http://schemas.microsoft.com/office/drawing/2014/main" id="{5AAA4A3E-C85F-8214-F1AD-81DB53043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838" y="1334480"/>
            <a:ext cx="2880000" cy="2880000"/>
          </a:xfrm>
          <a:prstGeom prst="rect">
            <a:avLst/>
          </a:prstGeom>
          <a:ln>
            <a:noFill/>
          </a:ln>
          <a:effectLst>
            <a:outerShdw blurRad="292100" dist="139700" dir="2700000" algn="tl" rotWithShape="0">
              <a:srgbClr val="333333">
                <a:alpha val="65000"/>
              </a:srgbClr>
            </a:outerShdw>
          </a:effectLst>
        </p:spPr>
      </p:pic>
      <p:pic>
        <p:nvPicPr>
          <p:cNvPr id="15" name="Picture 14" descr="A close up of an object&#10;&#10;Description automatically generated">
            <a:extLst>
              <a:ext uri="{FF2B5EF4-FFF2-40B4-BE49-F238E27FC236}">
                <a16:creationId xmlns:a16="http://schemas.microsoft.com/office/drawing/2014/main" id="{C4FBAA3C-98B6-0081-7AB3-AC025BD36C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31176" y="377990"/>
            <a:ext cx="2880000" cy="2880000"/>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37DD89F5-618B-38B9-4D1C-4DED4487B99D}"/>
              </a:ext>
            </a:extLst>
          </p:cNvPr>
          <p:cNvSpPr/>
          <p:nvPr/>
        </p:nvSpPr>
        <p:spPr>
          <a:xfrm>
            <a:off x="2031864" y="3092272"/>
            <a:ext cx="1772729"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Marking Gauge</a:t>
            </a:r>
          </a:p>
        </p:txBody>
      </p:sp>
      <p:sp>
        <p:nvSpPr>
          <p:cNvPr id="17" name="Rectangle 16">
            <a:extLst>
              <a:ext uri="{FF2B5EF4-FFF2-40B4-BE49-F238E27FC236}">
                <a16:creationId xmlns:a16="http://schemas.microsoft.com/office/drawing/2014/main" id="{3457A6F6-A251-F95F-587F-88EFC5EA56D1}"/>
              </a:ext>
            </a:extLst>
          </p:cNvPr>
          <p:cNvSpPr/>
          <p:nvPr/>
        </p:nvSpPr>
        <p:spPr>
          <a:xfrm>
            <a:off x="2265283" y="5429072"/>
            <a:ext cx="1663277"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Cutting Gauge</a:t>
            </a:r>
          </a:p>
        </p:txBody>
      </p:sp>
      <p:sp>
        <p:nvSpPr>
          <p:cNvPr id="18" name="Rectangle 17">
            <a:extLst>
              <a:ext uri="{FF2B5EF4-FFF2-40B4-BE49-F238E27FC236}">
                <a16:creationId xmlns:a16="http://schemas.microsoft.com/office/drawing/2014/main" id="{1894A24A-6020-FA06-9794-FB5C736D49E1}"/>
              </a:ext>
            </a:extLst>
          </p:cNvPr>
          <p:cNvSpPr/>
          <p:nvPr/>
        </p:nvSpPr>
        <p:spPr>
          <a:xfrm>
            <a:off x="8964094" y="4869000"/>
            <a:ext cx="2249655"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Combination Gauge</a:t>
            </a:r>
          </a:p>
        </p:txBody>
      </p:sp>
      <p:sp>
        <p:nvSpPr>
          <p:cNvPr id="19" name="Rectangle 18">
            <a:extLst>
              <a:ext uri="{FF2B5EF4-FFF2-40B4-BE49-F238E27FC236}">
                <a16:creationId xmlns:a16="http://schemas.microsoft.com/office/drawing/2014/main" id="{117187B1-51C8-8620-F77D-D1F9EB15FB54}"/>
              </a:ext>
            </a:extLst>
          </p:cNvPr>
          <p:cNvSpPr/>
          <p:nvPr/>
        </p:nvSpPr>
        <p:spPr>
          <a:xfrm>
            <a:off x="9882350" y="1836862"/>
            <a:ext cx="1735861"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Mortice Gauge</a:t>
            </a:r>
          </a:p>
        </p:txBody>
      </p:sp>
      <p:pic>
        <p:nvPicPr>
          <p:cNvPr id="20" name="Picture 19">
            <a:extLst>
              <a:ext uri="{FF2B5EF4-FFF2-40B4-BE49-F238E27FC236}">
                <a16:creationId xmlns:a16="http://schemas.microsoft.com/office/drawing/2014/main" id="{D6E29C5C-33CE-4937-588F-4A3901CDBD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21" name="Picture 20">
            <a:extLst>
              <a:ext uri="{FF2B5EF4-FFF2-40B4-BE49-F238E27FC236}">
                <a16:creationId xmlns:a16="http://schemas.microsoft.com/office/drawing/2014/main" id="{123B72A0-67D3-09FB-465F-ACB3F3946E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3593778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D681E5D-55DF-B070-01D4-4720AB6BFA9C}"/>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2800711D-EDF5-2842-EFC9-BCCF03554A0B}"/>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CDE8CDA-FEAA-8685-8B25-585F070243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4C983085-EAFA-F302-5E30-D3966D81B8B0}"/>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4:</a:t>
            </a:r>
          </a:p>
          <a:p>
            <a:r>
              <a:rPr lang="en-US" sz="3200" dirty="0">
                <a:ln w="0"/>
                <a:solidFill>
                  <a:schemeClr val="bg1"/>
                </a:solidFill>
                <a:effectLst>
                  <a:outerShdw blurRad="38100" dist="19050" dir="2700000" algn="tl" rotWithShape="0">
                    <a:schemeClr val="dk1">
                      <a:alpha val="40000"/>
                    </a:schemeClr>
                  </a:outerShdw>
                </a:effectLst>
              </a:rPr>
              <a:t>Marking Gauge.</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18" name="Picture 17" descr="A picture containing sitting, hydrant&#10;&#10;Description automatically generated">
            <a:extLst>
              <a:ext uri="{FF2B5EF4-FFF2-40B4-BE49-F238E27FC236}">
                <a16:creationId xmlns:a16="http://schemas.microsoft.com/office/drawing/2014/main" id="{C907D907-850D-A5A4-E440-68B19CB977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000" y="1771761"/>
            <a:ext cx="5086239" cy="5086239"/>
          </a:xfrm>
          <a:prstGeom prst="rect">
            <a:avLst/>
          </a:prstGeom>
          <a:ln>
            <a:noFill/>
          </a:ln>
          <a:effectLst>
            <a:outerShdw blurRad="292100" dist="139700" dir="2700000" algn="tl" rotWithShape="0">
              <a:srgbClr val="333333">
                <a:alpha val="65000"/>
              </a:srgbClr>
            </a:outerShdw>
          </a:effectLst>
        </p:spPr>
      </p:pic>
      <p:sp>
        <p:nvSpPr>
          <p:cNvPr id="19" name="Rectangle: Rounded Corners 18">
            <a:extLst>
              <a:ext uri="{FF2B5EF4-FFF2-40B4-BE49-F238E27FC236}">
                <a16:creationId xmlns:a16="http://schemas.microsoft.com/office/drawing/2014/main" id="{0CB11B89-1226-BCFA-34F9-2E156BA1E8CA}"/>
              </a:ext>
            </a:extLst>
          </p:cNvPr>
          <p:cNvSpPr/>
          <p:nvPr/>
        </p:nvSpPr>
        <p:spPr>
          <a:xfrm>
            <a:off x="8304664" y="2012590"/>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Tightening Screw</a:t>
            </a:r>
            <a:endParaRPr lang="en-GB" sz="1600" dirty="0">
              <a:solidFill>
                <a:srgbClr val="5A3A06"/>
              </a:solidFill>
            </a:endParaRPr>
          </a:p>
        </p:txBody>
      </p:sp>
      <p:cxnSp>
        <p:nvCxnSpPr>
          <p:cNvPr id="20" name="Straight Arrow Connector 19">
            <a:extLst>
              <a:ext uri="{FF2B5EF4-FFF2-40B4-BE49-F238E27FC236}">
                <a16:creationId xmlns:a16="http://schemas.microsoft.com/office/drawing/2014/main" id="{248B54D8-432A-E98E-2EB8-49B1AFF0E077}"/>
              </a:ext>
            </a:extLst>
          </p:cNvPr>
          <p:cNvCxnSpPr>
            <a:cxnSpLocks/>
            <a:stCxn id="19" idx="2"/>
          </p:cNvCxnSpPr>
          <p:nvPr/>
        </p:nvCxnSpPr>
        <p:spPr>
          <a:xfrm flipH="1">
            <a:off x="8250702" y="2325859"/>
            <a:ext cx="936692" cy="82530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1" name="Rectangle: Rounded Corners 20">
            <a:extLst>
              <a:ext uri="{FF2B5EF4-FFF2-40B4-BE49-F238E27FC236}">
                <a16:creationId xmlns:a16="http://schemas.microsoft.com/office/drawing/2014/main" id="{19A6AAFD-88E4-B3FF-FD60-098755C8F50E}"/>
              </a:ext>
            </a:extLst>
          </p:cNvPr>
          <p:cNvSpPr/>
          <p:nvPr/>
        </p:nvSpPr>
        <p:spPr>
          <a:xfrm>
            <a:off x="5756067" y="5899962"/>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Stock/Fence</a:t>
            </a:r>
            <a:endParaRPr lang="en-GB" sz="1600" dirty="0">
              <a:solidFill>
                <a:srgbClr val="5A3A06"/>
              </a:solidFill>
            </a:endParaRPr>
          </a:p>
        </p:txBody>
      </p:sp>
      <p:sp>
        <p:nvSpPr>
          <p:cNvPr id="22" name="Rectangle: Rounded Corners 21">
            <a:extLst>
              <a:ext uri="{FF2B5EF4-FFF2-40B4-BE49-F238E27FC236}">
                <a16:creationId xmlns:a16="http://schemas.microsoft.com/office/drawing/2014/main" id="{AD090EFA-73C7-66C1-71F5-637826DA73F2}"/>
              </a:ext>
            </a:extLst>
          </p:cNvPr>
          <p:cNvSpPr/>
          <p:nvPr/>
        </p:nvSpPr>
        <p:spPr>
          <a:xfrm>
            <a:off x="9697364" y="5156734"/>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Beam</a:t>
            </a:r>
            <a:endParaRPr lang="en-GB" sz="1600" dirty="0">
              <a:solidFill>
                <a:srgbClr val="5A3A06"/>
              </a:solidFill>
            </a:endParaRPr>
          </a:p>
        </p:txBody>
      </p:sp>
      <p:sp>
        <p:nvSpPr>
          <p:cNvPr id="23" name="Rectangle: Rounded Corners 22">
            <a:extLst>
              <a:ext uri="{FF2B5EF4-FFF2-40B4-BE49-F238E27FC236}">
                <a16:creationId xmlns:a16="http://schemas.microsoft.com/office/drawing/2014/main" id="{AFC195C6-C725-5BAF-DA62-EEAE9CB3EBC4}"/>
              </a:ext>
            </a:extLst>
          </p:cNvPr>
          <p:cNvSpPr/>
          <p:nvPr/>
        </p:nvSpPr>
        <p:spPr>
          <a:xfrm>
            <a:off x="5476245" y="2718936"/>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Fixed Pin</a:t>
            </a:r>
            <a:endParaRPr lang="en-GB" sz="1600" dirty="0">
              <a:solidFill>
                <a:srgbClr val="5A3A06"/>
              </a:solidFill>
            </a:endParaRPr>
          </a:p>
        </p:txBody>
      </p:sp>
      <p:cxnSp>
        <p:nvCxnSpPr>
          <p:cNvPr id="26" name="Straight Arrow Connector 25">
            <a:extLst>
              <a:ext uri="{FF2B5EF4-FFF2-40B4-BE49-F238E27FC236}">
                <a16:creationId xmlns:a16="http://schemas.microsoft.com/office/drawing/2014/main" id="{B7C7D81C-10F6-87B0-87B9-00ABF0E0B684}"/>
              </a:ext>
            </a:extLst>
          </p:cNvPr>
          <p:cNvCxnSpPr>
            <a:cxnSpLocks/>
            <a:stCxn id="22" idx="0"/>
          </p:cNvCxnSpPr>
          <p:nvPr/>
        </p:nvCxnSpPr>
        <p:spPr>
          <a:xfrm flipH="1" flipV="1">
            <a:off x="9697364" y="4171071"/>
            <a:ext cx="882730" cy="98566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D07923C9-D347-F081-3831-13D76203CA9F}"/>
              </a:ext>
            </a:extLst>
          </p:cNvPr>
          <p:cNvCxnSpPr>
            <a:cxnSpLocks/>
            <a:stCxn id="21" idx="0"/>
          </p:cNvCxnSpPr>
          <p:nvPr/>
        </p:nvCxnSpPr>
        <p:spPr>
          <a:xfrm flipV="1">
            <a:off x="6638797" y="4532142"/>
            <a:ext cx="1611905" cy="13678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2" name="Straight Arrow Connector 31">
            <a:extLst>
              <a:ext uri="{FF2B5EF4-FFF2-40B4-BE49-F238E27FC236}">
                <a16:creationId xmlns:a16="http://schemas.microsoft.com/office/drawing/2014/main" id="{AC73BE78-73EC-4B5B-2FBC-E61772DB0E7B}"/>
              </a:ext>
            </a:extLst>
          </p:cNvPr>
          <p:cNvCxnSpPr>
            <a:cxnSpLocks/>
            <a:stCxn id="23" idx="2"/>
          </p:cNvCxnSpPr>
          <p:nvPr/>
        </p:nvCxnSpPr>
        <p:spPr>
          <a:xfrm>
            <a:off x="6358975" y="3032205"/>
            <a:ext cx="414619" cy="102753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7" name="TextBox 36">
            <a:extLst>
              <a:ext uri="{FF2B5EF4-FFF2-40B4-BE49-F238E27FC236}">
                <a16:creationId xmlns:a16="http://schemas.microsoft.com/office/drawing/2014/main" id="{B7541BC4-F870-CF9A-2257-3E5E7A5510B6}"/>
              </a:ext>
            </a:extLst>
          </p:cNvPr>
          <p:cNvSpPr txBox="1"/>
          <p:nvPr/>
        </p:nvSpPr>
        <p:spPr>
          <a:xfrm>
            <a:off x="643920" y="1928188"/>
            <a:ext cx="4327826" cy="3477875"/>
          </a:xfrm>
          <a:prstGeom prst="rect">
            <a:avLst/>
          </a:prstGeom>
          <a:noFill/>
        </p:spPr>
        <p:txBody>
          <a:bodyPr wrap="square">
            <a:spAutoFit/>
          </a:bodyPr>
          <a:lstStyle/>
          <a:p>
            <a:r>
              <a:rPr lang="en-GB" sz="2000" dirty="0">
                <a:solidFill>
                  <a:srgbClr val="5A3A06"/>
                </a:solidFill>
              </a:rPr>
              <a:t>A </a:t>
            </a:r>
            <a:r>
              <a:rPr lang="en-GB" sz="2000" b="1" dirty="0">
                <a:solidFill>
                  <a:srgbClr val="5A3A06"/>
                </a:solidFill>
              </a:rPr>
              <a:t>marking gauge</a:t>
            </a:r>
            <a:r>
              <a:rPr lang="en-GB" sz="2000" dirty="0">
                <a:solidFill>
                  <a:srgbClr val="5A3A06"/>
                </a:solidFill>
              </a:rPr>
              <a:t> is a precision tool used in carpentry and joinery to scribe parallel lines along a piece of timber. It consists of a stem, a fence (or stock), and a sharp pin or cutter that marks the surface. By adjusting the fence, the marking gauge ensures consistent measurements from the edge, making it ideal for tasks like marking out joints, rebates, or tenons with accuracy and repeatability.</a:t>
            </a:r>
          </a:p>
        </p:txBody>
      </p:sp>
      <p:pic>
        <p:nvPicPr>
          <p:cNvPr id="38" name="Picture 37">
            <a:extLst>
              <a:ext uri="{FF2B5EF4-FFF2-40B4-BE49-F238E27FC236}">
                <a16:creationId xmlns:a16="http://schemas.microsoft.com/office/drawing/2014/main" id="{DCF441B9-BF9E-BCC2-6A8E-4D59C4787E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39" name="Picture 38">
            <a:extLst>
              <a:ext uri="{FF2B5EF4-FFF2-40B4-BE49-F238E27FC236}">
                <a16:creationId xmlns:a16="http://schemas.microsoft.com/office/drawing/2014/main" id="{E87AE64F-D546-8361-AC13-9C31980C1B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2645420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510F431-EF6F-3FBE-4734-6AFE62C261FA}"/>
            </a:ext>
          </a:extLst>
        </p:cNvPr>
        <p:cNvGrpSpPr/>
        <p:nvPr/>
      </p:nvGrpSpPr>
      <p:grpSpPr>
        <a:xfrm>
          <a:off x="0" y="0"/>
          <a:ext cx="0" cy="0"/>
          <a:chOff x="0" y="0"/>
          <a:chExt cx="0" cy="0"/>
        </a:xfrm>
      </p:grpSpPr>
      <p:pic>
        <p:nvPicPr>
          <p:cNvPr id="6" name="Picture 5" descr="A close up of an object&#10;&#10;Description automatically generated">
            <a:extLst>
              <a:ext uri="{FF2B5EF4-FFF2-40B4-BE49-F238E27FC236}">
                <a16:creationId xmlns:a16="http://schemas.microsoft.com/office/drawing/2014/main" id="{817ED86D-47D1-693C-7A4B-96339F415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213" y="1531541"/>
            <a:ext cx="4883170" cy="4883170"/>
          </a:xfrm>
          <a:prstGeom prst="rect">
            <a:avLst/>
          </a:prstGeom>
          <a:ln>
            <a:noFill/>
          </a:ln>
          <a:effectLst>
            <a:outerShdw blurRad="292100" dist="139700" dir="2700000" algn="tl" rotWithShape="0">
              <a:srgbClr val="333333">
                <a:alpha val="65000"/>
              </a:srgbClr>
            </a:outerShdw>
          </a:effectLst>
        </p:spPr>
      </p:pic>
      <p:sp>
        <p:nvSpPr>
          <p:cNvPr id="45" name="Rectangle: Top Corners Snipped 44">
            <a:extLst>
              <a:ext uri="{FF2B5EF4-FFF2-40B4-BE49-F238E27FC236}">
                <a16:creationId xmlns:a16="http://schemas.microsoft.com/office/drawing/2014/main" id="{ADDBB27D-2DA0-A386-5CA8-DFB3E961DB45}"/>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0DAAB9F-A955-924A-DC57-25E11D3B06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FD0DCF35-BBB9-CAE5-3837-CF9487D7D2D4}"/>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4:</a:t>
            </a:r>
          </a:p>
          <a:p>
            <a:r>
              <a:rPr lang="en-US" sz="3200" dirty="0">
                <a:ln w="0"/>
                <a:solidFill>
                  <a:schemeClr val="bg1"/>
                </a:solidFill>
                <a:effectLst>
                  <a:outerShdw blurRad="38100" dist="19050" dir="2700000" algn="tl" rotWithShape="0">
                    <a:schemeClr val="dk1">
                      <a:alpha val="40000"/>
                    </a:schemeClr>
                  </a:outerShdw>
                </a:effectLst>
              </a:rPr>
              <a:t>Mortice Gauge.</a:t>
            </a:r>
            <a:endParaRPr lang="en-US" sz="3200" b="0" cap="none" spc="0" dirty="0">
              <a:ln w="0"/>
              <a:solidFill>
                <a:schemeClr val="bg1"/>
              </a:solidFill>
              <a:effectLst>
                <a:outerShdw blurRad="38100" dist="19050" dir="2700000" algn="tl" rotWithShape="0">
                  <a:schemeClr val="dk1">
                    <a:alpha val="40000"/>
                  </a:schemeClr>
                </a:outerShdw>
              </a:effectLst>
            </a:endParaRPr>
          </a:p>
        </p:txBody>
      </p:sp>
      <p:sp>
        <p:nvSpPr>
          <p:cNvPr id="3" name="Rectangle: Rounded Corners 2">
            <a:extLst>
              <a:ext uri="{FF2B5EF4-FFF2-40B4-BE49-F238E27FC236}">
                <a16:creationId xmlns:a16="http://schemas.microsoft.com/office/drawing/2014/main" id="{1F0EE30B-6798-5C2D-7553-2FD2A0B78A1E}"/>
              </a:ext>
            </a:extLst>
          </p:cNvPr>
          <p:cNvSpPr/>
          <p:nvPr/>
        </p:nvSpPr>
        <p:spPr>
          <a:xfrm>
            <a:off x="9591857" y="5248159"/>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Tightening Screw</a:t>
            </a:r>
            <a:endParaRPr lang="en-GB" sz="1600" dirty="0">
              <a:solidFill>
                <a:srgbClr val="5A3A06"/>
              </a:solidFill>
            </a:endParaRPr>
          </a:p>
        </p:txBody>
      </p:sp>
      <p:cxnSp>
        <p:nvCxnSpPr>
          <p:cNvPr id="4" name="Straight Arrow Connector 3">
            <a:extLst>
              <a:ext uri="{FF2B5EF4-FFF2-40B4-BE49-F238E27FC236}">
                <a16:creationId xmlns:a16="http://schemas.microsoft.com/office/drawing/2014/main" id="{747474F7-B0C6-EEA5-4B30-4B219230E7CF}"/>
              </a:ext>
            </a:extLst>
          </p:cNvPr>
          <p:cNvCxnSpPr>
            <a:cxnSpLocks/>
            <a:stCxn id="3" idx="0"/>
          </p:cNvCxnSpPr>
          <p:nvPr/>
        </p:nvCxnSpPr>
        <p:spPr>
          <a:xfrm flipH="1" flipV="1">
            <a:off x="8201465" y="3369212"/>
            <a:ext cx="2273122" cy="187894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0" name="Rectangle: Rounded Corners 9">
            <a:extLst>
              <a:ext uri="{FF2B5EF4-FFF2-40B4-BE49-F238E27FC236}">
                <a16:creationId xmlns:a16="http://schemas.microsoft.com/office/drawing/2014/main" id="{5AA52133-7F6A-341E-84AA-4F22A0FBBB02}"/>
              </a:ext>
            </a:extLst>
          </p:cNvPr>
          <p:cNvSpPr/>
          <p:nvPr/>
        </p:nvSpPr>
        <p:spPr>
          <a:xfrm>
            <a:off x="5340270" y="5484965"/>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Fixed Pin</a:t>
            </a:r>
            <a:endParaRPr lang="en-GB" sz="1600" dirty="0">
              <a:solidFill>
                <a:srgbClr val="5A3A06"/>
              </a:solidFill>
            </a:endParaRPr>
          </a:p>
        </p:txBody>
      </p:sp>
      <p:sp>
        <p:nvSpPr>
          <p:cNvPr id="11" name="Rectangle: Rounded Corners 10">
            <a:extLst>
              <a:ext uri="{FF2B5EF4-FFF2-40B4-BE49-F238E27FC236}">
                <a16:creationId xmlns:a16="http://schemas.microsoft.com/office/drawing/2014/main" id="{31FEB2E8-FC23-84A4-EED9-19C7C9CCCD5B}"/>
              </a:ext>
            </a:extLst>
          </p:cNvPr>
          <p:cNvSpPr/>
          <p:nvPr/>
        </p:nvSpPr>
        <p:spPr>
          <a:xfrm>
            <a:off x="5080058" y="3429000"/>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Moveable Pin</a:t>
            </a:r>
            <a:endParaRPr lang="en-GB" sz="1600" dirty="0">
              <a:solidFill>
                <a:srgbClr val="5A3A06"/>
              </a:solidFill>
            </a:endParaRPr>
          </a:p>
        </p:txBody>
      </p:sp>
      <p:sp>
        <p:nvSpPr>
          <p:cNvPr id="12" name="Rectangle: Rounded Corners 11">
            <a:extLst>
              <a:ext uri="{FF2B5EF4-FFF2-40B4-BE49-F238E27FC236}">
                <a16:creationId xmlns:a16="http://schemas.microsoft.com/office/drawing/2014/main" id="{589EF1FF-FFE9-008A-ADD4-FEDBB242976D}"/>
              </a:ext>
            </a:extLst>
          </p:cNvPr>
          <p:cNvSpPr/>
          <p:nvPr/>
        </p:nvSpPr>
        <p:spPr>
          <a:xfrm>
            <a:off x="8777516" y="1675228"/>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Beam</a:t>
            </a:r>
            <a:endParaRPr lang="en-GB" sz="1600" dirty="0">
              <a:solidFill>
                <a:srgbClr val="5A3A06"/>
              </a:solidFill>
            </a:endParaRPr>
          </a:p>
        </p:txBody>
      </p:sp>
      <p:sp>
        <p:nvSpPr>
          <p:cNvPr id="13" name="Rectangle: Rounded Corners 12">
            <a:extLst>
              <a:ext uri="{FF2B5EF4-FFF2-40B4-BE49-F238E27FC236}">
                <a16:creationId xmlns:a16="http://schemas.microsoft.com/office/drawing/2014/main" id="{6983394C-71DF-B1A5-79D6-365544480449}"/>
              </a:ext>
            </a:extLst>
          </p:cNvPr>
          <p:cNvSpPr/>
          <p:nvPr/>
        </p:nvSpPr>
        <p:spPr>
          <a:xfrm>
            <a:off x="6269927" y="1866752"/>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Stock/Fence</a:t>
            </a:r>
            <a:endParaRPr lang="en-GB" sz="1600" dirty="0">
              <a:solidFill>
                <a:srgbClr val="5A3A06"/>
              </a:solidFill>
            </a:endParaRPr>
          </a:p>
        </p:txBody>
      </p:sp>
      <p:sp>
        <p:nvSpPr>
          <p:cNvPr id="15" name="TextBox 14">
            <a:extLst>
              <a:ext uri="{FF2B5EF4-FFF2-40B4-BE49-F238E27FC236}">
                <a16:creationId xmlns:a16="http://schemas.microsoft.com/office/drawing/2014/main" id="{6B0CA4A6-3472-6BDB-2914-BD55A800EB6D}"/>
              </a:ext>
            </a:extLst>
          </p:cNvPr>
          <p:cNvSpPr txBox="1"/>
          <p:nvPr/>
        </p:nvSpPr>
        <p:spPr>
          <a:xfrm>
            <a:off x="665691" y="1988497"/>
            <a:ext cx="3856478" cy="3785652"/>
          </a:xfrm>
          <a:prstGeom prst="rect">
            <a:avLst/>
          </a:prstGeom>
          <a:noFill/>
        </p:spPr>
        <p:txBody>
          <a:bodyPr wrap="square">
            <a:spAutoFit/>
          </a:bodyPr>
          <a:lstStyle/>
          <a:p>
            <a:r>
              <a:rPr lang="en-GB" sz="2000" dirty="0">
                <a:solidFill>
                  <a:srgbClr val="5A3A06"/>
                </a:solidFill>
              </a:rPr>
              <a:t>A </a:t>
            </a:r>
            <a:r>
              <a:rPr lang="en-GB" sz="2000" b="1" dirty="0">
                <a:solidFill>
                  <a:srgbClr val="5A3A06"/>
                </a:solidFill>
              </a:rPr>
              <a:t>mortice gauge</a:t>
            </a:r>
            <a:r>
              <a:rPr lang="en-GB" sz="2000" dirty="0">
                <a:solidFill>
                  <a:srgbClr val="5A3A06"/>
                </a:solidFill>
              </a:rPr>
              <a:t> is a marking tool used in carpentry and joinery to scribe two parallel lines at a set distance, usually for marking out mortices and tenons. It looks similar to a marking gauge but has two adjustable pins instead of one, allowing precise marking of both sides of a joint. The fence slides along the stem and locks in place, ensuring consistent spacing and accuracy when laying out work.</a:t>
            </a:r>
          </a:p>
        </p:txBody>
      </p:sp>
      <p:cxnSp>
        <p:nvCxnSpPr>
          <p:cNvPr id="16" name="Straight Arrow Connector 15">
            <a:extLst>
              <a:ext uri="{FF2B5EF4-FFF2-40B4-BE49-F238E27FC236}">
                <a16:creationId xmlns:a16="http://schemas.microsoft.com/office/drawing/2014/main" id="{0BD68652-8401-8AD2-46DE-9FFD55B49395}"/>
              </a:ext>
            </a:extLst>
          </p:cNvPr>
          <p:cNvCxnSpPr>
            <a:cxnSpLocks/>
            <a:stCxn id="10" idx="0"/>
          </p:cNvCxnSpPr>
          <p:nvPr/>
        </p:nvCxnSpPr>
        <p:spPr>
          <a:xfrm flipV="1">
            <a:off x="6223000" y="4308685"/>
            <a:ext cx="800148" cy="117628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19897734-CF17-BD8C-4470-EFB28F5ED5DD}"/>
              </a:ext>
            </a:extLst>
          </p:cNvPr>
          <p:cNvCxnSpPr>
            <a:cxnSpLocks/>
            <a:stCxn id="11" idx="2"/>
          </p:cNvCxnSpPr>
          <p:nvPr/>
        </p:nvCxnSpPr>
        <p:spPr>
          <a:xfrm>
            <a:off x="5962788" y="3742269"/>
            <a:ext cx="1440618" cy="33521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7B8C81E1-F5EB-C910-278F-E18DAEE87EE0}"/>
              </a:ext>
            </a:extLst>
          </p:cNvPr>
          <p:cNvCxnSpPr>
            <a:cxnSpLocks/>
            <a:stCxn id="13" idx="2"/>
          </p:cNvCxnSpPr>
          <p:nvPr/>
        </p:nvCxnSpPr>
        <p:spPr>
          <a:xfrm>
            <a:off x="7152657" y="2180021"/>
            <a:ext cx="575590" cy="118919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5" name="Straight Arrow Connector 24">
            <a:extLst>
              <a:ext uri="{FF2B5EF4-FFF2-40B4-BE49-F238E27FC236}">
                <a16:creationId xmlns:a16="http://schemas.microsoft.com/office/drawing/2014/main" id="{9C52F729-A082-E33B-29E1-22D0BEE625F4}"/>
              </a:ext>
            </a:extLst>
          </p:cNvPr>
          <p:cNvCxnSpPr>
            <a:cxnSpLocks/>
            <a:stCxn id="12" idx="2"/>
          </p:cNvCxnSpPr>
          <p:nvPr/>
        </p:nvCxnSpPr>
        <p:spPr>
          <a:xfrm flipH="1">
            <a:off x="9537895" y="1988497"/>
            <a:ext cx="122351" cy="135078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28" name="Picture 27">
            <a:extLst>
              <a:ext uri="{FF2B5EF4-FFF2-40B4-BE49-F238E27FC236}">
                <a16:creationId xmlns:a16="http://schemas.microsoft.com/office/drawing/2014/main" id="{26C44AB1-598C-D677-241B-EDADABEF8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29" name="Picture 28">
            <a:extLst>
              <a:ext uri="{FF2B5EF4-FFF2-40B4-BE49-F238E27FC236}">
                <a16:creationId xmlns:a16="http://schemas.microsoft.com/office/drawing/2014/main" id="{DCD3278C-D58F-FEA3-3468-48DA50AC7D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510490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DA6A35-C890-B32D-A09B-C45C28A21179}"/>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D89CCF43-67A3-A523-5474-8B62CB5735A2}"/>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E6347C9-90C9-ACD4-27BD-C6528A3064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CB398074-7C3D-6793-F39A-42C6F50DA393}"/>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4:</a:t>
            </a:r>
          </a:p>
          <a:p>
            <a:r>
              <a:rPr lang="en-US" sz="3200" dirty="0">
                <a:ln w="0"/>
                <a:solidFill>
                  <a:schemeClr val="bg1"/>
                </a:solidFill>
                <a:effectLst>
                  <a:outerShdw blurRad="38100" dist="19050" dir="2700000" algn="tl" rotWithShape="0">
                    <a:schemeClr val="dk1">
                      <a:alpha val="40000"/>
                    </a:schemeClr>
                  </a:outerShdw>
                </a:effectLst>
              </a:rPr>
              <a:t>Combination Gauge.</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6" name="Picture 5" descr="A picture containing table, sitting, wooden, piece&#10;&#10;Description automatically generated">
            <a:extLst>
              <a:ext uri="{FF2B5EF4-FFF2-40B4-BE49-F238E27FC236}">
                <a16:creationId xmlns:a16="http://schemas.microsoft.com/office/drawing/2014/main" id="{320C1331-5710-9973-CFC8-31AA967CA7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7163" y="1823483"/>
            <a:ext cx="4485517" cy="4485517"/>
          </a:xfrm>
          <a:prstGeom prst="rect">
            <a:avLst/>
          </a:prstGeom>
          <a:ln>
            <a:noFill/>
          </a:ln>
          <a:effectLst>
            <a:outerShdw blurRad="292100" dist="139700" dir="2700000" algn="tl" rotWithShape="0">
              <a:srgbClr val="333333">
                <a:alpha val="65000"/>
              </a:srgbClr>
            </a:outerShdw>
          </a:effectLst>
        </p:spPr>
      </p:pic>
      <p:sp>
        <p:nvSpPr>
          <p:cNvPr id="3" name="Rectangle: Rounded Corners 2">
            <a:extLst>
              <a:ext uri="{FF2B5EF4-FFF2-40B4-BE49-F238E27FC236}">
                <a16:creationId xmlns:a16="http://schemas.microsoft.com/office/drawing/2014/main" id="{C3F89C8E-394C-1C5F-A458-567532D7BF63}"/>
              </a:ext>
            </a:extLst>
          </p:cNvPr>
          <p:cNvSpPr/>
          <p:nvPr/>
        </p:nvSpPr>
        <p:spPr>
          <a:xfrm>
            <a:off x="9500417" y="1666848"/>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Tightening Screw</a:t>
            </a:r>
            <a:endParaRPr lang="en-GB" sz="1600" dirty="0">
              <a:solidFill>
                <a:srgbClr val="5A3A06"/>
              </a:solidFill>
            </a:endParaRPr>
          </a:p>
        </p:txBody>
      </p:sp>
      <p:cxnSp>
        <p:nvCxnSpPr>
          <p:cNvPr id="4" name="Straight Arrow Connector 3">
            <a:extLst>
              <a:ext uri="{FF2B5EF4-FFF2-40B4-BE49-F238E27FC236}">
                <a16:creationId xmlns:a16="http://schemas.microsoft.com/office/drawing/2014/main" id="{AA92DF34-E5DC-CA08-A4F8-27E6F7453B55}"/>
              </a:ext>
            </a:extLst>
          </p:cNvPr>
          <p:cNvCxnSpPr>
            <a:cxnSpLocks/>
            <a:stCxn id="3" idx="2"/>
          </p:cNvCxnSpPr>
          <p:nvPr/>
        </p:nvCxnSpPr>
        <p:spPr>
          <a:xfrm flipH="1">
            <a:off x="8377311" y="1980117"/>
            <a:ext cx="2005836" cy="69977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 name="Rectangle: Rounded Corners 6">
            <a:extLst>
              <a:ext uri="{FF2B5EF4-FFF2-40B4-BE49-F238E27FC236}">
                <a16:creationId xmlns:a16="http://schemas.microsoft.com/office/drawing/2014/main" id="{B8E2CF56-C9C9-FB61-FCCD-9687541EF1E1}"/>
              </a:ext>
            </a:extLst>
          </p:cNvPr>
          <p:cNvSpPr/>
          <p:nvPr/>
        </p:nvSpPr>
        <p:spPr>
          <a:xfrm>
            <a:off x="6149962" y="5914031"/>
            <a:ext cx="2360992" cy="31092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Second Pin Adjustment</a:t>
            </a:r>
            <a:endParaRPr lang="en-GB" sz="1600" dirty="0">
              <a:solidFill>
                <a:srgbClr val="5A3A06"/>
              </a:solidFill>
            </a:endParaRPr>
          </a:p>
        </p:txBody>
      </p:sp>
      <p:cxnSp>
        <p:nvCxnSpPr>
          <p:cNvPr id="8" name="Straight Arrow Connector 7">
            <a:extLst>
              <a:ext uri="{FF2B5EF4-FFF2-40B4-BE49-F238E27FC236}">
                <a16:creationId xmlns:a16="http://schemas.microsoft.com/office/drawing/2014/main" id="{37557C13-4557-FBBB-7219-C21D12746E2A}"/>
              </a:ext>
            </a:extLst>
          </p:cNvPr>
          <p:cNvCxnSpPr>
            <a:cxnSpLocks/>
            <a:stCxn id="7" idx="0"/>
          </p:cNvCxnSpPr>
          <p:nvPr/>
        </p:nvCxnSpPr>
        <p:spPr>
          <a:xfrm flipV="1">
            <a:off x="7330458" y="5845126"/>
            <a:ext cx="1893295" cy="6890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Rectangle: Rounded Corners 10">
            <a:extLst>
              <a:ext uri="{FF2B5EF4-FFF2-40B4-BE49-F238E27FC236}">
                <a16:creationId xmlns:a16="http://schemas.microsoft.com/office/drawing/2014/main" id="{BB2410AA-D69B-F546-603B-FA7F314E4695}"/>
              </a:ext>
            </a:extLst>
          </p:cNvPr>
          <p:cNvSpPr/>
          <p:nvPr/>
        </p:nvSpPr>
        <p:spPr>
          <a:xfrm>
            <a:off x="9500417" y="3752972"/>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Beam</a:t>
            </a:r>
            <a:endParaRPr lang="en-GB" sz="1600" dirty="0">
              <a:solidFill>
                <a:srgbClr val="5A3A06"/>
              </a:solidFill>
            </a:endParaRPr>
          </a:p>
        </p:txBody>
      </p:sp>
      <p:cxnSp>
        <p:nvCxnSpPr>
          <p:cNvPr id="12" name="Straight Arrow Connector 11">
            <a:extLst>
              <a:ext uri="{FF2B5EF4-FFF2-40B4-BE49-F238E27FC236}">
                <a16:creationId xmlns:a16="http://schemas.microsoft.com/office/drawing/2014/main" id="{2A318869-E24A-FE66-60B9-334DCF99F737}"/>
              </a:ext>
            </a:extLst>
          </p:cNvPr>
          <p:cNvCxnSpPr>
            <a:cxnSpLocks/>
            <a:stCxn id="11" idx="2"/>
          </p:cNvCxnSpPr>
          <p:nvPr/>
        </p:nvCxnSpPr>
        <p:spPr>
          <a:xfrm flipH="1">
            <a:off x="8630529" y="4066241"/>
            <a:ext cx="1752618" cy="78711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7" name="Rectangle: Rounded Corners 16">
            <a:extLst>
              <a:ext uri="{FF2B5EF4-FFF2-40B4-BE49-F238E27FC236}">
                <a16:creationId xmlns:a16="http://schemas.microsoft.com/office/drawing/2014/main" id="{3357DA88-3668-B034-A642-23CA3FD5A2D1}"/>
              </a:ext>
            </a:extLst>
          </p:cNvPr>
          <p:cNvSpPr/>
          <p:nvPr/>
        </p:nvSpPr>
        <p:spPr>
          <a:xfrm>
            <a:off x="4199242" y="5127073"/>
            <a:ext cx="2360992" cy="31092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Stock/Fence</a:t>
            </a:r>
            <a:endParaRPr lang="en-GB" sz="1600" dirty="0">
              <a:solidFill>
                <a:srgbClr val="5A3A06"/>
              </a:solidFill>
            </a:endParaRPr>
          </a:p>
        </p:txBody>
      </p:sp>
      <p:cxnSp>
        <p:nvCxnSpPr>
          <p:cNvPr id="18" name="Straight Arrow Connector 17">
            <a:extLst>
              <a:ext uri="{FF2B5EF4-FFF2-40B4-BE49-F238E27FC236}">
                <a16:creationId xmlns:a16="http://schemas.microsoft.com/office/drawing/2014/main" id="{7CD657F3-62E5-D46A-F2AE-C2F582C7920D}"/>
              </a:ext>
            </a:extLst>
          </p:cNvPr>
          <p:cNvCxnSpPr>
            <a:cxnSpLocks/>
            <a:stCxn id="17" idx="0"/>
          </p:cNvCxnSpPr>
          <p:nvPr/>
        </p:nvCxnSpPr>
        <p:spPr>
          <a:xfrm flipV="1">
            <a:off x="5379738" y="4066241"/>
            <a:ext cx="1365720" cy="10608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1" name="Rectangle: Rounded Corners 20">
            <a:extLst>
              <a:ext uri="{FF2B5EF4-FFF2-40B4-BE49-F238E27FC236}">
                <a16:creationId xmlns:a16="http://schemas.microsoft.com/office/drawing/2014/main" id="{8EA6228E-E476-371E-9B6A-C1CEFA8D1D9B}"/>
              </a:ext>
            </a:extLst>
          </p:cNvPr>
          <p:cNvSpPr/>
          <p:nvPr/>
        </p:nvSpPr>
        <p:spPr>
          <a:xfrm>
            <a:off x="7458294" y="1593713"/>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Moveable Pin</a:t>
            </a:r>
            <a:endParaRPr lang="en-GB" sz="1600" dirty="0">
              <a:solidFill>
                <a:srgbClr val="5A3A06"/>
              </a:solidFill>
            </a:endParaRPr>
          </a:p>
        </p:txBody>
      </p:sp>
      <p:sp>
        <p:nvSpPr>
          <p:cNvPr id="22" name="Rectangle: Rounded Corners 21">
            <a:extLst>
              <a:ext uri="{FF2B5EF4-FFF2-40B4-BE49-F238E27FC236}">
                <a16:creationId xmlns:a16="http://schemas.microsoft.com/office/drawing/2014/main" id="{903C03A5-FEE1-F32A-72DA-13AB6189FF2B}"/>
              </a:ext>
            </a:extLst>
          </p:cNvPr>
          <p:cNvSpPr/>
          <p:nvPr/>
        </p:nvSpPr>
        <p:spPr>
          <a:xfrm>
            <a:off x="3672001" y="4029190"/>
            <a:ext cx="2177553" cy="310925"/>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Marking Gauge Side.</a:t>
            </a:r>
            <a:endParaRPr lang="en-GB" sz="1600" dirty="0">
              <a:solidFill>
                <a:srgbClr val="5A3A06"/>
              </a:solidFill>
            </a:endParaRPr>
          </a:p>
        </p:txBody>
      </p:sp>
      <p:sp>
        <p:nvSpPr>
          <p:cNvPr id="23" name="Rectangle: Rounded Corners 22">
            <a:extLst>
              <a:ext uri="{FF2B5EF4-FFF2-40B4-BE49-F238E27FC236}">
                <a16:creationId xmlns:a16="http://schemas.microsoft.com/office/drawing/2014/main" id="{ECFA75C7-4651-9ADF-775F-1F24F9CC5DCA}"/>
              </a:ext>
            </a:extLst>
          </p:cNvPr>
          <p:cNvSpPr/>
          <p:nvPr/>
        </p:nvSpPr>
        <p:spPr>
          <a:xfrm>
            <a:off x="8418061" y="746250"/>
            <a:ext cx="2177553" cy="310925"/>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Mortice Gauge Side.</a:t>
            </a:r>
            <a:endParaRPr lang="en-GB" sz="1600" dirty="0">
              <a:solidFill>
                <a:srgbClr val="5A3A06"/>
              </a:solidFill>
            </a:endParaRPr>
          </a:p>
        </p:txBody>
      </p:sp>
      <p:sp>
        <p:nvSpPr>
          <p:cNvPr id="24" name="Rectangle: Rounded Corners 23">
            <a:extLst>
              <a:ext uri="{FF2B5EF4-FFF2-40B4-BE49-F238E27FC236}">
                <a16:creationId xmlns:a16="http://schemas.microsoft.com/office/drawing/2014/main" id="{85168F68-43C0-D483-FAC3-B81B620B0018}"/>
              </a:ext>
            </a:extLst>
          </p:cNvPr>
          <p:cNvSpPr/>
          <p:nvPr/>
        </p:nvSpPr>
        <p:spPr>
          <a:xfrm>
            <a:off x="5213270" y="1347449"/>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Fixed Pin</a:t>
            </a:r>
            <a:endParaRPr lang="en-GB" sz="1600" dirty="0">
              <a:solidFill>
                <a:srgbClr val="5A3A06"/>
              </a:solidFill>
            </a:endParaRPr>
          </a:p>
        </p:txBody>
      </p:sp>
      <p:sp>
        <p:nvSpPr>
          <p:cNvPr id="25" name="Rectangle: Rounded Corners 24">
            <a:extLst>
              <a:ext uri="{FF2B5EF4-FFF2-40B4-BE49-F238E27FC236}">
                <a16:creationId xmlns:a16="http://schemas.microsoft.com/office/drawing/2014/main" id="{BAD0D5C3-16F1-2BD0-574B-4BE275FE0E59}"/>
              </a:ext>
            </a:extLst>
          </p:cNvPr>
          <p:cNvSpPr/>
          <p:nvPr/>
        </p:nvSpPr>
        <p:spPr>
          <a:xfrm>
            <a:off x="3783055" y="2937713"/>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Fixed Pin</a:t>
            </a:r>
            <a:endParaRPr lang="en-GB" sz="1600" dirty="0">
              <a:solidFill>
                <a:srgbClr val="5A3A06"/>
              </a:solidFill>
            </a:endParaRPr>
          </a:p>
        </p:txBody>
      </p:sp>
      <p:cxnSp>
        <p:nvCxnSpPr>
          <p:cNvPr id="26" name="Straight Arrow Connector 25">
            <a:extLst>
              <a:ext uri="{FF2B5EF4-FFF2-40B4-BE49-F238E27FC236}">
                <a16:creationId xmlns:a16="http://schemas.microsoft.com/office/drawing/2014/main" id="{28159EBC-0D30-BD8D-E3C0-9470D3C7B7BF}"/>
              </a:ext>
            </a:extLst>
          </p:cNvPr>
          <p:cNvCxnSpPr>
            <a:cxnSpLocks/>
            <a:stCxn id="22" idx="0"/>
          </p:cNvCxnSpPr>
          <p:nvPr/>
        </p:nvCxnSpPr>
        <p:spPr>
          <a:xfrm flipV="1">
            <a:off x="4760778" y="3394273"/>
            <a:ext cx="787736" cy="63491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3909FB20-88D7-207E-2438-19AE734D8D29}"/>
              </a:ext>
            </a:extLst>
          </p:cNvPr>
          <p:cNvCxnSpPr>
            <a:cxnSpLocks/>
            <a:stCxn id="25" idx="0"/>
          </p:cNvCxnSpPr>
          <p:nvPr/>
        </p:nvCxnSpPr>
        <p:spPr>
          <a:xfrm>
            <a:off x="4665785" y="2937713"/>
            <a:ext cx="1396813" cy="8043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2" name="Straight Arrow Connector 31">
            <a:extLst>
              <a:ext uri="{FF2B5EF4-FFF2-40B4-BE49-F238E27FC236}">
                <a16:creationId xmlns:a16="http://schemas.microsoft.com/office/drawing/2014/main" id="{98C9CD3D-BA23-5429-9AED-046F5477EDAF}"/>
              </a:ext>
            </a:extLst>
          </p:cNvPr>
          <p:cNvCxnSpPr>
            <a:cxnSpLocks/>
            <a:stCxn id="24" idx="2"/>
          </p:cNvCxnSpPr>
          <p:nvPr/>
        </p:nvCxnSpPr>
        <p:spPr>
          <a:xfrm>
            <a:off x="6096000" y="1660718"/>
            <a:ext cx="420214" cy="76630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3EFABC55-3D37-D37D-3C08-00C26239A19A}"/>
              </a:ext>
            </a:extLst>
          </p:cNvPr>
          <p:cNvCxnSpPr>
            <a:cxnSpLocks/>
            <a:stCxn id="21" idx="2"/>
          </p:cNvCxnSpPr>
          <p:nvPr/>
        </p:nvCxnSpPr>
        <p:spPr>
          <a:xfrm flipH="1">
            <a:off x="6859540" y="1906982"/>
            <a:ext cx="1481484" cy="74550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id="{40607CC9-BE84-ABF8-FCDC-0E3674F36B16}"/>
              </a:ext>
            </a:extLst>
          </p:cNvPr>
          <p:cNvCxnSpPr>
            <a:cxnSpLocks/>
            <a:stCxn id="23" idx="2"/>
          </p:cNvCxnSpPr>
          <p:nvPr/>
        </p:nvCxnSpPr>
        <p:spPr>
          <a:xfrm flipH="1">
            <a:off x="8300253" y="1057175"/>
            <a:ext cx="1206585" cy="34309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2" name="TextBox 41">
            <a:extLst>
              <a:ext uri="{FF2B5EF4-FFF2-40B4-BE49-F238E27FC236}">
                <a16:creationId xmlns:a16="http://schemas.microsoft.com/office/drawing/2014/main" id="{BA0C98AC-5247-1599-FFEE-2DD92BAB05DC}"/>
              </a:ext>
            </a:extLst>
          </p:cNvPr>
          <p:cNvSpPr txBox="1"/>
          <p:nvPr/>
        </p:nvSpPr>
        <p:spPr>
          <a:xfrm>
            <a:off x="342116" y="1420003"/>
            <a:ext cx="3259269" cy="5324535"/>
          </a:xfrm>
          <a:prstGeom prst="rect">
            <a:avLst/>
          </a:prstGeom>
          <a:noFill/>
        </p:spPr>
        <p:txBody>
          <a:bodyPr wrap="square">
            <a:spAutoFit/>
          </a:bodyPr>
          <a:lstStyle/>
          <a:p>
            <a:r>
              <a:rPr lang="en-GB" sz="2000" dirty="0">
                <a:solidFill>
                  <a:srgbClr val="5A3A06"/>
                </a:solidFill>
              </a:rPr>
              <a:t>A </a:t>
            </a:r>
            <a:r>
              <a:rPr lang="en-GB" sz="2000" b="1" dirty="0">
                <a:solidFill>
                  <a:srgbClr val="5A3A06"/>
                </a:solidFill>
              </a:rPr>
              <a:t>combination gauge</a:t>
            </a:r>
            <a:r>
              <a:rPr lang="en-GB" sz="2000" dirty="0">
                <a:solidFill>
                  <a:srgbClr val="5A3A06"/>
                </a:solidFill>
              </a:rPr>
              <a:t> is a versatile marking tool used in carpentry and joinery that combines the functions of both a marking gauge and a mortice gauge. It has a single pin on one side for marking parallel lines and a pair of adjustable pins on the other for marking mortices. With its sliding stock and dual‑purpose design, the combination gauge allows quick switching between tasks, making it especially useful for efficient, accurate layout work.</a:t>
            </a:r>
          </a:p>
        </p:txBody>
      </p:sp>
      <p:pic>
        <p:nvPicPr>
          <p:cNvPr id="43" name="Picture 42">
            <a:extLst>
              <a:ext uri="{FF2B5EF4-FFF2-40B4-BE49-F238E27FC236}">
                <a16:creationId xmlns:a16="http://schemas.microsoft.com/office/drawing/2014/main" id="{A28382E6-E660-2CEE-9A7B-27C353899F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44" name="Picture 43">
            <a:extLst>
              <a:ext uri="{FF2B5EF4-FFF2-40B4-BE49-F238E27FC236}">
                <a16:creationId xmlns:a16="http://schemas.microsoft.com/office/drawing/2014/main" id="{50432DD7-56DA-F44A-8B96-1CFAAF428C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22484065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7EB92BB-C1D1-3813-87BB-77B31AB6E936}"/>
            </a:ext>
          </a:extLst>
        </p:cNvPr>
        <p:cNvGrpSpPr/>
        <p:nvPr/>
      </p:nvGrpSpPr>
      <p:grpSpPr>
        <a:xfrm>
          <a:off x="0" y="0"/>
          <a:ext cx="0" cy="0"/>
          <a:chOff x="0" y="0"/>
          <a:chExt cx="0" cy="0"/>
        </a:xfrm>
      </p:grpSpPr>
      <p:pic>
        <p:nvPicPr>
          <p:cNvPr id="6" name="Picture 5" descr="A picture containing sitting, table, dark, brown&#10;&#10;Description automatically generated">
            <a:extLst>
              <a:ext uri="{FF2B5EF4-FFF2-40B4-BE49-F238E27FC236}">
                <a16:creationId xmlns:a16="http://schemas.microsoft.com/office/drawing/2014/main" id="{D6F5726C-073E-D2CB-6D08-E2F9A9D02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683" y="1540413"/>
            <a:ext cx="5212712" cy="5212712"/>
          </a:xfrm>
          <a:prstGeom prst="rect">
            <a:avLst/>
          </a:prstGeom>
          <a:ln>
            <a:noFill/>
          </a:ln>
          <a:effectLst>
            <a:outerShdw blurRad="292100" dist="139700" dir="2700000" algn="tl" rotWithShape="0">
              <a:srgbClr val="333333">
                <a:alpha val="65000"/>
              </a:srgbClr>
            </a:outerShdw>
          </a:effectLst>
        </p:spPr>
      </p:pic>
      <p:sp>
        <p:nvSpPr>
          <p:cNvPr id="45" name="Rectangle: Top Corners Snipped 44">
            <a:extLst>
              <a:ext uri="{FF2B5EF4-FFF2-40B4-BE49-F238E27FC236}">
                <a16:creationId xmlns:a16="http://schemas.microsoft.com/office/drawing/2014/main" id="{F2BD8522-B0B4-9168-4B72-38464CBF1B26}"/>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1EF67C92-8D23-15DB-C155-FBDDEE9316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5E4775AF-E22E-DE65-2716-042C2F47B158}"/>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4:</a:t>
            </a:r>
          </a:p>
          <a:p>
            <a:r>
              <a:rPr lang="en-US" sz="3200" dirty="0">
                <a:ln w="0"/>
                <a:solidFill>
                  <a:schemeClr val="bg1"/>
                </a:solidFill>
                <a:effectLst>
                  <a:outerShdw blurRad="38100" dist="19050" dir="2700000" algn="tl" rotWithShape="0">
                    <a:schemeClr val="dk1">
                      <a:alpha val="40000"/>
                    </a:schemeClr>
                  </a:outerShdw>
                </a:effectLst>
              </a:rPr>
              <a:t>Cutting Gauge.</a:t>
            </a:r>
            <a:endParaRPr lang="en-US" sz="3200" b="0" cap="none" spc="0" dirty="0">
              <a:ln w="0"/>
              <a:solidFill>
                <a:schemeClr val="bg1"/>
              </a:solidFill>
              <a:effectLst>
                <a:outerShdw blurRad="38100" dist="19050" dir="2700000" algn="tl" rotWithShape="0">
                  <a:schemeClr val="dk1">
                    <a:alpha val="40000"/>
                  </a:schemeClr>
                </a:outerShdw>
              </a:effectLst>
            </a:endParaRPr>
          </a:p>
        </p:txBody>
      </p:sp>
      <p:cxnSp>
        <p:nvCxnSpPr>
          <p:cNvPr id="4" name="Straight Arrow Connector 3">
            <a:extLst>
              <a:ext uri="{FF2B5EF4-FFF2-40B4-BE49-F238E27FC236}">
                <a16:creationId xmlns:a16="http://schemas.microsoft.com/office/drawing/2014/main" id="{6B2541E6-CF37-A008-61AA-BE05115F2BC5}"/>
              </a:ext>
            </a:extLst>
          </p:cNvPr>
          <p:cNvCxnSpPr>
            <a:cxnSpLocks/>
            <a:stCxn id="10" idx="0"/>
          </p:cNvCxnSpPr>
          <p:nvPr/>
        </p:nvCxnSpPr>
        <p:spPr>
          <a:xfrm flipH="1" flipV="1">
            <a:off x="10100603" y="3875649"/>
            <a:ext cx="479491" cy="166906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 name="Rectangle: Rounded Corners 6">
            <a:extLst>
              <a:ext uri="{FF2B5EF4-FFF2-40B4-BE49-F238E27FC236}">
                <a16:creationId xmlns:a16="http://schemas.microsoft.com/office/drawing/2014/main" id="{287C8D3A-707C-DA4F-A420-C7176278F024}"/>
              </a:ext>
            </a:extLst>
          </p:cNvPr>
          <p:cNvSpPr/>
          <p:nvPr/>
        </p:nvSpPr>
        <p:spPr>
          <a:xfrm>
            <a:off x="9500417" y="1666848"/>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Tightening Screw</a:t>
            </a:r>
            <a:endParaRPr lang="en-GB" sz="1600" dirty="0">
              <a:solidFill>
                <a:srgbClr val="5A3A06"/>
              </a:solidFill>
            </a:endParaRPr>
          </a:p>
        </p:txBody>
      </p:sp>
      <p:sp>
        <p:nvSpPr>
          <p:cNvPr id="8" name="Rectangle: Rounded Corners 7">
            <a:extLst>
              <a:ext uri="{FF2B5EF4-FFF2-40B4-BE49-F238E27FC236}">
                <a16:creationId xmlns:a16="http://schemas.microsoft.com/office/drawing/2014/main" id="{B6D20D77-5BCC-07B7-F51A-C7F64F49526B}"/>
              </a:ext>
            </a:extLst>
          </p:cNvPr>
          <p:cNvSpPr/>
          <p:nvPr/>
        </p:nvSpPr>
        <p:spPr>
          <a:xfrm>
            <a:off x="5976810" y="2332135"/>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Beam</a:t>
            </a:r>
            <a:endParaRPr lang="en-GB" sz="1600" dirty="0">
              <a:solidFill>
                <a:srgbClr val="5A3A06"/>
              </a:solidFill>
            </a:endParaRPr>
          </a:p>
        </p:txBody>
      </p:sp>
      <p:sp>
        <p:nvSpPr>
          <p:cNvPr id="9" name="Rectangle: Rounded Corners 8">
            <a:extLst>
              <a:ext uri="{FF2B5EF4-FFF2-40B4-BE49-F238E27FC236}">
                <a16:creationId xmlns:a16="http://schemas.microsoft.com/office/drawing/2014/main" id="{AFD629A1-D857-C05B-B901-459674DE29C5}"/>
              </a:ext>
            </a:extLst>
          </p:cNvPr>
          <p:cNvSpPr/>
          <p:nvPr/>
        </p:nvSpPr>
        <p:spPr>
          <a:xfrm>
            <a:off x="4663476" y="5317587"/>
            <a:ext cx="2360992" cy="31092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Stock/Fence</a:t>
            </a:r>
            <a:endParaRPr lang="en-GB" sz="1600" dirty="0">
              <a:solidFill>
                <a:srgbClr val="5A3A06"/>
              </a:solidFill>
            </a:endParaRPr>
          </a:p>
        </p:txBody>
      </p:sp>
      <p:sp>
        <p:nvSpPr>
          <p:cNvPr id="10" name="Rectangle: Rounded Corners 9">
            <a:extLst>
              <a:ext uri="{FF2B5EF4-FFF2-40B4-BE49-F238E27FC236}">
                <a16:creationId xmlns:a16="http://schemas.microsoft.com/office/drawing/2014/main" id="{6B2DFEDF-1829-A9F7-5D61-F3428094EB93}"/>
              </a:ext>
            </a:extLst>
          </p:cNvPr>
          <p:cNvSpPr/>
          <p:nvPr/>
        </p:nvSpPr>
        <p:spPr>
          <a:xfrm>
            <a:off x="9697364" y="5544716"/>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Blade</a:t>
            </a:r>
            <a:endParaRPr lang="en-GB" sz="1600" dirty="0">
              <a:solidFill>
                <a:srgbClr val="5A3A06"/>
              </a:solidFill>
            </a:endParaRPr>
          </a:p>
        </p:txBody>
      </p:sp>
      <p:cxnSp>
        <p:nvCxnSpPr>
          <p:cNvPr id="13" name="Straight Arrow Connector 12">
            <a:extLst>
              <a:ext uri="{FF2B5EF4-FFF2-40B4-BE49-F238E27FC236}">
                <a16:creationId xmlns:a16="http://schemas.microsoft.com/office/drawing/2014/main" id="{89A2D452-A1FF-F675-66C7-01D0347209A7}"/>
              </a:ext>
            </a:extLst>
          </p:cNvPr>
          <p:cNvCxnSpPr>
            <a:cxnSpLocks/>
            <a:stCxn id="9" idx="0"/>
          </p:cNvCxnSpPr>
          <p:nvPr/>
        </p:nvCxnSpPr>
        <p:spPr>
          <a:xfrm flipV="1">
            <a:off x="5843972" y="4314471"/>
            <a:ext cx="2470034" cy="100311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2F87ECA1-3CC8-CF12-A494-6E59DB4F1A9F}"/>
              </a:ext>
            </a:extLst>
          </p:cNvPr>
          <p:cNvCxnSpPr>
            <a:cxnSpLocks/>
            <a:stCxn id="8" idx="2"/>
          </p:cNvCxnSpPr>
          <p:nvPr/>
        </p:nvCxnSpPr>
        <p:spPr>
          <a:xfrm>
            <a:off x="6859540" y="2645404"/>
            <a:ext cx="504897" cy="125989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D0DDF55A-4105-F8CF-AE31-D3D0CACBBBE2}"/>
              </a:ext>
            </a:extLst>
          </p:cNvPr>
          <p:cNvCxnSpPr>
            <a:cxnSpLocks/>
            <a:stCxn id="7" idx="2"/>
          </p:cNvCxnSpPr>
          <p:nvPr/>
        </p:nvCxnSpPr>
        <p:spPr>
          <a:xfrm flipH="1">
            <a:off x="8925951" y="1980117"/>
            <a:ext cx="1457196" cy="74351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6F1CCFF8-4770-4C6D-DAD2-DB0E665119BB}"/>
              </a:ext>
            </a:extLst>
          </p:cNvPr>
          <p:cNvSpPr txBox="1"/>
          <p:nvPr/>
        </p:nvSpPr>
        <p:spPr>
          <a:xfrm>
            <a:off x="632838" y="2136711"/>
            <a:ext cx="3843051" cy="3477875"/>
          </a:xfrm>
          <a:prstGeom prst="rect">
            <a:avLst/>
          </a:prstGeom>
          <a:noFill/>
        </p:spPr>
        <p:txBody>
          <a:bodyPr wrap="square">
            <a:spAutoFit/>
          </a:bodyPr>
          <a:lstStyle/>
          <a:p>
            <a:r>
              <a:rPr lang="en-GB" sz="2000" dirty="0">
                <a:solidFill>
                  <a:srgbClr val="5A3A06"/>
                </a:solidFill>
              </a:rPr>
              <a:t>A </a:t>
            </a:r>
            <a:r>
              <a:rPr lang="en-GB" sz="2000" b="1" dirty="0">
                <a:solidFill>
                  <a:srgbClr val="5A3A06"/>
                </a:solidFill>
              </a:rPr>
              <a:t>cutting gauge</a:t>
            </a:r>
            <a:r>
              <a:rPr lang="en-GB" sz="2000" dirty="0">
                <a:solidFill>
                  <a:srgbClr val="5A3A06"/>
                </a:solidFill>
              </a:rPr>
              <a:t> is a marking tool used in carpentry and joinery to score clean, accurate lines across the grain. Instead of a pin, it uses a small blade that slices the fibres, helping prevent tear‑out and giving a sharper, more precise mark. It’s especially useful when marking shoulders, rebates, or any layout where a crisp, clean line is essential for accuracy.</a:t>
            </a:r>
          </a:p>
        </p:txBody>
      </p:sp>
      <p:pic>
        <p:nvPicPr>
          <p:cNvPr id="24" name="Picture 23">
            <a:extLst>
              <a:ext uri="{FF2B5EF4-FFF2-40B4-BE49-F238E27FC236}">
                <a16:creationId xmlns:a16="http://schemas.microsoft.com/office/drawing/2014/main" id="{CF497D2A-8424-BDBC-3432-0132F70F74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25" name="Picture 24">
            <a:extLst>
              <a:ext uri="{FF2B5EF4-FFF2-40B4-BE49-F238E27FC236}">
                <a16:creationId xmlns:a16="http://schemas.microsoft.com/office/drawing/2014/main" id="{5DB4F483-6658-1F3E-394C-98B83A602A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2294344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80000"/>
                    </a14:imgEffect>
                  </a14:imgLayer>
                </a14:imgProps>
              </a:ext>
            </a:extLst>
          </a:blip>
          <a:srcRect/>
          <a:stretch>
            <a:fillRect t="-9000" b="-9000"/>
          </a:stretch>
        </a:blipFill>
        <a:effectLst/>
      </p:bgPr>
    </p:bg>
    <p:spTree>
      <p:nvGrpSpPr>
        <p:cNvPr id="1" name="">
          <a:extLst>
            <a:ext uri="{FF2B5EF4-FFF2-40B4-BE49-F238E27FC236}">
              <a16:creationId xmlns:a16="http://schemas.microsoft.com/office/drawing/2014/main" id="{DD740D41-515D-9484-8ACE-83CF1ECEB56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E638910-86A4-EBE7-9A05-23499A226F6F}"/>
              </a:ext>
            </a:extLst>
          </p:cNvPr>
          <p:cNvSpPr/>
          <p:nvPr/>
        </p:nvSpPr>
        <p:spPr>
          <a:xfrm>
            <a:off x="722253" y="2274838"/>
            <a:ext cx="10747493" cy="2308324"/>
          </a:xfrm>
          <a:prstGeom prst="rect">
            <a:avLst/>
          </a:prstGeom>
          <a:noFill/>
        </p:spPr>
        <p:txBody>
          <a:bodyPr wrap="none" lIns="91440" tIns="45720" rIns="91440" bIns="45720">
            <a:spAutoFit/>
          </a:bodyPr>
          <a:lstStyle/>
          <a:p>
            <a:pPr algn="ctr"/>
            <a:r>
              <a:rPr lang="en-GB" sz="72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Measuring &amp; Marking Tools</a:t>
            </a:r>
          </a:p>
          <a:p>
            <a:pPr algn="ctr"/>
            <a:r>
              <a:rPr lang="en-GB" sz="72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a:t>
            </a:r>
            <a:endParaRPr lang="en-GB" sz="7200" b="0"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3497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E5BB215-E55A-A9A4-BA5C-D25C83D48E09}"/>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69A29F7D-E6A4-B684-D47D-9010972ACD74}"/>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C36E64B-66F8-6CD3-5A1C-5B0BDC7061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0FD9C056-AB04-2F99-2F15-3EC366100A00}"/>
              </a:ext>
            </a:extLst>
          </p:cNvPr>
          <p:cNvSpPr/>
          <p:nvPr/>
        </p:nvSpPr>
        <p:spPr>
          <a:xfrm>
            <a:off x="0" y="167092"/>
            <a:ext cx="6223000" cy="584775"/>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6.</a:t>
            </a:r>
          </a:p>
        </p:txBody>
      </p:sp>
      <p:sp>
        <p:nvSpPr>
          <p:cNvPr id="3" name="Rectangle 2">
            <a:extLst>
              <a:ext uri="{FF2B5EF4-FFF2-40B4-BE49-F238E27FC236}">
                <a16:creationId xmlns:a16="http://schemas.microsoft.com/office/drawing/2014/main" id="{2941A651-26F8-2652-18BD-A95EB44BB792}"/>
              </a:ext>
            </a:extLst>
          </p:cNvPr>
          <p:cNvSpPr/>
          <p:nvPr/>
        </p:nvSpPr>
        <p:spPr>
          <a:xfrm>
            <a:off x="2187260" y="3092272"/>
            <a:ext cx="1461939"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Folding Rule</a:t>
            </a:r>
          </a:p>
        </p:txBody>
      </p:sp>
      <p:sp>
        <p:nvSpPr>
          <p:cNvPr id="4" name="Rectangle 3">
            <a:extLst>
              <a:ext uri="{FF2B5EF4-FFF2-40B4-BE49-F238E27FC236}">
                <a16:creationId xmlns:a16="http://schemas.microsoft.com/office/drawing/2014/main" id="{6953F1B7-4AC0-1D69-1E5A-F9F1FF33EB31}"/>
              </a:ext>
            </a:extLst>
          </p:cNvPr>
          <p:cNvSpPr/>
          <p:nvPr/>
        </p:nvSpPr>
        <p:spPr>
          <a:xfrm>
            <a:off x="1259280" y="4468890"/>
            <a:ext cx="1587486"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Profile Gauge</a:t>
            </a:r>
          </a:p>
        </p:txBody>
      </p:sp>
      <p:sp>
        <p:nvSpPr>
          <p:cNvPr id="6" name="Rectangle 5">
            <a:extLst>
              <a:ext uri="{FF2B5EF4-FFF2-40B4-BE49-F238E27FC236}">
                <a16:creationId xmlns:a16="http://schemas.microsoft.com/office/drawing/2014/main" id="{2A020CEA-E043-54BB-F335-1B5ED997EB8A}"/>
              </a:ext>
            </a:extLst>
          </p:cNvPr>
          <p:cNvSpPr/>
          <p:nvPr/>
        </p:nvSpPr>
        <p:spPr>
          <a:xfrm>
            <a:off x="8714044" y="5513474"/>
            <a:ext cx="2210542"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Dovetail Square 1:8</a:t>
            </a:r>
          </a:p>
        </p:txBody>
      </p:sp>
      <p:sp>
        <p:nvSpPr>
          <p:cNvPr id="7" name="Rectangle 6">
            <a:extLst>
              <a:ext uri="{FF2B5EF4-FFF2-40B4-BE49-F238E27FC236}">
                <a16:creationId xmlns:a16="http://schemas.microsoft.com/office/drawing/2014/main" id="{42F05CBF-1BB8-AE9C-387F-35E3EB3C5095}"/>
              </a:ext>
            </a:extLst>
          </p:cNvPr>
          <p:cNvSpPr/>
          <p:nvPr/>
        </p:nvSpPr>
        <p:spPr>
          <a:xfrm>
            <a:off x="9845104" y="1836862"/>
            <a:ext cx="1810367"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Builders Square</a:t>
            </a:r>
          </a:p>
        </p:txBody>
      </p:sp>
      <p:sp>
        <p:nvSpPr>
          <p:cNvPr id="8" name="Rectangle 7">
            <a:extLst>
              <a:ext uri="{FF2B5EF4-FFF2-40B4-BE49-F238E27FC236}">
                <a16:creationId xmlns:a16="http://schemas.microsoft.com/office/drawing/2014/main" id="{F39578F7-179F-355D-F40E-016BCC34FF83}"/>
              </a:ext>
            </a:extLst>
          </p:cNvPr>
          <p:cNvSpPr/>
          <p:nvPr/>
        </p:nvSpPr>
        <p:spPr>
          <a:xfrm>
            <a:off x="5093153" y="3141816"/>
            <a:ext cx="2210542"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Dovetail Square 1:6</a:t>
            </a:r>
          </a:p>
        </p:txBody>
      </p:sp>
      <p:pic>
        <p:nvPicPr>
          <p:cNvPr id="10" name="Picture 9">
            <a:extLst>
              <a:ext uri="{FF2B5EF4-FFF2-40B4-BE49-F238E27FC236}">
                <a16:creationId xmlns:a16="http://schemas.microsoft.com/office/drawing/2014/main" id="{F9323438-4886-6A41-9EB3-DF0A53C26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737" y="1379449"/>
            <a:ext cx="1715046" cy="1715046"/>
          </a:xfrm>
          <a:prstGeom prst="rect">
            <a:avLst/>
          </a:prstGeom>
        </p:spPr>
      </p:pic>
      <p:pic>
        <p:nvPicPr>
          <p:cNvPr id="12" name="Picture 11">
            <a:extLst>
              <a:ext uri="{FF2B5EF4-FFF2-40B4-BE49-F238E27FC236}">
                <a16:creationId xmlns:a16="http://schemas.microsoft.com/office/drawing/2014/main" id="{BF6A4B20-B774-DA82-0E63-1431ACE5DC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219" y="2516786"/>
            <a:ext cx="1587487" cy="1587487"/>
          </a:xfrm>
          <a:prstGeom prst="rect">
            <a:avLst/>
          </a:prstGeom>
        </p:spPr>
      </p:pic>
      <p:pic>
        <p:nvPicPr>
          <p:cNvPr id="14" name="Picture 13">
            <a:extLst>
              <a:ext uri="{FF2B5EF4-FFF2-40B4-BE49-F238E27FC236}">
                <a16:creationId xmlns:a16="http://schemas.microsoft.com/office/drawing/2014/main" id="{6A1FBE6A-0480-822D-6743-512186094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8522" y="1237167"/>
            <a:ext cx="2207415" cy="2207415"/>
          </a:xfrm>
          <a:prstGeom prst="rect">
            <a:avLst/>
          </a:prstGeom>
        </p:spPr>
      </p:pic>
      <p:pic>
        <p:nvPicPr>
          <p:cNvPr id="16" name="Picture 15">
            <a:extLst>
              <a:ext uri="{FF2B5EF4-FFF2-40B4-BE49-F238E27FC236}">
                <a16:creationId xmlns:a16="http://schemas.microsoft.com/office/drawing/2014/main" id="{0F29AB6A-B007-1D95-C0EC-DBCEB59F16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78072" y="3618618"/>
            <a:ext cx="2377399" cy="2377399"/>
          </a:xfrm>
          <a:prstGeom prst="rect">
            <a:avLst/>
          </a:prstGeom>
        </p:spPr>
      </p:pic>
      <p:pic>
        <p:nvPicPr>
          <p:cNvPr id="18" name="Picture 17">
            <a:extLst>
              <a:ext uri="{FF2B5EF4-FFF2-40B4-BE49-F238E27FC236}">
                <a16:creationId xmlns:a16="http://schemas.microsoft.com/office/drawing/2014/main" id="{2D11961E-3C67-0A4A-0DE3-34C23E1A5B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704" y="4807318"/>
            <a:ext cx="1786556" cy="1786556"/>
          </a:xfrm>
          <a:prstGeom prst="rect">
            <a:avLst/>
          </a:prstGeom>
        </p:spPr>
      </p:pic>
      <p:sp>
        <p:nvSpPr>
          <p:cNvPr id="19" name="Rectangle 18">
            <a:extLst>
              <a:ext uri="{FF2B5EF4-FFF2-40B4-BE49-F238E27FC236}">
                <a16:creationId xmlns:a16="http://schemas.microsoft.com/office/drawing/2014/main" id="{F8787444-717F-3EF6-A498-DBC06AEA3C96}"/>
              </a:ext>
            </a:extLst>
          </p:cNvPr>
          <p:cNvSpPr/>
          <p:nvPr/>
        </p:nvSpPr>
        <p:spPr>
          <a:xfrm>
            <a:off x="6051891" y="4468890"/>
            <a:ext cx="1612749"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Speed Square</a:t>
            </a:r>
          </a:p>
        </p:txBody>
      </p:sp>
      <p:pic>
        <p:nvPicPr>
          <p:cNvPr id="21" name="Picture 20">
            <a:extLst>
              <a:ext uri="{FF2B5EF4-FFF2-40B4-BE49-F238E27FC236}">
                <a16:creationId xmlns:a16="http://schemas.microsoft.com/office/drawing/2014/main" id="{97C2CF8B-C5D5-93DE-519C-918C5E7D51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1431" y="317254"/>
            <a:ext cx="3540317" cy="3540317"/>
          </a:xfrm>
          <a:prstGeom prst="rect">
            <a:avLst/>
          </a:prstGeom>
        </p:spPr>
      </p:pic>
      <p:pic>
        <p:nvPicPr>
          <p:cNvPr id="23" name="Picture 22">
            <a:extLst>
              <a:ext uri="{FF2B5EF4-FFF2-40B4-BE49-F238E27FC236}">
                <a16:creationId xmlns:a16="http://schemas.microsoft.com/office/drawing/2014/main" id="{FAC20294-4618-0751-9D20-6DE9009B30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87508" y="4374445"/>
            <a:ext cx="1954196" cy="1954196"/>
          </a:xfrm>
          <a:prstGeom prst="rect">
            <a:avLst/>
          </a:prstGeom>
        </p:spPr>
      </p:pic>
      <p:pic>
        <p:nvPicPr>
          <p:cNvPr id="24" name="Picture 23">
            <a:extLst>
              <a:ext uri="{FF2B5EF4-FFF2-40B4-BE49-F238E27FC236}">
                <a16:creationId xmlns:a16="http://schemas.microsoft.com/office/drawing/2014/main" id="{95B40684-6D06-542A-150B-BBF926EF5D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25" name="Picture 24">
            <a:extLst>
              <a:ext uri="{FF2B5EF4-FFF2-40B4-BE49-F238E27FC236}">
                <a16:creationId xmlns:a16="http://schemas.microsoft.com/office/drawing/2014/main" id="{71C14F5B-A790-CABB-DB8F-D757797E56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3893029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DD49203-718E-AD11-0246-A5C926134BAF}"/>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8C4C9F0A-84C0-55C9-4CF7-5C874AC4CED2}"/>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1B8273E-FC01-0298-655D-1E8EA4CDA6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D3D76047-2D76-868F-B356-CB5D895CB28D}"/>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6:</a:t>
            </a:r>
          </a:p>
          <a:p>
            <a:r>
              <a:rPr lang="en-US" sz="3200" dirty="0">
                <a:ln w="0"/>
                <a:solidFill>
                  <a:schemeClr val="bg1"/>
                </a:solidFill>
                <a:effectLst>
                  <a:outerShdw blurRad="38100" dist="19050" dir="2700000" algn="tl" rotWithShape="0">
                    <a:schemeClr val="dk1">
                      <a:alpha val="40000"/>
                    </a:schemeClr>
                  </a:outerShdw>
                </a:effectLst>
              </a:rPr>
              <a:t>Folding Rule.</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3" name="Picture 2">
            <a:extLst>
              <a:ext uri="{FF2B5EF4-FFF2-40B4-BE49-F238E27FC236}">
                <a16:creationId xmlns:a16="http://schemas.microsoft.com/office/drawing/2014/main" id="{69975302-4BF6-2C14-7302-AFF913411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0461" y="1159825"/>
            <a:ext cx="3466813" cy="3466813"/>
          </a:xfrm>
          <a:prstGeom prst="rect">
            <a:avLst/>
          </a:prstGeom>
        </p:spPr>
      </p:pic>
      <p:pic>
        <p:nvPicPr>
          <p:cNvPr id="4" name="Picture 3">
            <a:extLst>
              <a:ext uri="{FF2B5EF4-FFF2-40B4-BE49-F238E27FC236}">
                <a16:creationId xmlns:a16="http://schemas.microsoft.com/office/drawing/2014/main" id="{90E58F4A-2E0E-4CD8-8064-3A9A391E3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3867" y="2837009"/>
            <a:ext cx="4017091" cy="4017091"/>
          </a:xfrm>
          <a:prstGeom prst="rect">
            <a:avLst/>
          </a:prstGeom>
        </p:spPr>
      </p:pic>
      <p:sp>
        <p:nvSpPr>
          <p:cNvPr id="7" name="TextBox 6">
            <a:extLst>
              <a:ext uri="{FF2B5EF4-FFF2-40B4-BE49-F238E27FC236}">
                <a16:creationId xmlns:a16="http://schemas.microsoft.com/office/drawing/2014/main" id="{9B767174-561E-BE8A-1A26-95AF65C2C67C}"/>
              </a:ext>
            </a:extLst>
          </p:cNvPr>
          <p:cNvSpPr txBox="1"/>
          <p:nvPr/>
        </p:nvSpPr>
        <p:spPr>
          <a:xfrm>
            <a:off x="768448" y="1843596"/>
            <a:ext cx="4753121" cy="4524315"/>
          </a:xfrm>
          <a:prstGeom prst="rect">
            <a:avLst/>
          </a:prstGeom>
          <a:noFill/>
        </p:spPr>
        <p:txBody>
          <a:bodyPr wrap="square">
            <a:spAutoFit/>
          </a:bodyPr>
          <a:lstStyle/>
          <a:p>
            <a:r>
              <a:rPr lang="en-GB" sz="2400" dirty="0">
                <a:solidFill>
                  <a:srgbClr val="5A3A06"/>
                </a:solidFill>
              </a:rPr>
              <a:t>A </a:t>
            </a:r>
            <a:r>
              <a:rPr lang="en-GB" sz="2400" b="1" dirty="0">
                <a:solidFill>
                  <a:srgbClr val="5A3A06"/>
                </a:solidFill>
              </a:rPr>
              <a:t>folding rule</a:t>
            </a:r>
            <a:r>
              <a:rPr lang="en-GB" sz="2400" dirty="0">
                <a:solidFill>
                  <a:srgbClr val="5A3A06"/>
                </a:solidFill>
              </a:rPr>
              <a:t> is a traditional measuring tool used in carpentry and joinery for taking accurate linear measurements. Made from wood or plastic, it consists of several hinged sections that fold together for easy storage and unfold to form a straight ruler. Unlike a tape measure, it stays rigid when extended, making it ideal for marking straight lines and measuring internal spaces with precision.</a:t>
            </a:r>
          </a:p>
        </p:txBody>
      </p:sp>
      <p:pic>
        <p:nvPicPr>
          <p:cNvPr id="8" name="Picture 7">
            <a:extLst>
              <a:ext uri="{FF2B5EF4-FFF2-40B4-BE49-F238E27FC236}">
                <a16:creationId xmlns:a16="http://schemas.microsoft.com/office/drawing/2014/main" id="{29F66FB3-6DC7-F873-D879-F0672B19A6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9" name="Picture 8">
            <a:extLst>
              <a:ext uri="{FF2B5EF4-FFF2-40B4-BE49-F238E27FC236}">
                <a16:creationId xmlns:a16="http://schemas.microsoft.com/office/drawing/2014/main" id="{CD9A3A3B-1DB1-2450-CEDC-714499974A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2383464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46FF776-B986-59FF-3543-A32264C4BEE8}"/>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392B4CAB-FAFB-D18E-F3E5-11A61F2D2B42}"/>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A62327F9-CCB3-6631-D464-6D9A481518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EE60E422-C706-5391-7531-86275E9B6D73}"/>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6:</a:t>
            </a:r>
          </a:p>
          <a:p>
            <a:r>
              <a:rPr lang="en-US" sz="3200" dirty="0">
                <a:ln w="0"/>
                <a:solidFill>
                  <a:schemeClr val="bg1"/>
                </a:solidFill>
                <a:effectLst>
                  <a:outerShdw blurRad="38100" dist="19050" dir="2700000" algn="tl" rotWithShape="0">
                    <a:schemeClr val="dk1">
                      <a:alpha val="40000"/>
                    </a:schemeClr>
                  </a:outerShdw>
                </a:effectLst>
              </a:rPr>
              <a:t>Dovetail Square 1:6.</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3" name="Picture 2">
            <a:extLst>
              <a:ext uri="{FF2B5EF4-FFF2-40B4-BE49-F238E27FC236}">
                <a16:creationId xmlns:a16="http://schemas.microsoft.com/office/drawing/2014/main" id="{81AD9C82-A266-CF3A-8D9D-E953805745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368" y="1532589"/>
            <a:ext cx="4680000" cy="4680000"/>
          </a:xfrm>
          <a:prstGeom prst="rect">
            <a:avLst/>
          </a:prstGeom>
        </p:spPr>
      </p:pic>
      <p:grpSp>
        <p:nvGrpSpPr>
          <p:cNvPr id="26" name="Group 25">
            <a:extLst>
              <a:ext uri="{FF2B5EF4-FFF2-40B4-BE49-F238E27FC236}">
                <a16:creationId xmlns:a16="http://schemas.microsoft.com/office/drawing/2014/main" id="{C816B19D-FC15-FB64-8131-39672E2EBC09}"/>
              </a:ext>
            </a:extLst>
          </p:cNvPr>
          <p:cNvGrpSpPr/>
          <p:nvPr/>
        </p:nvGrpSpPr>
        <p:grpSpPr>
          <a:xfrm>
            <a:off x="5063184" y="1532589"/>
            <a:ext cx="1032816" cy="4917448"/>
            <a:chOff x="3995220" y="1532589"/>
            <a:chExt cx="1032816" cy="4917448"/>
          </a:xfrm>
        </p:grpSpPr>
        <p:sp>
          <p:nvSpPr>
            <p:cNvPr id="4" name="Rectangle 3">
              <a:extLst>
                <a:ext uri="{FF2B5EF4-FFF2-40B4-BE49-F238E27FC236}">
                  <a16:creationId xmlns:a16="http://schemas.microsoft.com/office/drawing/2014/main" id="{BFF82A43-B0D4-AAB9-AB2B-0BE49981027E}"/>
                </a:ext>
              </a:extLst>
            </p:cNvPr>
            <p:cNvSpPr/>
            <p:nvPr/>
          </p:nvSpPr>
          <p:spPr>
            <a:xfrm>
              <a:off x="4318781" y="5148776"/>
              <a:ext cx="576000" cy="576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8E87F72-FC7B-44A4-9814-76F425C51ED1}"/>
                </a:ext>
              </a:extLst>
            </p:cNvPr>
            <p:cNvSpPr/>
            <p:nvPr/>
          </p:nvSpPr>
          <p:spPr>
            <a:xfrm>
              <a:off x="4318781" y="4572776"/>
              <a:ext cx="576000" cy="576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199ECC30-7504-8CC6-B6C9-52F26BC2DDC9}"/>
                </a:ext>
              </a:extLst>
            </p:cNvPr>
            <p:cNvSpPr/>
            <p:nvPr/>
          </p:nvSpPr>
          <p:spPr>
            <a:xfrm>
              <a:off x="4318781" y="3996776"/>
              <a:ext cx="576000" cy="576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0FF857F-0C19-84CA-4D50-062A5E53E3EE}"/>
                </a:ext>
              </a:extLst>
            </p:cNvPr>
            <p:cNvSpPr/>
            <p:nvPr/>
          </p:nvSpPr>
          <p:spPr>
            <a:xfrm>
              <a:off x="4318781" y="3429000"/>
              <a:ext cx="576000" cy="576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F748074-F5FA-5FE7-6C99-E733D0C6AAD3}"/>
                </a:ext>
              </a:extLst>
            </p:cNvPr>
            <p:cNvSpPr/>
            <p:nvPr/>
          </p:nvSpPr>
          <p:spPr>
            <a:xfrm>
              <a:off x="4318781" y="2861224"/>
              <a:ext cx="576000" cy="576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22C1D01-BC6C-5FBC-F31C-EBE59FA9E66E}"/>
                </a:ext>
              </a:extLst>
            </p:cNvPr>
            <p:cNvSpPr/>
            <p:nvPr/>
          </p:nvSpPr>
          <p:spPr>
            <a:xfrm>
              <a:off x="4318781" y="2301672"/>
              <a:ext cx="576000" cy="576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B5041B62-D8AF-6FB0-8A69-D9559428EA4E}"/>
                </a:ext>
              </a:extLst>
            </p:cNvPr>
            <p:cNvCxnSpPr>
              <a:cxnSpLocks/>
            </p:cNvCxnSpPr>
            <p:nvPr/>
          </p:nvCxnSpPr>
          <p:spPr>
            <a:xfrm>
              <a:off x="4185138" y="1532589"/>
              <a:ext cx="829994" cy="4917448"/>
            </a:xfrm>
            <a:prstGeom prst="line">
              <a:avLst/>
            </a:prstGeom>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3D871A0C-113B-F737-AA04-DC96EF9DF632}"/>
                </a:ext>
              </a:extLst>
            </p:cNvPr>
            <p:cNvSpPr txBox="1"/>
            <p:nvPr/>
          </p:nvSpPr>
          <p:spPr>
            <a:xfrm>
              <a:off x="4167938" y="5724776"/>
              <a:ext cx="301686" cy="369332"/>
            </a:xfrm>
            <a:prstGeom prst="rect">
              <a:avLst/>
            </a:prstGeom>
            <a:noFill/>
          </p:spPr>
          <p:txBody>
            <a:bodyPr wrap="none" rtlCol="0">
              <a:spAutoFit/>
            </a:bodyPr>
            <a:lstStyle/>
            <a:p>
              <a:r>
                <a:rPr lang="en-GB" dirty="0"/>
                <a:t>0</a:t>
              </a:r>
            </a:p>
          </p:txBody>
        </p:sp>
        <p:sp>
          <p:nvSpPr>
            <p:cNvPr id="18" name="TextBox 17">
              <a:extLst>
                <a:ext uri="{FF2B5EF4-FFF2-40B4-BE49-F238E27FC236}">
                  <a16:creationId xmlns:a16="http://schemas.microsoft.com/office/drawing/2014/main" id="{E0D7278A-A3CC-6CAC-3AE5-D97E4B302311}"/>
                </a:ext>
              </a:extLst>
            </p:cNvPr>
            <p:cNvSpPr txBox="1"/>
            <p:nvPr/>
          </p:nvSpPr>
          <p:spPr>
            <a:xfrm>
              <a:off x="3999125" y="5540110"/>
              <a:ext cx="301686" cy="369332"/>
            </a:xfrm>
            <a:prstGeom prst="rect">
              <a:avLst/>
            </a:prstGeom>
            <a:noFill/>
          </p:spPr>
          <p:txBody>
            <a:bodyPr wrap="none" rtlCol="0">
              <a:spAutoFit/>
            </a:bodyPr>
            <a:lstStyle/>
            <a:p>
              <a:r>
                <a:rPr lang="en-GB" dirty="0"/>
                <a:t>0</a:t>
              </a:r>
            </a:p>
          </p:txBody>
        </p:sp>
        <p:sp>
          <p:nvSpPr>
            <p:cNvPr id="19" name="TextBox 18">
              <a:extLst>
                <a:ext uri="{FF2B5EF4-FFF2-40B4-BE49-F238E27FC236}">
                  <a16:creationId xmlns:a16="http://schemas.microsoft.com/office/drawing/2014/main" id="{947D7ABD-5528-3B1B-0B3B-9BD3453A6CEF}"/>
                </a:ext>
              </a:extLst>
            </p:cNvPr>
            <p:cNvSpPr txBox="1"/>
            <p:nvPr/>
          </p:nvSpPr>
          <p:spPr>
            <a:xfrm>
              <a:off x="4726350" y="5724776"/>
              <a:ext cx="301686" cy="369332"/>
            </a:xfrm>
            <a:prstGeom prst="rect">
              <a:avLst/>
            </a:prstGeom>
            <a:noFill/>
          </p:spPr>
          <p:txBody>
            <a:bodyPr wrap="none" rtlCol="0">
              <a:spAutoFit/>
            </a:bodyPr>
            <a:lstStyle/>
            <a:p>
              <a:r>
                <a:rPr lang="en-GB" dirty="0"/>
                <a:t>1</a:t>
              </a:r>
            </a:p>
          </p:txBody>
        </p:sp>
        <p:sp>
          <p:nvSpPr>
            <p:cNvPr id="20" name="TextBox 19">
              <a:extLst>
                <a:ext uri="{FF2B5EF4-FFF2-40B4-BE49-F238E27FC236}">
                  <a16:creationId xmlns:a16="http://schemas.microsoft.com/office/drawing/2014/main" id="{EC0E88D3-4744-E163-CD52-87BC2421ED73}"/>
                </a:ext>
              </a:extLst>
            </p:cNvPr>
            <p:cNvSpPr txBox="1"/>
            <p:nvPr/>
          </p:nvSpPr>
          <p:spPr>
            <a:xfrm>
              <a:off x="3999125" y="4964110"/>
              <a:ext cx="301686" cy="369332"/>
            </a:xfrm>
            <a:prstGeom prst="rect">
              <a:avLst/>
            </a:prstGeom>
            <a:noFill/>
          </p:spPr>
          <p:txBody>
            <a:bodyPr wrap="none" rtlCol="0">
              <a:spAutoFit/>
            </a:bodyPr>
            <a:lstStyle/>
            <a:p>
              <a:r>
                <a:rPr lang="en-GB" dirty="0"/>
                <a:t>1</a:t>
              </a:r>
            </a:p>
          </p:txBody>
        </p:sp>
        <p:sp>
          <p:nvSpPr>
            <p:cNvPr id="21" name="TextBox 20">
              <a:extLst>
                <a:ext uri="{FF2B5EF4-FFF2-40B4-BE49-F238E27FC236}">
                  <a16:creationId xmlns:a16="http://schemas.microsoft.com/office/drawing/2014/main" id="{B5C3ECE6-5E05-5C13-A1F5-654DB3A648C0}"/>
                </a:ext>
              </a:extLst>
            </p:cNvPr>
            <p:cNvSpPr txBox="1"/>
            <p:nvPr/>
          </p:nvSpPr>
          <p:spPr>
            <a:xfrm>
              <a:off x="3999124" y="4388110"/>
              <a:ext cx="301686" cy="369332"/>
            </a:xfrm>
            <a:prstGeom prst="rect">
              <a:avLst/>
            </a:prstGeom>
            <a:noFill/>
          </p:spPr>
          <p:txBody>
            <a:bodyPr wrap="none" rtlCol="0">
              <a:spAutoFit/>
            </a:bodyPr>
            <a:lstStyle/>
            <a:p>
              <a:r>
                <a:rPr lang="en-GB" dirty="0"/>
                <a:t>2</a:t>
              </a:r>
            </a:p>
          </p:txBody>
        </p:sp>
        <p:sp>
          <p:nvSpPr>
            <p:cNvPr id="22" name="TextBox 21">
              <a:extLst>
                <a:ext uri="{FF2B5EF4-FFF2-40B4-BE49-F238E27FC236}">
                  <a16:creationId xmlns:a16="http://schemas.microsoft.com/office/drawing/2014/main" id="{FD057736-D2DF-84BB-8D04-10504A26D19E}"/>
                </a:ext>
              </a:extLst>
            </p:cNvPr>
            <p:cNvSpPr txBox="1"/>
            <p:nvPr/>
          </p:nvSpPr>
          <p:spPr>
            <a:xfrm>
              <a:off x="3999124" y="3820334"/>
              <a:ext cx="301686" cy="369332"/>
            </a:xfrm>
            <a:prstGeom prst="rect">
              <a:avLst/>
            </a:prstGeom>
            <a:noFill/>
          </p:spPr>
          <p:txBody>
            <a:bodyPr wrap="none" rtlCol="0">
              <a:spAutoFit/>
            </a:bodyPr>
            <a:lstStyle/>
            <a:p>
              <a:r>
                <a:rPr lang="en-GB" dirty="0"/>
                <a:t>3</a:t>
              </a:r>
            </a:p>
          </p:txBody>
        </p:sp>
        <p:sp>
          <p:nvSpPr>
            <p:cNvPr id="23" name="TextBox 22">
              <a:extLst>
                <a:ext uri="{FF2B5EF4-FFF2-40B4-BE49-F238E27FC236}">
                  <a16:creationId xmlns:a16="http://schemas.microsoft.com/office/drawing/2014/main" id="{32AC630B-23B0-49C0-67F9-18D678B67E69}"/>
                </a:ext>
              </a:extLst>
            </p:cNvPr>
            <p:cNvSpPr txBox="1"/>
            <p:nvPr/>
          </p:nvSpPr>
          <p:spPr>
            <a:xfrm>
              <a:off x="3999124" y="3244334"/>
              <a:ext cx="301686" cy="369332"/>
            </a:xfrm>
            <a:prstGeom prst="rect">
              <a:avLst/>
            </a:prstGeom>
            <a:noFill/>
          </p:spPr>
          <p:txBody>
            <a:bodyPr wrap="none" rtlCol="0">
              <a:spAutoFit/>
            </a:bodyPr>
            <a:lstStyle/>
            <a:p>
              <a:r>
                <a:rPr lang="en-GB" dirty="0"/>
                <a:t>4</a:t>
              </a:r>
            </a:p>
          </p:txBody>
        </p:sp>
        <p:sp>
          <p:nvSpPr>
            <p:cNvPr id="24" name="TextBox 23">
              <a:extLst>
                <a:ext uri="{FF2B5EF4-FFF2-40B4-BE49-F238E27FC236}">
                  <a16:creationId xmlns:a16="http://schemas.microsoft.com/office/drawing/2014/main" id="{3EFDE321-3C69-C923-CA54-968EEB202562}"/>
                </a:ext>
              </a:extLst>
            </p:cNvPr>
            <p:cNvSpPr txBox="1"/>
            <p:nvPr/>
          </p:nvSpPr>
          <p:spPr>
            <a:xfrm>
              <a:off x="3995220" y="2693006"/>
              <a:ext cx="301686" cy="369332"/>
            </a:xfrm>
            <a:prstGeom prst="rect">
              <a:avLst/>
            </a:prstGeom>
            <a:noFill/>
          </p:spPr>
          <p:txBody>
            <a:bodyPr wrap="none" rtlCol="0">
              <a:spAutoFit/>
            </a:bodyPr>
            <a:lstStyle/>
            <a:p>
              <a:r>
                <a:rPr lang="en-GB" dirty="0"/>
                <a:t>5</a:t>
              </a:r>
            </a:p>
          </p:txBody>
        </p:sp>
        <p:sp>
          <p:nvSpPr>
            <p:cNvPr id="25" name="TextBox 24">
              <a:extLst>
                <a:ext uri="{FF2B5EF4-FFF2-40B4-BE49-F238E27FC236}">
                  <a16:creationId xmlns:a16="http://schemas.microsoft.com/office/drawing/2014/main" id="{63E4824C-E3DF-462A-0368-5F3AF15DC312}"/>
                </a:ext>
              </a:extLst>
            </p:cNvPr>
            <p:cNvSpPr txBox="1"/>
            <p:nvPr/>
          </p:nvSpPr>
          <p:spPr>
            <a:xfrm>
              <a:off x="3996383" y="2128007"/>
              <a:ext cx="301686" cy="369332"/>
            </a:xfrm>
            <a:prstGeom prst="rect">
              <a:avLst/>
            </a:prstGeom>
            <a:noFill/>
          </p:spPr>
          <p:txBody>
            <a:bodyPr wrap="none" rtlCol="0">
              <a:spAutoFit/>
            </a:bodyPr>
            <a:lstStyle/>
            <a:p>
              <a:r>
                <a:rPr lang="en-GB" dirty="0"/>
                <a:t>6</a:t>
              </a:r>
            </a:p>
          </p:txBody>
        </p:sp>
      </p:grpSp>
      <p:sp>
        <p:nvSpPr>
          <p:cNvPr id="28" name="TextBox 27">
            <a:extLst>
              <a:ext uri="{FF2B5EF4-FFF2-40B4-BE49-F238E27FC236}">
                <a16:creationId xmlns:a16="http://schemas.microsoft.com/office/drawing/2014/main" id="{07937F8B-103E-EF2A-9B9D-DBFD447E039F}"/>
              </a:ext>
            </a:extLst>
          </p:cNvPr>
          <p:cNvSpPr txBox="1"/>
          <p:nvPr/>
        </p:nvSpPr>
        <p:spPr>
          <a:xfrm>
            <a:off x="458959" y="1637668"/>
            <a:ext cx="4002857" cy="4893647"/>
          </a:xfrm>
          <a:prstGeom prst="rect">
            <a:avLst/>
          </a:prstGeom>
          <a:noFill/>
        </p:spPr>
        <p:txBody>
          <a:bodyPr wrap="square">
            <a:spAutoFit/>
          </a:bodyPr>
          <a:lstStyle/>
          <a:p>
            <a:r>
              <a:rPr lang="en-GB" sz="2400" dirty="0">
                <a:solidFill>
                  <a:srgbClr val="5A3A06"/>
                </a:solidFill>
              </a:rPr>
              <a:t>A </a:t>
            </a:r>
            <a:r>
              <a:rPr lang="en-GB" sz="2400" b="1" dirty="0">
                <a:solidFill>
                  <a:srgbClr val="5A3A06"/>
                </a:solidFill>
              </a:rPr>
              <a:t>1:6 dovetail square</a:t>
            </a:r>
            <a:r>
              <a:rPr lang="en-GB" sz="2400" dirty="0">
                <a:solidFill>
                  <a:srgbClr val="5A3A06"/>
                </a:solidFill>
              </a:rPr>
              <a:t> is a specialist marking tool used in fine carpentry and joinery to set out dovetail joints with consistent accuracy. The 1:6 ratio gives a gentle slope ideal for softwoods, helping create strong, clean‑fitting dovetails. Its fixed angle allows the user to mark both the tail and pin sides quickly and repeatably, ensuring each joint is uniform and precise.</a:t>
            </a:r>
          </a:p>
        </p:txBody>
      </p:sp>
      <p:sp>
        <p:nvSpPr>
          <p:cNvPr id="29" name="Rectangle: Rounded Corners 28">
            <a:extLst>
              <a:ext uri="{FF2B5EF4-FFF2-40B4-BE49-F238E27FC236}">
                <a16:creationId xmlns:a16="http://schemas.microsoft.com/office/drawing/2014/main" id="{A27630BD-1663-D911-D19C-10FFF52A4559}"/>
              </a:ext>
            </a:extLst>
          </p:cNvPr>
          <p:cNvSpPr/>
          <p:nvPr/>
        </p:nvSpPr>
        <p:spPr>
          <a:xfrm>
            <a:off x="9500417" y="1666848"/>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Stock</a:t>
            </a:r>
            <a:endParaRPr lang="en-GB" sz="1600" dirty="0">
              <a:solidFill>
                <a:srgbClr val="5A3A06"/>
              </a:solidFill>
            </a:endParaRPr>
          </a:p>
        </p:txBody>
      </p:sp>
      <p:cxnSp>
        <p:nvCxnSpPr>
          <p:cNvPr id="30" name="Straight Arrow Connector 29">
            <a:extLst>
              <a:ext uri="{FF2B5EF4-FFF2-40B4-BE49-F238E27FC236}">
                <a16:creationId xmlns:a16="http://schemas.microsoft.com/office/drawing/2014/main" id="{5F3AF174-C665-7643-27D7-31FE31AD8C9B}"/>
              </a:ext>
            </a:extLst>
          </p:cNvPr>
          <p:cNvCxnSpPr>
            <a:cxnSpLocks/>
            <a:stCxn id="29" idx="2"/>
          </p:cNvCxnSpPr>
          <p:nvPr/>
        </p:nvCxnSpPr>
        <p:spPr>
          <a:xfrm flipH="1">
            <a:off x="10199077" y="1980117"/>
            <a:ext cx="184070" cy="126421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1" name="Rectangle: Rounded Corners 30">
            <a:extLst>
              <a:ext uri="{FF2B5EF4-FFF2-40B4-BE49-F238E27FC236}">
                <a16:creationId xmlns:a16="http://schemas.microsoft.com/office/drawing/2014/main" id="{1221DD17-CEB8-FBC8-8AED-FED9AC0A815D}"/>
              </a:ext>
            </a:extLst>
          </p:cNvPr>
          <p:cNvSpPr/>
          <p:nvPr/>
        </p:nvSpPr>
        <p:spPr>
          <a:xfrm>
            <a:off x="8043221" y="5411507"/>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Blade</a:t>
            </a:r>
            <a:endParaRPr lang="en-GB" sz="1600" dirty="0">
              <a:solidFill>
                <a:srgbClr val="5A3A06"/>
              </a:solidFill>
            </a:endParaRPr>
          </a:p>
        </p:txBody>
      </p:sp>
      <p:cxnSp>
        <p:nvCxnSpPr>
          <p:cNvPr id="33" name="Straight Arrow Connector 32">
            <a:extLst>
              <a:ext uri="{FF2B5EF4-FFF2-40B4-BE49-F238E27FC236}">
                <a16:creationId xmlns:a16="http://schemas.microsoft.com/office/drawing/2014/main" id="{567AB241-43DA-9CB4-4ABD-AFFBFC7E7169}"/>
              </a:ext>
            </a:extLst>
          </p:cNvPr>
          <p:cNvCxnSpPr>
            <a:cxnSpLocks/>
            <a:stCxn id="31" idx="0"/>
          </p:cNvCxnSpPr>
          <p:nvPr/>
        </p:nvCxnSpPr>
        <p:spPr>
          <a:xfrm flipH="1" flipV="1">
            <a:off x="8447649" y="4189666"/>
            <a:ext cx="478302" cy="122184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36" name="Picture 35">
            <a:extLst>
              <a:ext uri="{FF2B5EF4-FFF2-40B4-BE49-F238E27FC236}">
                <a16:creationId xmlns:a16="http://schemas.microsoft.com/office/drawing/2014/main" id="{34623D5C-9DCD-A887-8051-CB421D6122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37" name="Picture 36">
            <a:extLst>
              <a:ext uri="{FF2B5EF4-FFF2-40B4-BE49-F238E27FC236}">
                <a16:creationId xmlns:a16="http://schemas.microsoft.com/office/drawing/2014/main" id="{126E861F-57FA-2588-18E0-BCED64831D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3775953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333D6F0-3333-CB35-865A-8965693D62A4}"/>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9156FBEC-C531-6A53-334A-0357ED98BDA7}"/>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F73FB6C1-D4D3-17E7-9AB7-5B6E45ED70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D1983EA0-85C3-D23B-79AD-44D81E3681D9}"/>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6:</a:t>
            </a:r>
          </a:p>
          <a:p>
            <a:r>
              <a:rPr lang="en-US" sz="3200" dirty="0">
                <a:ln w="0"/>
                <a:solidFill>
                  <a:schemeClr val="bg1"/>
                </a:solidFill>
                <a:effectLst>
                  <a:outerShdw blurRad="38100" dist="19050" dir="2700000" algn="tl" rotWithShape="0">
                    <a:schemeClr val="dk1">
                      <a:alpha val="40000"/>
                    </a:schemeClr>
                  </a:outerShdw>
                </a:effectLst>
              </a:rPr>
              <a:t>Dovetail Square 1:8.</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3" name="Picture 2">
            <a:extLst>
              <a:ext uri="{FF2B5EF4-FFF2-40B4-BE49-F238E27FC236}">
                <a16:creationId xmlns:a16="http://schemas.microsoft.com/office/drawing/2014/main" id="{1CA8FCDF-5F61-2E50-51B4-AB91D7166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7662" y="1562082"/>
            <a:ext cx="4586456" cy="4586456"/>
          </a:xfrm>
          <a:prstGeom prst="rect">
            <a:avLst/>
          </a:prstGeom>
        </p:spPr>
      </p:pic>
      <p:grpSp>
        <p:nvGrpSpPr>
          <p:cNvPr id="28" name="Group 27">
            <a:extLst>
              <a:ext uri="{FF2B5EF4-FFF2-40B4-BE49-F238E27FC236}">
                <a16:creationId xmlns:a16="http://schemas.microsoft.com/office/drawing/2014/main" id="{00ABD18D-C6AD-983F-FC73-E25F4A5AF13E}"/>
              </a:ext>
            </a:extLst>
          </p:cNvPr>
          <p:cNvGrpSpPr/>
          <p:nvPr/>
        </p:nvGrpSpPr>
        <p:grpSpPr>
          <a:xfrm>
            <a:off x="5404339" y="1495647"/>
            <a:ext cx="1032817" cy="5559301"/>
            <a:chOff x="3995219" y="1502681"/>
            <a:chExt cx="1032817" cy="5559301"/>
          </a:xfrm>
        </p:grpSpPr>
        <p:sp>
          <p:nvSpPr>
            <p:cNvPr id="23" name="Rectangle 22">
              <a:extLst>
                <a:ext uri="{FF2B5EF4-FFF2-40B4-BE49-F238E27FC236}">
                  <a16:creationId xmlns:a16="http://schemas.microsoft.com/office/drawing/2014/main" id="{5DE057EC-ED67-53BF-287C-9068BB5B175A}"/>
                </a:ext>
              </a:extLst>
            </p:cNvPr>
            <p:cNvSpPr/>
            <p:nvPr/>
          </p:nvSpPr>
          <p:spPr>
            <a:xfrm>
              <a:off x="4318781" y="1759885"/>
              <a:ext cx="576000" cy="576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AAAE071-59A1-B89C-CD80-C210166E1848}"/>
                </a:ext>
              </a:extLst>
            </p:cNvPr>
            <p:cNvSpPr/>
            <p:nvPr/>
          </p:nvSpPr>
          <p:spPr>
            <a:xfrm>
              <a:off x="4322486" y="2343482"/>
              <a:ext cx="576000" cy="576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55A4513-A32E-EB7E-2FF3-6A41627DD513}"/>
                </a:ext>
              </a:extLst>
            </p:cNvPr>
            <p:cNvSpPr/>
            <p:nvPr/>
          </p:nvSpPr>
          <p:spPr>
            <a:xfrm>
              <a:off x="4318781" y="5746653"/>
              <a:ext cx="576000" cy="576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1F98FD1-E4C6-5E43-36E7-5500CE2E4ECC}"/>
                </a:ext>
              </a:extLst>
            </p:cNvPr>
            <p:cNvSpPr/>
            <p:nvPr/>
          </p:nvSpPr>
          <p:spPr>
            <a:xfrm>
              <a:off x="4318781" y="5170653"/>
              <a:ext cx="576000" cy="576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E6F00BB-34E1-30A9-9AD2-59A3BB01F1E3}"/>
                </a:ext>
              </a:extLst>
            </p:cNvPr>
            <p:cNvSpPr/>
            <p:nvPr/>
          </p:nvSpPr>
          <p:spPr>
            <a:xfrm>
              <a:off x="4318781" y="4594653"/>
              <a:ext cx="576000" cy="576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A4C9559-9C0B-83EA-2CD0-089E09B16528}"/>
                </a:ext>
              </a:extLst>
            </p:cNvPr>
            <p:cNvSpPr/>
            <p:nvPr/>
          </p:nvSpPr>
          <p:spPr>
            <a:xfrm>
              <a:off x="4318781" y="4026877"/>
              <a:ext cx="576000" cy="576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8513E79-893A-FD28-5016-F95B93034FEC}"/>
                </a:ext>
              </a:extLst>
            </p:cNvPr>
            <p:cNvSpPr/>
            <p:nvPr/>
          </p:nvSpPr>
          <p:spPr>
            <a:xfrm>
              <a:off x="4318781" y="3459101"/>
              <a:ext cx="576000" cy="576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20AFBC0A-2EED-E72A-52F9-725ED631658B}"/>
                </a:ext>
              </a:extLst>
            </p:cNvPr>
            <p:cNvSpPr/>
            <p:nvPr/>
          </p:nvSpPr>
          <p:spPr>
            <a:xfrm>
              <a:off x="4318781" y="2899549"/>
              <a:ext cx="576000" cy="576000"/>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199B3F87-31F9-2C18-D12E-21511C89FAA5}"/>
                </a:ext>
              </a:extLst>
            </p:cNvPr>
            <p:cNvCxnSpPr>
              <a:cxnSpLocks/>
            </p:cNvCxnSpPr>
            <p:nvPr/>
          </p:nvCxnSpPr>
          <p:spPr>
            <a:xfrm>
              <a:off x="4296906" y="1502681"/>
              <a:ext cx="668989" cy="5559301"/>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D30633E6-C6A3-30DC-EA0D-AF849E3ECEE7}"/>
                </a:ext>
              </a:extLst>
            </p:cNvPr>
            <p:cNvSpPr txBox="1"/>
            <p:nvPr/>
          </p:nvSpPr>
          <p:spPr>
            <a:xfrm>
              <a:off x="4167938" y="6322653"/>
              <a:ext cx="301686" cy="369332"/>
            </a:xfrm>
            <a:prstGeom prst="rect">
              <a:avLst/>
            </a:prstGeom>
            <a:noFill/>
          </p:spPr>
          <p:txBody>
            <a:bodyPr wrap="none" rtlCol="0">
              <a:spAutoFit/>
            </a:bodyPr>
            <a:lstStyle/>
            <a:p>
              <a:r>
                <a:rPr lang="en-GB" dirty="0"/>
                <a:t>0</a:t>
              </a:r>
            </a:p>
          </p:txBody>
        </p:sp>
        <p:sp>
          <p:nvSpPr>
            <p:cNvPr id="14" name="TextBox 13">
              <a:extLst>
                <a:ext uri="{FF2B5EF4-FFF2-40B4-BE49-F238E27FC236}">
                  <a16:creationId xmlns:a16="http://schemas.microsoft.com/office/drawing/2014/main" id="{7EA0EC8B-44E7-F833-9091-624F0E42ED48}"/>
                </a:ext>
              </a:extLst>
            </p:cNvPr>
            <p:cNvSpPr txBox="1"/>
            <p:nvPr/>
          </p:nvSpPr>
          <p:spPr>
            <a:xfrm>
              <a:off x="3999125" y="6137987"/>
              <a:ext cx="301686" cy="369332"/>
            </a:xfrm>
            <a:prstGeom prst="rect">
              <a:avLst/>
            </a:prstGeom>
            <a:noFill/>
          </p:spPr>
          <p:txBody>
            <a:bodyPr wrap="none" rtlCol="0">
              <a:spAutoFit/>
            </a:bodyPr>
            <a:lstStyle/>
            <a:p>
              <a:r>
                <a:rPr lang="en-GB" dirty="0"/>
                <a:t>0</a:t>
              </a:r>
            </a:p>
          </p:txBody>
        </p:sp>
        <p:sp>
          <p:nvSpPr>
            <p:cNvPr id="15" name="TextBox 14">
              <a:extLst>
                <a:ext uri="{FF2B5EF4-FFF2-40B4-BE49-F238E27FC236}">
                  <a16:creationId xmlns:a16="http://schemas.microsoft.com/office/drawing/2014/main" id="{78CB2E40-46FD-4333-6128-FA1DE740C6B0}"/>
                </a:ext>
              </a:extLst>
            </p:cNvPr>
            <p:cNvSpPr txBox="1"/>
            <p:nvPr/>
          </p:nvSpPr>
          <p:spPr>
            <a:xfrm>
              <a:off x="4726350" y="6322653"/>
              <a:ext cx="301686" cy="369332"/>
            </a:xfrm>
            <a:prstGeom prst="rect">
              <a:avLst/>
            </a:prstGeom>
            <a:noFill/>
          </p:spPr>
          <p:txBody>
            <a:bodyPr wrap="none" rtlCol="0">
              <a:spAutoFit/>
            </a:bodyPr>
            <a:lstStyle/>
            <a:p>
              <a:r>
                <a:rPr lang="en-GB" dirty="0"/>
                <a:t>1</a:t>
              </a:r>
            </a:p>
          </p:txBody>
        </p:sp>
        <p:sp>
          <p:nvSpPr>
            <p:cNvPr id="16" name="TextBox 15">
              <a:extLst>
                <a:ext uri="{FF2B5EF4-FFF2-40B4-BE49-F238E27FC236}">
                  <a16:creationId xmlns:a16="http://schemas.microsoft.com/office/drawing/2014/main" id="{BCA614CE-A053-60B3-4C9F-5381283EE8D9}"/>
                </a:ext>
              </a:extLst>
            </p:cNvPr>
            <p:cNvSpPr txBox="1"/>
            <p:nvPr/>
          </p:nvSpPr>
          <p:spPr>
            <a:xfrm>
              <a:off x="3999125" y="5561987"/>
              <a:ext cx="301686" cy="369332"/>
            </a:xfrm>
            <a:prstGeom prst="rect">
              <a:avLst/>
            </a:prstGeom>
            <a:noFill/>
          </p:spPr>
          <p:txBody>
            <a:bodyPr wrap="none" rtlCol="0">
              <a:spAutoFit/>
            </a:bodyPr>
            <a:lstStyle/>
            <a:p>
              <a:r>
                <a:rPr lang="en-GB" dirty="0"/>
                <a:t>1</a:t>
              </a:r>
            </a:p>
          </p:txBody>
        </p:sp>
        <p:sp>
          <p:nvSpPr>
            <p:cNvPr id="17" name="TextBox 16">
              <a:extLst>
                <a:ext uri="{FF2B5EF4-FFF2-40B4-BE49-F238E27FC236}">
                  <a16:creationId xmlns:a16="http://schemas.microsoft.com/office/drawing/2014/main" id="{AEB686DE-E0C2-926A-07FE-983F76BE9E50}"/>
                </a:ext>
              </a:extLst>
            </p:cNvPr>
            <p:cNvSpPr txBox="1"/>
            <p:nvPr/>
          </p:nvSpPr>
          <p:spPr>
            <a:xfrm>
              <a:off x="3999124" y="4985987"/>
              <a:ext cx="301686" cy="369332"/>
            </a:xfrm>
            <a:prstGeom prst="rect">
              <a:avLst/>
            </a:prstGeom>
            <a:noFill/>
          </p:spPr>
          <p:txBody>
            <a:bodyPr wrap="none" rtlCol="0">
              <a:spAutoFit/>
            </a:bodyPr>
            <a:lstStyle/>
            <a:p>
              <a:r>
                <a:rPr lang="en-GB" dirty="0"/>
                <a:t>2</a:t>
              </a:r>
            </a:p>
          </p:txBody>
        </p:sp>
        <p:sp>
          <p:nvSpPr>
            <p:cNvPr id="18" name="TextBox 17">
              <a:extLst>
                <a:ext uri="{FF2B5EF4-FFF2-40B4-BE49-F238E27FC236}">
                  <a16:creationId xmlns:a16="http://schemas.microsoft.com/office/drawing/2014/main" id="{87B2399B-DFC9-784E-254D-C0A10D38B921}"/>
                </a:ext>
              </a:extLst>
            </p:cNvPr>
            <p:cNvSpPr txBox="1"/>
            <p:nvPr/>
          </p:nvSpPr>
          <p:spPr>
            <a:xfrm>
              <a:off x="3999124" y="4418211"/>
              <a:ext cx="301686" cy="369332"/>
            </a:xfrm>
            <a:prstGeom prst="rect">
              <a:avLst/>
            </a:prstGeom>
            <a:noFill/>
          </p:spPr>
          <p:txBody>
            <a:bodyPr wrap="none" rtlCol="0">
              <a:spAutoFit/>
            </a:bodyPr>
            <a:lstStyle/>
            <a:p>
              <a:r>
                <a:rPr lang="en-GB" dirty="0"/>
                <a:t>3</a:t>
              </a:r>
            </a:p>
          </p:txBody>
        </p:sp>
        <p:sp>
          <p:nvSpPr>
            <p:cNvPr id="19" name="TextBox 18">
              <a:extLst>
                <a:ext uri="{FF2B5EF4-FFF2-40B4-BE49-F238E27FC236}">
                  <a16:creationId xmlns:a16="http://schemas.microsoft.com/office/drawing/2014/main" id="{A8F7B013-2939-323C-908F-0A0B5A599107}"/>
                </a:ext>
              </a:extLst>
            </p:cNvPr>
            <p:cNvSpPr txBox="1"/>
            <p:nvPr/>
          </p:nvSpPr>
          <p:spPr>
            <a:xfrm>
              <a:off x="3999124" y="3842211"/>
              <a:ext cx="301686" cy="369332"/>
            </a:xfrm>
            <a:prstGeom prst="rect">
              <a:avLst/>
            </a:prstGeom>
            <a:noFill/>
          </p:spPr>
          <p:txBody>
            <a:bodyPr wrap="none" rtlCol="0">
              <a:spAutoFit/>
            </a:bodyPr>
            <a:lstStyle/>
            <a:p>
              <a:r>
                <a:rPr lang="en-GB" dirty="0"/>
                <a:t>4</a:t>
              </a:r>
            </a:p>
          </p:txBody>
        </p:sp>
        <p:sp>
          <p:nvSpPr>
            <p:cNvPr id="20" name="TextBox 19">
              <a:extLst>
                <a:ext uri="{FF2B5EF4-FFF2-40B4-BE49-F238E27FC236}">
                  <a16:creationId xmlns:a16="http://schemas.microsoft.com/office/drawing/2014/main" id="{43A80511-4CDC-6BEC-20C8-235A88A21E1A}"/>
                </a:ext>
              </a:extLst>
            </p:cNvPr>
            <p:cNvSpPr txBox="1"/>
            <p:nvPr/>
          </p:nvSpPr>
          <p:spPr>
            <a:xfrm>
              <a:off x="3995220" y="3290883"/>
              <a:ext cx="301686" cy="369332"/>
            </a:xfrm>
            <a:prstGeom prst="rect">
              <a:avLst/>
            </a:prstGeom>
            <a:noFill/>
          </p:spPr>
          <p:txBody>
            <a:bodyPr wrap="none" rtlCol="0">
              <a:spAutoFit/>
            </a:bodyPr>
            <a:lstStyle/>
            <a:p>
              <a:r>
                <a:rPr lang="en-GB" dirty="0"/>
                <a:t>5</a:t>
              </a:r>
            </a:p>
          </p:txBody>
        </p:sp>
        <p:sp>
          <p:nvSpPr>
            <p:cNvPr id="21" name="TextBox 20">
              <a:extLst>
                <a:ext uri="{FF2B5EF4-FFF2-40B4-BE49-F238E27FC236}">
                  <a16:creationId xmlns:a16="http://schemas.microsoft.com/office/drawing/2014/main" id="{FFD7B3CD-A4EF-67E2-B37D-7EC2CC86ACE5}"/>
                </a:ext>
              </a:extLst>
            </p:cNvPr>
            <p:cNvSpPr txBox="1"/>
            <p:nvPr/>
          </p:nvSpPr>
          <p:spPr>
            <a:xfrm>
              <a:off x="3996383" y="2725884"/>
              <a:ext cx="301686" cy="369332"/>
            </a:xfrm>
            <a:prstGeom prst="rect">
              <a:avLst/>
            </a:prstGeom>
            <a:noFill/>
          </p:spPr>
          <p:txBody>
            <a:bodyPr wrap="none" rtlCol="0">
              <a:spAutoFit/>
            </a:bodyPr>
            <a:lstStyle/>
            <a:p>
              <a:r>
                <a:rPr lang="en-GB" dirty="0"/>
                <a:t>6</a:t>
              </a:r>
            </a:p>
          </p:txBody>
        </p:sp>
        <p:sp>
          <p:nvSpPr>
            <p:cNvPr id="26" name="TextBox 25">
              <a:extLst>
                <a:ext uri="{FF2B5EF4-FFF2-40B4-BE49-F238E27FC236}">
                  <a16:creationId xmlns:a16="http://schemas.microsoft.com/office/drawing/2014/main" id="{93597E5F-4D2C-8BBA-9B88-BD8B2B4C9F53}"/>
                </a:ext>
              </a:extLst>
            </p:cNvPr>
            <p:cNvSpPr txBox="1"/>
            <p:nvPr/>
          </p:nvSpPr>
          <p:spPr>
            <a:xfrm>
              <a:off x="3995220" y="2149884"/>
              <a:ext cx="301686" cy="369332"/>
            </a:xfrm>
            <a:prstGeom prst="rect">
              <a:avLst/>
            </a:prstGeom>
            <a:noFill/>
          </p:spPr>
          <p:txBody>
            <a:bodyPr wrap="none" rtlCol="0">
              <a:spAutoFit/>
            </a:bodyPr>
            <a:lstStyle/>
            <a:p>
              <a:r>
                <a:rPr lang="en-GB" dirty="0"/>
                <a:t>7</a:t>
              </a:r>
            </a:p>
          </p:txBody>
        </p:sp>
        <p:sp>
          <p:nvSpPr>
            <p:cNvPr id="27" name="TextBox 26">
              <a:extLst>
                <a:ext uri="{FF2B5EF4-FFF2-40B4-BE49-F238E27FC236}">
                  <a16:creationId xmlns:a16="http://schemas.microsoft.com/office/drawing/2014/main" id="{7EB3CA04-734A-8F62-7C9F-E756D79CA85A}"/>
                </a:ext>
              </a:extLst>
            </p:cNvPr>
            <p:cNvSpPr txBox="1"/>
            <p:nvPr/>
          </p:nvSpPr>
          <p:spPr>
            <a:xfrm>
              <a:off x="3995219" y="1571161"/>
              <a:ext cx="301686" cy="369332"/>
            </a:xfrm>
            <a:prstGeom prst="rect">
              <a:avLst/>
            </a:prstGeom>
            <a:noFill/>
          </p:spPr>
          <p:txBody>
            <a:bodyPr wrap="none" rtlCol="0">
              <a:spAutoFit/>
            </a:bodyPr>
            <a:lstStyle/>
            <a:p>
              <a:r>
                <a:rPr lang="en-GB" dirty="0"/>
                <a:t>8</a:t>
              </a:r>
            </a:p>
          </p:txBody>
        </p:sp>
      </p:grpSp>
      <p:sp>
        <p:nvSpPr>
          <p:cNvPr id="30" name="TextBox 29">
            <a:extLst>
              <a:ext uri="{FF2B5EF4-FFF2-40B4-BE49-F238E27FC236}">
                <a16:creationId xmlns:a16="http://schemas.microsoft.com/office/drawing/2014/main" id="{0787E14F-9871-9D8A-F238-92B01665112D}"/>
              </a:ext>
            </a:extLst>
          </p:cNvPr>
          <p:cNvSpPr txBox="1"/>
          <p:nvPr/>
        </p:nvSpPr>
        <p:spPr>
          <a:xfrm>
            <a:off x="297974" y="1396577"/>
            <a:ext cx="4520602" cy="5262979"/>
          </a:xfrm>
          <a:prstGeom prst="rect">
            <a:avLst/>
          </a:prstGeom>
          <a:noFill/>
        </p:spPr>
        <p:txBody>
          <a:bodyPr wrap="square">
            <a:spAutoFit/>
          </a:bodyPr>
          <a:lstStyle/>
          <a:p>
            <a:r>
              <a:rPr lang="en-GB" sz="2400" dirty="0">
                <a:solidFill>
                  <a:srgbClr val="5A3A06"/>
                </a:solidFill>
              </a:rPr>
              <a:t>A </a:t>
            </a:r>
            <a:r>
              <a:rPr lang="en-GB" sz="2400" b="1" dirty="0">
                <a:solidFill>
                  <a:srgbClr val="5A3A06"/>
                </a:solidFill>
              </a:rPr>
              <a:t>1:8 dovetail square</a:t>
            </a:r>
            <a:r>
              <a:rPr lang="en-GB" sz="2400" dirty="0">
                <a:solidFill>
                  <a:srgbClr val="5A3A06"/>
                </a:solidFill>
              </a:rPr>
              <a:t> is a fixed‑angle marking tool used to lay out dovetail joints with a steeper, more refined slope suited to hardwoods. The 1:8 ratio creates a stronger mechanical lock in dense timber, helping the joint resist pulling forces. Its precise, unchanging angle allows carpenters and joiners to mark tails and pins quickly and consistently, ensuring clean, accurate dovetail layouts every time.</a:t>
            </a:r>
          </a:p>
        </p:txBody>
      </p:sp>
      <p:sp>
        <p:nvSpPr>
          <p:cNvPr id="31" name="Rectangle: Rounded Corners 30">
            <a:extLst>
              <a:ext uri="{FF2B5EF4-FFF2-40B4-BE49-F238E27FC236}">
                <a16:creationId xmlns:a16="http://schemas.microsoft.com/office/drawing/2014/main" id="{615A66F1-992C-50B4-CEFA-CE63C7755A0A}"/>
              </a:ext>
            </a:extLst>
          </p:cNvPr>
          <p:cNvSpPr/>
          <p:nvPr/>
        </p:nvSpPr>
        <p:spPr>
          <a:xfrm>
            <a:off x="9500417" y="1666848"/>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Stock</a:t>
            </a:r>
            <a:endParaRPr lang="en-GB" sz="1600" dirty="0">
              <a:solidFill>
                <a:srgbClr val="5A3A06"/>
              </a:solidFill>
            </a:endParaRPr>
          </a:p>
        </p:txBody>
      </p:sp>
      <p:cxnSp>
        <p:nvCxnSpPr>
          <p:cNvPr id="32" name="Straight Arrow Connector 31">
            <a:extLst>
              <a:ext uri="{FF2B5EF4-FFF2-40B4-BE49-F238E27FC236}">
                <a16:creationId xmlns:a16="http://schemas.microsoft.com/office/drawing/2014/main" id="{334B79D3-ED3E-B51D-1D64-A48F15892262}"/>
              </a:ext>
            </a:extLst>
          </p:cNvPr>
          <p:cNvCxnSpPr>
            <a:cxnSpLocks/>
            <a:stCxn id="31" idx="2"/>
          </p:cNvCxnSpPr>
          <p:nvPr/>
        </p:nvCxnSpPr>
        <p:spPr>
          <a:xfrm flipH="1">
            <a:off x="10199077" y="1980117"/>
            <a:ext cx="184070" cy="126421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3" name="Rectangle: Rounded Corners 32">
            <a:extLst>
              <a:ext uri="{FF2B5EF4-FFF2-40B4-BE49-F238E27FC236}">
                <a16:creationId xmlns:a16="http://schemas.microsoft.com/office/drawing/2014/main" id="{60FE9123-805C-9A23-43F0-C18440713D79}"/>
              </a:ext>
            </a:extLst>
          </p:cNvPr>
          <p:cNvSpPr/>
          <p:nvPr/>
        </p:nvSpPr>
        <p:spPr>
          <a:xfrm>
            <a:off x="8043221" y="5411507"/>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Blade</a:t>
            </a:r>
            <a:endParaRPr lang="en-GB" sz="1600" dirty="0">
              <a:solidFill>
                <a:srgbClr val="5A3A06"/>
              </a:solidFill>
            </a:endParaRPr>
          </a:p>
        </p:txBody>
      </p:sp>
      <p:cxnSp>
        <p:nvCxnSpPr>
          <p:cNvPr id="34" name="Straight Arrow Connector 33">
            <a:extLst>
              <a:ext uri="{FF2B5EF4-FFF2-40B4-BE49-F238E27FC236}">
                <a16:creationId xmlns:a16="http://schemas.microsoft.com/office/drawing/2014/main" id="{BDE0F08A-357B-0368-55C7-29CC1648FDD5}"/>
              </a:ext>
            </a:extLst>
          </p:cNvPr>
          <p:cNvCxnSpPr>
            <a:cxnSpLocks/>
            <a:stCxn id="33" idx="0"/>
          </p:cNvCxnSpPr>
          <p:nvPr/>
        </p:nvCxnSpPr>
        <p:spPr>
          <a:xfrm flipH="1" flipV="1">
            <a:off x="8447649" y="4189666"/>
            <a:ext cx="478302" cy="122184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35" name="Picture 34">
            <a:extLst>
              <a:ext uri="{FF2B5EF4-FFF2-40B4-BE49-F238E27FC236}">
                <a16:creationId xmlns:a16="http://schemas.microsoft.com/office/drawing/2014/main" id="{0F2E71B9-0AD5-F15D-D907-4FDCFC0BB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36" name="Picture 35">
            <a:extLst>
              <a:ext uri="{FF2B5EF4-FFF2-40B4-BE49-F238E27FC236}">
                <a16:creationId xmlns:a16="http://schemas.microsoft.com/office/drawing/2014/main" id="{82A494D8-A680-51A1-2419-45CFFCEE9E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2767203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7AC4BA1-409B-F2E4-5A6F-F91212E846C4}"/>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91741B67-DE90-9D86-0740-0683561E968C}"/>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BEC685AA-586E-4986-02A5-6A45D3C73C9F}"/>
              </a:ext>
            </a:extLst>
          </p:cNvPr>
          <p:cNvSpPr/>
          <p:nvPr/>
        </p:nvSpPr>
        <p:spPr>
          <a:xfrm>
            <a:off x="0" y="212272"/>
            <a:ext cx="6223000" cy="584775"/>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1.</a:t>
            </a:r>
          </a:p>
        </p:txBody>
      </p:sp>
      <p:pic>
        <p:nvPicPr>
          <p:cNvPr id="5" name="Picture 4">
            <a:extLst>
              <a:ext uri="{FF2B5EF4-FFF2-40B4-BE49-F238E27FC236}">
                <a16:creationId xmlns:a16="http://schemas.microsoft.com/office/drawing/2014/main" id="{7EAC7B86-A1D7-F914-9402-9A133FD8B9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pic>
        <p:nvPicPr>
          <p:cNvPr id="2" name="Picture 1" descr="A picture containing measure, object, remote, game&#10;&#10;Description automatically generated">
            <a:extLst>
              <a:ext uri="{FF2B5EF4-FFF2-40B4-BE49-F238E27FC236}">
                <a16:creationId xmlns:a16="http://schemas.microsoft.com/office/drawing/2014/main" id="{2F353C7D-CA8F-77F2-DDEA-59A153ABF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2112" y="1622943"/>
            <a:ext cx="2880000" cy="2880000"/>
          </a:xfrm>
          <a:prstGeom prst="rect">
            <a:avLst/>
          </a:prstGeom>
          <a:ln>
            <a:noFill/>
          </a:ln>
          <a:effectLst>
            <a:outerShdw blurRad="292100" dist="139700" dir="2700000" algn="tl" rotWithShape="0">
              <a:srgbClr val="333333">
                <a:alpha val="65000"/>
              </a:srgbClr>
            </a:outerShdw>
          </a:effectLst>
        </p:spPr>
      </p:pic>
      <p:pic>
        <p:nvPicPr>
          <p:cNvPr id="3" name="Picture 2" descr="A picture containing black, cellphone&#10;&#10;Description automatically generated">
            <a:extLst>
              <a:ext uri="{FF2B5EF4-FFF2-40B4-BE49-F238E27FC236}">
                <a16:creationId xmlns:a16="http://schemas.microsoft.com/office/drawing/2014/main" id="{62A3DCAC-4B32-AA6F-F439-2ED4067109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5349" y="4128510"/>
            <a:ext cx="2880000" cy="2880000"/>
          </a:xfrm>
          <a:prstGeom prst="rect">
            <a:avLst/>
          </a:prstGeom>
          <a:ln>
            <a:noFill/>
          </a:ln>
          <a:effectLst>
            <a:outerShdw blurRad="292100" dist="139700" dir="2700000" algn="tl" rotWithShape="0">
              <a:srgbClr val="333333">
                <a:alpha val="65000"/>
              </a:srgbClr>
            </a:outerShdw>
          </a:effectLst>
        </p:spPr>
      </p:pic>
      <p:pic>
        <p:nvPicPr>
          <p:cNvPr id="6" name="Picture 5" descr="A picture containing baseball, bat, player, ball&#10;&#10;Description automatically generated">
            <a:extLst>
              <a:ext uri="{FF2B5EF4-FFF2-40B4-BE49-F238E27FC236}">
                <a16:creationId xmlns:a16="http://schemas.microsoft.com/office/drawing/2014/main" id="{DE4475D2-23BF-E38A-4E23-DCF2446EC9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2212" y="3978000"/>
            <a:ext cx="2880000" cy="2880000"/>
          </a:xfrm>
          <a:prstGeom prst="rect">
            <a:avLst/>
          </a:prstGeom>
          <a:ln>
            <a:noFill/>
          </a:ln>
          <a:effectLst>
            <a:outerShdw blurRad="292100" dist="139700" dir="2700000" algn="tl" rotWithShape="0">
              <a:srgbClr val="333333">
                <a:alpha val="65000"/>
              </a:srgbClr>
            </a:outerShdw>
          </a:effectLst>
        </p:spPr>
      </p:pic>
      <p:pic>
        <p:nvPicPr>
          <p:cNvPr id="7" name="Picture 6" descr="A close up of a black background&#10;&#10;Description automatically generated">
            <a:extLst>
              <a:ext uri="{FF2B5EF4-FFF2-40B4-BE49-F238E27FC236}">
                <a16:creationId xmlns:a16="http://schemas.microsoft.com/office/drawing/2014/main" id="{2665CF7B-2E59-CB09-157B-D82B78E67A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5938" y="3066752"/>
            <a:ext cx="2880000" cy="2880000"/>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knife&#10;&#10;Description automatically generated">
            <a:extLst>
              <a:ext uri="{FF2B5EF4-FFF2-40B4-BE49-F238E27FC236}">
                <a16:creationId xmlns:a16="http://schemas.microsoft.com/office/drawing/2014/main" id="{3A23209C-D3A6-CB52-48C4-CC25A048BC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04890" y="401452"/>
            <a:ext cx="2880000" cy="2880000"/>
          </a:xfrm>
          <a:prstGeom prst="rect">
            <a:avLst/>
          </a:prstGeom>
          <a:ln>
            <a:noFill/>
          </a:ln>
          <a:effectLst>
            <a:outerShdw blurRad="292100" dist="139700" dir="2700000" algn="tl" rotWithShape="0">
              <a:srgbClr val="333333">
                <a:alpha val="65000"/>
              </a:srgbClr>
            </a:outerShdw>
          </a:effectLst>
        </p:spPr>
      </p:pic>
      <p:pic>
        <p:nvPicPr>
          <p:cNvPr id="9" name="Picture 8" descr="A close up of a logo&#10;&#10;Description automatically generated">
            <a:extLst>
              <a:ext uri="{FF2B5EF4-FFF2-40B4-BE49-F238E27FC236}">
                <a16:creationId xmlns:a16="http://schemas.microsoft.com/office/drawing/2014/main" id="{AE9D5C91-66D3-C305-67BE-08CDEFDC92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0276" y="2143276"/>
            <a:ext cx="2880000" cy="2880000"/>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26E02131-0422-87FB-B53E-E1BA996C7017}"/>
              </a:ext>
            </a:extLst>
          </p:cNvPr>
          <p:cNvSpPr/>
          <p:nvPr/>
        </p:nvSpPr>
        <p:spPr>
          <a:xfrm>
            <a:off x="2477695" y="2462778"/>
            <a:ext cx="1655197"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Tape Measure</a:t>
            </a:r>
          </a:p>
        </p:txBody>
      </p:sp>
      <p:sp>
        <p:nvSpPr>
          <p:cNvPr id="11" name="Rectangle 10">
            <a:extLst>
              <a:ext uri="{FF2B5EF4-FFF2-40B4-BE49-F238E27FC236}">
                <a16:creationId xmlns:a16="http://schemas.microsoft.com/office/drawing/2014/main" id="{5EE4546B-A26A-9C7C-0C03-86182FF30777}"/>
              </a:ext>
            </a:extLst>
          </p:cNvPr>
          <p:cNvSpPr/>
          <p:nvPr/>
        </p:nvSpPr>
        <p:spPr>
          <a:xfrm>
            <a:off x="1346523" y="5420104"/>
            <a:ext cx="1258935"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Boat Level</a:t>
            </a:r>
          </a:p>
        </p:txBody>
      </p:sp>
      <p:sp>
        <p:nvSpPr>
          <p:cNvPr id="12" name="Rectangle 11">
            <a:extLst>
              <a:ext uri="{FF2B5EF4-FFF2-40B4-BE49-F238E27FC236}">
                <a16:creationId xmlns:a16="http://schemas.microsoft.com/office/drawing/2014/main" id="{D21A39D1-5D77-FA72-2A7C-19EA5DC8196F}"/>
              </a:ext>
            </a:extLst>
          </p:cNvPr>
          <p:cNvSpPr/>
          <p:nvPr/>
        </p:nvSpPr>
        <p:spPr>
          <a:xfrm>
            <a:off x="5289346" y="2400362"/>
            <a:ext cx="1222258"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Steel Rule</a:t>
            </a:r>
          </a:p>
        </p:txBody>
      </p:sp>
      <p:sp>
        <p:nvSpPr>
          <p:cNvPr id="13" name="Rectangle 12">
            <a:extLst>
              <a:ext uri="{FF2B5EF4-FFF2-40B4-BE49-F238E27FC236}">
                <a16:creationId xmlns:a16="http://schemas.microsoft.com/office/drawing/2014/main" id="{4E292F5F-D1AF-D43A-CEAF-9174AEC4254F}"/>
              </a:ext>
            </a:extLst>
          </p:cNvPr>
          <p:cNvSpPr/>
          <p:nvPr/>
        </p:nvSpPr>
        <p:spPr>
          <a:xfrm>
            <a:off x="6323030" y="5155561"/>
            <a:ext cx="803105"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Pencil</a:t>
            </a:r>
          </a:p>
        </p:txBody>
      </p:sp>
      <p:sp>
        <p:nvSpPr>
          <p:cNvPr id="14" name="Rectangle 13">
            <a:extLst>
              <a:ext uri="{FF2B5EF4-FFF2-40B4-BE49-F238E27FC236}">
                <a16:creationId xmlns:a16="http://schemas.microsoft.com/office/drawing/2014/main" id="{AD013BB3-D8DC-1549-AAC6-F9F94EE4C058}"/>
              </a:ext>
            </a:extLst>
          </p:cNvPr>
          <p:cNvSpPr/>
          <p:nvPr/>
        </p:nvSpPr>
        <p:spPr>
          <a:xfrm>
            <a:off x="9717679" y="5396171"/>
            <a:ext cx="824265" cy="400110"/>
          </a:xfrm>
          <a:prstGeom prst="rect">
            <a:avLst/>
          </a:prstGeom>
          <a:noFill/>
        </p:spPr>
        <p:txBody>
          <a:bodyPr wrap="none" lIns="91440" tIns="45720" rIns="91440" bIns="45720">
            <a:spAutoFit/>
          </a:bodyPr>
          <a:lstStyle/>
          <a:p>
            <a:pPr algn="ctr"/>
            <a:r>
              <a:rPr lang="en-US" sz="2000" b="0" cap="none" spc="0" dirty="0">
                <a:ln w="0"/>
                <a:solidFill>
                  <a:srgbClr val="5A3A06"/>
                </a:solidFill>
                <a:effectLst>
                  <a:outerShdw blurRad="38100" dist="19050" dir="2700000" algn="tl" rotWithShape="0">
                    <a:schemeClr val="dk1">
                      <a:alpha val="40000"/>
                    </a:schemeClr>
                  </a:outerShdw>
                </a:effectLst>
              </a:rPr>
              <a:t>Scribe</a:t>
            </a:r>
          </a:p>
        </p:txBody>
      </p:sp>
      <p:sp>
        <p:nvSpPr>
          <p:cNvPr id="15" name="Rectangle 14">
            <a:extLst>
              <a:ext uri="{FF2B5EF4-FFF2-40B4-BE49-F238E27FC236}">
                <a16:creationId xmlns:a16="http://schemas.microsoft.com/office/drawing/2014/main" id="{56390831-DBE8-C4B7-1C47-E27F20A6678A}"/>
              </a:ext>
            </a:extLst>
          </p:cNvPr>
          <p:cNvSpPr/>
          <p:nvPr/>
        </p:nvSpPr>
        <p:spPr>
          <a:xfrm>
            <a:off x="10250217" y="1955449"/>
            <a:ext cx="1325427" cy="400110"/>
          </a:xfrm>
          <a:prstGeom prst="rect">
            <a:avLst/>
          </a:prstGeom>
          <a:noFill/>
        </p:spPr>
        <p:txBody>
          <a:bodyPr wrap="none" lIns="91440" tIns="45720" rIns="91440" bIns="45720">
            <a:spAutoFit/>
          </a:bodyPr>
          <a:lstStyle/>
          <a:p>
            <a:pPr algn="ctr"/>
            <a:r>
              <a:rPr lang="en-US" sz="2000" dirty="0">
                <a:ln w="0"/>
                <a:solidFill>
                  <a:srgbClr val="5A3A06"/>
                </a:solidFill>
                <a:effectLst>
                  <a:outerShdw blurRad="38100" dist="19050" dir="2700000" algn="tl" rotWithShape="0">
                    <a:schemeClr val="dk1">
                      <a:alpha val="40000"/>
                    </a:schemeClr>
                  </a:outerShdw>
                </a:effectLst>
              </a:rPr>
              <a:t>Spirit Level</a:t>
            </a:r>
            <a:endParaRPr lang="en-US" sz="2000" b="0" cap="none" spc="0" dirty="0">
              <a:ln w="0"/>
              <a:solidFill>
                <a:srgbClr val="5A3A06"/>
              </a:solidFill>
              <a:effectLst>
                <a:outerShdw blurRad="38100" dist="19050" dir="2700000" algn="tl" rotWithShape="0">
                  <a:schemeClr val="dk1">
                    <a:alpha val="40000"/>
                  </a:schemeClr>
                </a:outerShdw>
              </a:effectLst>
            </a:endParaRPr>
          </a:p>
        </p:txBody>
      </p:sp>
      <p:pic>
        <p:nvPicPr>
          <p:cNvPr id="16" name="Picture 15">
            <a:extLst>
              <a:ext uri="{FF2B5EF4-FFF2-40B4-BE49-F238E27FC236}">
                <a16:creationId xmlns:a16="http://schemas.microsoft.com/office/drawing/2014/main" id="{6F6AB29C-A5D8-3D67-9ECF-9CE1356A6A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17" name="Picture 16">
            <a:extLst>
              <a:ext uri="{FF2B5EF4-FFF2-40B4-BE49-F238E27FC236}">
                <a16:creationId xmlns:a16="http://schemas.microsoft.com/office/drawing/2014/main" id="{7F2E8571-CA5B-A974-43D8-405E87FCD8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1158102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1870DD2-19AA-D4FC-4B81-8944755CBCF1}"/>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24620F81-9AB0-9795-4047-6A24BB9BAE7C}"/>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5576161-F17E-97CE-2933-A54FA2306C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3330DB8F-46B9-328A-D4FA-6FF6D167BD29}"/>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6:</a:t>
            </a:r>
          </a:p>
          <a:p>
            <a:r>
              <a:rPr lang="en-US" sz="3200" dirty="0">
                <a:ln w="0"/>
                <a:solidFill>
                  <a:schemeClr val="bg1"/>
                </a:solidFill>
                <a:effectLst>
                  <a:outerShdw blurRad="38100" dist="19050" dir="2700000" algn="tl" rotWithShape="0">
                    <a:schemeClr val="dk1">
                      <a:alpha val="40000"/>
                    </a:schemeClr>
                  </a:outerShdw>
                </a:effectLst>
              </a:rPr>
              <a:t>Builders Square.</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3" name="Picture 2">
            <a:extLst>
              <a:ext uri="{FF2B5EF4-FFF2-40B4-BE49-F238E27FC236}">
                <a16:creationId xmlns:a16="http://schemas.microsoft.com/office/drawing/2014/main" id="{407C1783-0DC7-E67D-470B-DFDD90756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4542" y="443864"/>
            <a:ext cx="7401951" cy="7401951"/>
          </a:xfrm>
          <a:prstGeom prst="rect">
            <a:avLst/>
          </a:prstGeom>
        </p:spPr>
      </p:pic>
      <p:sp>
        <p:nvSpPr>
          <p:cNvPr id="4" name="Rectangle: Rounded Corners 3">
            <a:extLst>
              <a:ext uri="{FF2B5EF4-FFF2-40B4-BE49-F238E27FC236}">
                <a16:creationId xmlns:a16="http://schemas.microsoft.com/office/drawing/2014/main" id="{0D39C773-C7B9-FA91-E54A-FB4FA65E1D66}"/>
              </a:ext>
            </a:extLst>
          </p:cNvPr>
          <p:cNvSpPr/>
          <p:nvPr/>
        </p:nvSpPr>
        <p:spPr>
          <a:xfrm>
            <a:off x="9500417" y="1666848"/>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Tongue</a:t>
            </a:r>
            <a:endParaRPr lang="en-GB" sz="1600" dirty="0">
              <a:solidFill>
                <a:srgbClr val="5A3A06"/>
              </a:solidFill>
            </a:endParaRPr>
          </a:p>
        </p:txBody>
      </p:sp>
      <p:cxnSp>
        <p:nvCxnSpPr>
          <p:cNvPr id="6" name="Straight Arrow Connector 5">
            <a:extLst>
              <a:ext uri="{FF2B5EF4-FFF2-40B4-BE49-F238E27FC236}">
                <a16:creationId xmlns:a16="http://schemas.microsoft.com/office/drawing/2014/main" id="{FECCF1ED-7A18-49D0-0C9D-D64294AC26C3}"/>
              </a:ext>
            </a:extLst>
          </p:cNvPr>
          <p:cNvCxnSpPr>
            <a:cxnSpLocks/>
            <a:stCxn id="4" idx="2"/>
          </p:cNvCxnSpPr>
          <p:nvPr/>
        </p:nvCxnSpPr>
        <p:spPr>
          <a:xfrm flipH="1">
            <a:off x="10058400" y="1980117"/>
            <a:ext cx="324747" cy="89672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 name="Rectangle: Rounded Corners 6">
            <a:extLst>
              <a:ext uri="{FF2B5EF4-FFF2-40B4-BE49-F238E27FC236}">
                <a16:creationId xmlns:a16="http://schemas.microsoft.com/office/drawing/2014/main" id="{5F563AA4-05BF-619E-67AB-1F80CA6C9863}"/>
              </a:ext>
            </a:extLst>
          </p:cNvPr>
          <p:cNvSpPr/>
          <p:nvPr/>
        </p:nvSpPr>
        <p:spPr>
          <a:xfrm>
            <a:off x="6859540" y="4883969"/>
            <a:ext cx="1765459" cy="313269"/>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Body</a:t>
            </a:r>
            <a:endParaRPr lang="en-GB" sz="1600" dirty="0">
              <a:solidFill>
                <a:srgbClr val="5A3A06"/>
              </a:solidFill>
            </a:endParaRPr>
          </a:p>
        </p:txBody>
      </p:sp>
      <p:cxnSp>
        <p:nvCxnSpPr>
          <p:cNvPr id="8" name="Straight Arrow Connector 7">
            <a:extLst>
              <a:ext uri="{FF2B5EF4-FFF2-40B4-BE49-F238E27FC236}">
                <a16:creationId xmlns:a16="http://schemas.microsoft.com/office/drawing/2014/main" id="{75F6BB0E-F417-F658-B878-D1FF788001A3}"/>
              </a:ext>
            </a:extLst>
          </p:cNvPr>
          <p:cNvCxnSpPr>
            <a:cxnSpLocks/>
            <a:stCxn id="7" idx="0"/>
          </p:cNvCxnSpPr>
          <p:nvPr/>
        </p:nvCxnSpPr>
        <p:spPr>
          <a:xfrm flipH="1" flipV="1">
            <a:off x="7263968" y="3662128"/>
            <a:ext cx="478302" cy="122184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B492A6E3-6577-EE93-8C9F-83569F8C9EBF}"/>
              </a:ext>
            </a:extLst>
          </p:cNvPr>
          <p:cNvSpPr txBox="1"/>
          <p:nvPr/>
        </p:nvSpPr>
        <p:spPr>
          <a:xfrm>
            <a:off x="636090" y="1597830"/>
            <a:ext cx="4567310" cy="4893647"/>
          </a:xfrm>
          <a:prstGeom prst="rect">
            <a:avLst/>
          </a:prstGeom>
          <a:noFill/>
        </p:spPr>
        <p:txBody>
          <a:bodyPr wrap="square">
            <a:spAutoFit/>
          </a:bodyPr>
          <a:lstStyle/>
          <a:p>
            <a:r>
              <a:rPr lang="en-GB" sz="2400" dirty="0">
                <a:solidFill>
                  <a:srgbClr val="5A3A06"/>
                </a:solidFill>
              </a:rPr>
              <a:t>A </a:t>
            </a:r>
            <a:r>
              <a:rPr lang="en-GB" sz="2400" b="1" dirty="0">
                <a:solidFill>
                  <a:srgbClr val="5A3A06"/>
                </a:solidFill>
              </a:rPr>
              <a:t>builder’s square</a:t>
            </a:r>
            <a:r>
              <a:rPr lang="en-GB" sz="2400" dirty="0">
                <a:solidFill>
                  <a:srgbClr val="5A3A06"/>
                </a:solidFill>
              </a:rPr>
              <a:t> is a large, L‑shaped measuring tool used in carpentry and joinery to check and mark accurate 90‑degree angles on timber and sheet materials. Its long, rigid arms make it ideal for squaring door frames, stud walls, and larger construction layouts where precision over distance matters. Durable and easy to read, the builder’s square helps ensure structures stay true, straight, and properly aligned.</a:t>
            </a:r>
          </a:p>
        </p:txBody>
      </p:sp>
      <p:pic>
        <p:nvPicPr>
          <p:cNvPr id="12" name="Picture 11">
            <a:extLst>
              <a:ext uri="{FF2B5EF4-FFF2-40B4-BE49-F238E27FC236}">
                <a16:creationId xmlns:a16="http://schemas.microsoft.com/office/drawing/2014/main" id="{4B6F3992-41D6-F6A9-8633-96ABA8928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13" name="Picture 12">
            <a:extLst>
              <a:ext uri="{FF2B5EF4-FFF2-40B4-BE49-F238E27FC236}">
                <a16:creationId xmlns:a16="http://schemas.microsoft.com/office/drawing/2014/main" id="{1BA662BA-D8F6-2705-3CBA-6E2732EEF3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2663175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9B847C4-6136-4F68-8830-EBFD82E6C848}"/>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F9FD3199-4349-50D4-D4EB-35B8E28B7237}"/>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FBBC44DE-F4E0-A68C-7FA0-1DF7E7496B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373D5D01-E296-241D-90F1-87AEF181B5AA}"/>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6:</a:t>
            </a:r>
          </a:p>
          <a:p>
            <a:r>
              <a:rPr lang="en-US" sz="3200" dirty="0">
                <a:ln w="0"/>
                <a:solidFill>
                  <a:schemeClr val="bg1"/>
                </a:solidFill>
                <a:effectLst>
                  <a:outerShdw blurRad="38100" dist="19050" dir="2700000" algn="tl" rotWithShape="0">
                    <a:schemeClr val="dk1">
                      <a:alpha val="40000"/>
                    </a:schemeClr>
                  </a:outerShdw>
                </a:effectLst>
              </a:rPr>
              <a:t>Profile Gauge.</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3" name="Picture 2">
            <a:extLst>
              <a:ext uri="{FF2B5EF4-FFF2-40B4-BE49-F238E27FC236}">
                <a16:creationId xmlns:a16="http://schemas.microsoft.com/office/drawing/2014/main" id="{AFFE0E73-7ADA-5261-26A8-60AF7D9F58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9540" y="1627561"/>
            <a:ext cx="4695868" cy="469586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9319F61-9A21-1FD0-BD83-F3C3D7BF0F63}"/>
              </a:ext>
            </a:extLst>
          </p:cNvPr>
          <p:cNvSpPr txBox="1"/>
          <p:nvPr/>
        </p:nvSpPr>
        <p:spPr>
          <a:xfrm>
            <a:off x="548445" y="1799114"/>
            <a:ext cx="5674555" cy="4524315"/>
          </a:xfrm>
          <a:prstGeom prst="rect">
            <a:avLst/>
          </a:prstGeom>
          <a:noFill/>
        </p:spPr>
        <p:txBody>
          <a:bodyPr wrap="square">
            <a:spAutoFit/>
          </a:bodyPr>
          <a:lstStyle/>
          <a:p>
            <a:r>
              <a:rPr lang="en-GB" sz="2400" dirty="0">
                <a:solidFill>
                  <a:srgbClr val="5A3A06"/>
                </a:solidFill>
              </a:rPr>
              <a:t>A </a:t>
            </a:r>
            <a:r>
              <a:rPr lang="en-GB" sz="2400" b="1" dirty="0">
                <a:solidFill>
                  <a:srgbClr val="5A3A06"/>
                </a:solidFill>
              </a:rPr>
              <a:t>profile gauge</a:t>
            </a:r>
            <a:r>
              <a:rPr lang="en-GB" sz="2400" dirty="0">
                <a:solidFill>
                  <a:srgbClr val="5A3A06"/>
                </a:solidFill>
              </a:rPr>
              <a:t>, also known as a contour gauge, is a handy marking tool used in carpentry and joinery to copy the exact shape of an irregular surface. It consists of a row of sliding pins that move independently, allowing the gauge to press against mouldings, pipes, trims, or other uneven profiles and capture their outline. This shape can then be transferred directly onto timber for accurate cutting and fitting, making the profile gauge ideal for scribing work and precision finishing.</a:t>
            </a:r>
          </a:p>
        </p:txBody>
      </p:sp>
      <p:pic>
        <p:nvPicPr>
          <p:cNvPr id="7" name="Picture 6">
            <a:extLst>
              <a:ext uri="{FF2B5EF4-FFF2-40B4-BE49-F238E27FC236}">
                <a16:creationId xmlns:a16="http://schemas.microsoft.com/office/drawing/2014/main" id="{10219C9C-A0CA-63CF-3436-21FE02EB81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8" name="Picture 7">
            <a:extLst>
              <a:ext uri="{FF2B5EF4-FFF2-40B4-BE49-F238E27FC236}">
                <a16:creationId xmlns:a16="http://schemas.microsoft.com/office/drawing/2014/main" id="{47875357-A680-8502-DDDC-4FB9D70488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849551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04C8BD2-2C57-17B3-7E05-3D06455383D9}"/>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CB8D3C6A-CC86-2963-A3DE-AFAE3A7EF628}"/>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1EE0B2E-C454-19AB-280E-DACB47B9D3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E9812109-5AA5-F746-AFE4-C5080254CA79}"/>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6:</a:t>
            </a:r>
          </a:p>
          <a:p>
            <a:r>
              <a:rPr lang="en-US" sz="3200" dirty="0">
                <a:ln w="0"/>
                <a:solidFill>
                  <a:schemeClr val="bg1"/>
                </a:solidFill>
                <a:effectLst>
                  <a:outerShdw blurRad="38100" dist="19050" dir="2700000" algn="tl" rotWithShape="0">
                    <a:schemeClr val="dk1">
                      <a:alpha val="40000"/>
                    </a:schemeClr>
                  </a:outerShdw>
                </a:effectLst>
              </a:rPr>
              <a:t>Speed Square.</a:t>
            </a:r>
            <a:endParaRPr lang="en-US" sz="3200" b="0" cap="none" spc="0" dirty="0">
              <a:ln w="0"/>
              <a:solidFill>
                <a:schemeClr val="bg1"/>
              </a:solidFill>
              <a:effectLst>
                <a:outerShdw blurRad="38100" dist="19050" dir="2700000" algn="tl" rotWithShape="0">
                  <a:schemeClr val="dk1">
                    <a:alpha val="40000"/>
                  </a:schemeClr>
                </a:outerShdw>
              </a:effectLst>
            </a:endParaRPr>
          </a:p>
        </p:txBody>
      </p:sp>
      <p:pic>
        <p:nvPicPr>
          <p:cNvPr id="3" name="Picture 2">
            <a:extLst>
              <a:ext uri="{FF2B5EF4-FFF2-40B4-BE49-F238E27FC236}">
                <a16:creationId xmlns:a16="http://schemas.microsoft.com/office/drawing/2014/main" id="{62F96F6B-FB19-AE6B-C05E-8421829771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1219" y="2266235"/>
            <a:ext cx="3837322" cy="3837322"/>
          </a:xfrm>
          <a:prstGeom prst="rect">
            <a:avLst/>
          </a:prstGeom>
        </p:spPr>
      </p:pic>
      <p:sp>
        <p:nvSpPr>
          <p:cNvPr id="4" name="Rectangle: Rounded Corners 3">
            <a:extLst>
              <a:ext uri="{FF2B5EF4-FFF2-40B4-BE49-F238E27FC236}">
                <a16:creationId xmlns:a16="http://schemas.microsoft.com/office/drawing/2014/main" id="{2DB41805-5492-D885-4655-8A3C16F75A47}"/>
              </a:ext>
            </a:extLst>
          </p:cNvPr>
          <p:cNvSpPr/>
          <p:nvPr/>
        </p:nvSpPr>
        <p:spPr>
          <a:xfrm>
            <a:off x="5338725" y="6228001"/>
            <a:ext cx="1772494" cy="31092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Right Angle</a:t>
            </a:r>
            <a:endParaRPr lang="en-GB" sz="1600" dirty="0">
              <a:solidFill>
                <a:srgbClr val="5A3A06"/>
              </a:solidFill>
            </a:endParaRPr>
          </a:p>
        </p:txBody>
      </p:sp>
      <p:cxnSp>
        <p:nvCxnSpPr>
          <p:cNvPr id="6" name="Straight Arrow Connector 5">
            <a:extLst>
              <a:ext uri="{FF2B5EF4-FFF2-40B4-BE49-F238E27FC236}">
                <a16:creationId xmlns:a16="http://schemas.microsoft.com/office/drawing/2014/main" id="{EE09DB80-7E00-17BD-AFAD-6E3B767A40CD}"/>
              </a:ext>
            </a:extLst>
          </p:cNvPr>
          <p:cNvCxnSpPr>
            <a:cxnSpLocks/>
            <a:stCxn id="11" idx="3"/>
          </p:cNvCxnSpPr>
          <p:nvPr/>
        </p:nvCxnSpPr>
        <p:spPr>
          <a:xfrm>
            <a:off x="6224972" y="3399070"/>
            <a:ext cx="1398896" cy="70186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 name="Rectangle: Rounded Corners 6">
            <a:extLst>
              <a:ext uri="{FF2B5EF4-FFF2-40B4-BE49-F238E27FC236}">
                <a16:creationId xmlns:a16="http://schemas.microsoft.com/office/drawing/2014/main" id="{87A0F917-B1AB-010E-D4BF-572480F27E5E}"/>
              </a:ext>
            </a:extLst>
          </p:cNvPr>
          <p:cNvSpPr/>
          <p:nvPr/>
        </p:nvSpPr>
        <p:spPr>
          <a:xfrm>
            <a:off x="8916608" y="6197314"/>
            <a:ext cx="1772494" cy="31092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T Edge</a:t>
            </a:r>
            <a:endParaRPr lang="en-GB" sz="1600" dirty="0">
              <a:solidFill>
                <a:srgbClr val="5A3A06"/>
              </a:solidFill>
            </a:endParaRPr>
          </a:p>
        </p:txBody>
      </p:sp>
      <p:sp>
        <p:nvSpPr>
          <p:cNvPr id="8" name="Rectangle: Rounded Corners 7">
            <a:extLst>
              <a:ext uri="{FF2B5EF4-FFF2-40B4-BE49-F238E27FC236}">
                <a16:creationId xmlns:a16="http://schemas.microsoft.com/office/drawing/2014/main" id="{05EFBC79-2EE7-B07A-9444-DC167AE9563E}"/>
              </a:ext>
            </a:extLst>
          </p:cNvPr>
          <p:cNvSpPr/>
          <p:nvPr/>
        </p:nvSpPr>
        <p:spPr>
          <a:xfrm>
            <a:off x="9541412" y="2767793"/>
            <a:ext cx="1772494" cy="31092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Angles</a:t>
            </a:r>
            <a:endParaRPr lang="en-GB" sz="1600" dirty="0">
              <a:solidFill>
                <a:srgbClr val="5A3A06"/>
              </a:solidFill>
            </a:endParaRPr>
          </a:p>
        </p:txBody>
      </p:sp>
      <p:sp>
        <p:nvSpPr>
          <p:cNvPr id="9" name="Rectangle: Rounded Corners 8">
            <a:extLst>
              <a:ext uri="{FF2B5EF4-FFF2-40B4-BE49-F238E27FC236}">
                <a16:creationId xmlns:a16="http://schemas.microsoft.com/office/drawing/2014/main" id="{9513D12C-0704-8406-4253-EC271A409491}"/>
              </a:ext>
            </a:extLst>
          </p:cNvPr>
          <p:cNvSpPr/>
          <p:nvPr/>
        </p:nvSpPr>
        <p:spPr>
          <a:xfrm>
            <a:off x="6922057" y="1665172"/>
            <a:ext cx="940155" cy="31092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45</a:t>
            </a:r>
            <a:r>
              <a:rPr lang="en-US" sz="1600" baseline="30000" dirty="0">
                <a:solidFill>
                  <a:srgbClr val="5A3A06"/>
                </a:solidFill>
              </a:rPr>
              <a:t>o</a:t>
            </a:r>
            <a:endParaRPr lang="en-GB" sz="1600" baseline="30000" dirty="0">
              <a:solidFill>
                <a:srgbClr val="5A3A06"/>
              </a:solidFill>
            </a:endParaRPr>
          </a:p>
        </p:txBody>
      </p:sp>
      <p:sp>
        <p:nvSpPr>
          <p:cNvPr id="10" name="Rectangle: Rounded Corners 9">
            <a:extLst>
              <a:ext uri="{FF2B5EF4-FFF2-40B4-BE49-F238E27FC236}">
                <a16:creationId xmlns:a16="http://schemas.microsoft.com/office/drawing/2014/main" id="{B803D85F-7020-B222-7468-E0FD74B41818}"/>
              </a:ext>
            </a:extLst>
          </p:cNvPr>
          <p:cNvSpPr/>
          <p:nvPr/>
        </p:nvSpPr>
        <p:spPr>
          <a:xfrm>
            <a:off x="11092411" y="5953583"/>
            <a:ext cx="940155" cy="31092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45</a:t>
            </a:r>
            <a:r>
              <a:rPr lang="en-US" sz="1600" baseline="30000" dirty="0">
                <a:solidFill>
                  <a:srgbClr val="5A3A06"/>
                </a:solidFill>
              </a:rPr>
              <a:t>o</a:t>
            </a:r>
            <a:endParaRPr lang="en-GB" sz="1600" baseline="30000" dirty="0">
              <a:solidFill>
                <a:srgbClr val="5A3A06"/>
              </a:solidFill>
            </a:endParaRPr>
          </a:p>
        </p:txBody>
      </p:sp>
      <p:sp>
        <p:nvSpPr>
          <p:cNvPr id="11" name="Rectangle: Rounded Corners 10">
            <a:extLst>
              <a:ext uri="{FF2B5EF4-FFF2-40B4-BE49-F238E27FC236}">
                <a16:creationId xmlns:a16="http://schemas.microsoft.com/office/drawing/2014/main" id="{8DE51384-F045-A2E9-E7C7-355100282866}"/>
              </a:ext>
            </a:extLst>
          </p:cNvPr>
          <p:cNvSpPr/>
          <p:nvPr/>
        </p:nvSpPr>
        <p:spPr>
          <a:xfrm>
            <a:off x="4452478" y="3243608"/>
            <a:ext cx="1772494" cy="31092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Line Guide</a:t>
            </a:r>
            <a:endParaRPr lang="en-GB" sz="1600" dirty="0">
              <a:solidFill>
                <a:srgbClr val="5A3A06"/>
              </a:solidFill>
            </a:endParaRPr>
          </a:p>
        </p:txBody>
      </p:sp>
      <p:sp>
        <p:nvSpPr>
          <p:cNvPr id="12" name="Rectangle: Rounded Corners 11">
            <a:extLst>
              <a:ext uri="{FF2B5EF4-FFF2-40B4-BE49-F238E27FC236}">
                <a16:creationId xmlns:a16="http://schemas.microsoft.com/office/drawing/2014/main" id="{96891010-D05C-9C52-6C61-19AB665C5229}"/>
              </a:ext>
            </a:extLst>
          </p:cNvPr>
          <p:cNvSpPr/>
          <p:nvPr/>
        </p:nvSpPr>
        <p:spPr>
          <a:xfrm>
            <a:off x="8655165" y="1654780"/>
            <a:ext cx="1772494" cy="31092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Hip/Valley</a:t>
            </a:r>
            <a:endParaRPr lang="en-GB" sz="1600" dirty="0">
              <a:solidFill>
                <a:srgbClr val="5A3A06"/>
              </a:solidFill>
            </a:endParaRPr>
          </a:p>
        </p:txBody>
      </p:sp>
      <p:sp>
        <p:nvSpPr>
          <p:cNvPr id="13" name="Rectangle: Rounded Corners 12">
            <a:extLst>
              <a:ext uri="{FF2B5EF4-FFF2-40B4-BE49-F238E27FC236}">
                <a16:creationId xmlns:a16="http://schemas.microsoft.com/office/drawing/2014/main" id="{B46D4A54-9DEA-98AE-1A35-1F8D0F7F7299}"/>
              </a:ext>
            </a:extLst>
          </p:cNvPr>
          <p:cNvSpPr/>
          <p:nvPr/>
        </p:nvSpPr>
        <p:spPr>
          <a:xfrm>
            <a:off x="10206164" y="3945469"/>
            <a:ext cx="1772494" cy="31092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Commons</a:t>
            </a:r>
            <a:endParaRPr lang="en-GB" sz="1600" dirty="0">
              <a:solidFill>
                <a:srgbClr val="5A3A06"/>
              </a:solidFill>
            </a:endParaRPr>
          </a:p>
        </p:txBody>
      </p:sp>
      <p:sp>
        <p:nvSpPr>
          <p:cNvPr id="14" name="Rectangle: Rounded Corners 13">
            <a:extLst>
              <a:ext uri="{FF2B5EF4-FFF2-40B4-BE49-F238E27FC236}">
                <a16:creationId xmlns:a16="http://schemas.microsoft.com/office/drawing/2014/main" id="{29B090E7-7B58-B917-EA08-A4FF3F627468}"/>
              </a:ext>
            </a:extLst>
          </p:cNvPr>
          <p:cNvSpPr/>
          <p:nvPr/>
        </p:nvSpPr>
        <p:spPr>
          <a:xfrm>
            <a:off x="4973360" y="5427272"/>
            <a:ext cx="1772494" cy="31092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Pivot Point</a:t>
            </a:r>
            <a:endParaRPr lang="en-GB" sz="1600" dirty="0">
              <a:solidFill>
                <a:srgbClr val="5A3A06"/>
              </a:solidFill>
            </a:endParaRPr>
          </a:p>
        </p:txBody>
      </p:sp>
      <p:cxnSp>
        <p:nvCxnSpPr>
          <p:cNvPr id="17" name="Straight Arrow Connector 16">
            <a:extLst>
              <a:ext uri="{FF2B5EF4-FFF2-40B4-BE49-F238E27FC236}">
                <a16:creationId xmlns:a16="http://schemas.microsoft.com/office/drawing/2014/main" id="{4074A18B-EF6A-6073-9B6C-35D96C629707}"/>
              </a:ext>
            </a:extLst>
          </p:cNvPr>
          <p:cNvCxnSpPr>
            <a:cxnSpLocks/>
            <a:stCxn id="9" idx="2"/>
          </p:cNvCxnSpPr>
          <p:nvPr/>
        </p:nvCxnSpPr>
        <p:spPr>
          <a:xfrm>
            <a:off x="7392135" y="1976096"/>
            <a:ext cx="0" cy="30053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79C8ED40-F293-6CDC-53C9-3CC420581D17}"/>
              </a:ext>
            </a:extLst>
          </p:cNvPr>
          <p:cNvCxnSpPr>
            <a:cxnSpLocks/>
            <a:stCxn id="12" idx="2"/>
          </p:cNvCxnSpPr>
          <p:nvPr/>
        </p:nvCxnSpPr>
        <p:spPr>
          <a:xfrm flipH="1">
            <a:off x="8289800" y="1965704"/>
            <a:ext cx="1251612" cy="239377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94584020-72E8-521E-9864-01B9220DA959}"/>
              </a:ext>
            </a:extLst>
          </p:cNvPr>
          <p:cNvCxnSpPr>
            <a:cxnSpLocks/>
            <a:stCxn id="8" idx="2"/>
          </p:cNvCxnSpPr>
          <p:nvPr/>
        </p:nvCxnSpPr>
        <p:spPr>
          <a:xfrm flipH="1">
            <a:off x="9158068" y="3078717"/>
            <a:ext cx="1269591" cy="79584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C3EE212E-A4B8-8A41-76CC-1015C133FDEC}"/>
              </a:ext>
            </a:extLst>
          </p:cNvPr>
          <p:cNvCxnSpPr>
            <a:cxnSpLocks/>
            <a:stCxn id="13" idx="2"/>
          </p:cNvCxnSpPr>
          <p:nvPr/>
        </p:nvCxnSpPr>
        <p:spPr>
          <a:xfrm flipH="1">
            <a:off x="9284677" y="4256393"/>
            <a:ext cx="1807734" cy="43064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01096032-7F9E-7F01-F66F-C19AD675DD4F}"/>
              </a:ext>
            </a:extLst>
          </p:cNvPr>
          <p:cNvCxnSpPr>
            <a:cxnSpLocks/>
            <a:stCxn id="10" idx="0"/>
          </p:cNvCxnSpPr>
          <p:nvPr/>
        </p:nvCxnSpPr>
        <p:spPr>
          <a:xfrm flipH="1" flipV="1">
            <a:off x="10860258" y="5737403"/>
            <a:ext cx="702231" cy="21618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2" name="Straight Arrow Connector 31">
            <a:extLst>
              <a:ext uri="{FF2B5EF4-FFF2-40B4-BE49-F238E27FC236}">
                <a16:creationId xmlns:a16="http://schemas.microsoft.com/office/drawing/2014/main" id="{F52C0626-D467-FF2C-41CF-9D7FCA6C5C64}"/>
              </a:ext>
            </a:extLst>
          </p:cNvPr>
          <p:cNvCxnSpPr>
            <a:cxnSpLocks/>
            <a:stCxn id="7" idx="0"/>
          </p:cNvCxnSpPr>
          <p:nvPr/>
        </p:nvCxnSpPr>
        <p:spPr>
          <a:xfrm flipH="1" flipV="1">
            <a:off x="9541412" y="5737403"/>
            <a:ext cx="261443" cy="45991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52A431F6-7AE1-BFFD-10CB-933CAEA0FC8E}"/>
              </a:ext>
            </a:extLst>
          </p:cNvPr>
          <p:cNvCxnSpPr>
            <a:cxnSpLocks/>
            <a:stCxn id="4" idx="0"/>
          </p:cNvCxnSpPr>
          <p:nvPr/>
        </p:nvCxnSpPr>
        <p:spPr>
          <a:xfrm flipV="1">
            <a:off x="6224972" y="5709292"/>
            <a:ext cx="1138897" cy="51870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id="{B3ECCB75-B122-3CA1-10A7-52BB810B4C19}"/>
              </a:ext>
            </a:extLst>
          </p:cNvPr>
          <p:cNvCxnSpPr>
            <a:cxnSpLocks/>
            <a:stCxn id="14" idx="3"/>
          </p:cNvCxnSpPr>
          <p:nvPr/>
        </p:nvCxnSpPr>
        <p:spPr>
          <a:xfrm>
            <a:off x="6745854" y="5582734"/>
            <a:ext cx="618015" cy="5204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3" name="TextBox 42">
            <a:extLst>
              <a:ext uri="{FF2B5EF4-FFF2-40B4-BE49-F238E27FC236}">
                <a16:creationId xmlns:a16="http://schemas.microsoft.com/office/drawing/2014/main" id="{CE24C078-36E7-EA9C-2DA1-C3A6D19BE84B}"/>
              </a:ext>
            </a:extLst>
          </p:cNvPr>
          <p:cNvSpPr txBox="1"/>
          <p:nvPr/>
        </p:nvSpPr>
        <p:spPr>
          <a:xfrm>
            <a:off x="507786" y="1479794"/>
            <a:ext cx="4762158" cy="5262979"/>
          </a:xfrm>
          <a:prstGeom prst="rect">
            <a:avLst/>
          </a:prstGeom>
          <a:noFill/>
        </p:spPr>
        <p:txBody>
          <a:bodyPr wrap="square">
            <a:spAutoFit/>
          </a:bodyPr>
          <a:lstStyle/>
          <a:p>
            <a:r>
              <a:rPr lang="en-GB" sz="2400" dirty="0">
                <a:solidFill>
                  <a:srgbClr val="5A3A06"/>
                </a:solidFill>
              </a:rPr>
              <a:t>A </a:t>
            </a:r>
            <a:r>
              <a:rPr lang="en-GB" sz="2400" b="1" dirty="0">
                <a:solidFill>
                  <a:srgbClr val="5A3A06"/>
                </a:solidFill>
              </a:rPr>
              <a:t>speed square</a:t>
            </a:r>
            <a:r>
              <a:rPr lang="en-GB" sz="2400" dirty="0">
                <a:solidFill>
                  <a:srgbClr val="5A3A06"/>
                </a:solidFill>
              </a:rPr>
              <a:t> is a triangular measuring tool used in carpentry and joinery for marking and checking angles quickly. Made from metal or plastic, it combines the </a:t>
            </a:r>
          </a:p>
          <a:p>
            <a:r>
              <a:rPr lang="en-GB" sz="2400" dirty="0">
                <a:solidFill>
                  <a:srgbClr val="5A3A06"/>
                </a:solidFill>
              </a:rPr>
              <a:t>functions of a try square, </a:t>
            </a:r>
          </a:p>
          <a:p>
            <a:r>
              <a:rPr lang="en-GB" sz="2400" dirty="0">
                <a:solidFill>
                  <a:srgbClr val="5A3A06"/>
                </a:solidFill>
              </a:rPr>
              <a:t>protractor, and saw guide. Its 90° and 45° edges make it ideal for marking perpendicular or mitre cuts, while the degree scale allows for precise angle layout. It’s a compact, versatile tool that helps ensure accuracy and efficiency in everyday marking tasks.</a:t>
            </a:r>
          </a:p>
        </p:txBody>
      </p:sp>
      <p:pic>
        <p:nvPicPr>
          <p:cNvPr id="44" name="Picture 43">
            <a:extLst>
              <a:ext uri="{FF2B5EF4-FFF2-40B4-BE49-F238E27FC236}">
                <a16:creationId xmlns:a16="http://schemas.microsoft.com/office/drawing/2014/main" id="{CAB549FE-7339-1CBD-9289-41BC392AC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46" name="Picture 45">
            <a:extLst>
              <a:ext uri="{FF2B5EF4-FFF2-40B4-BE49-F238E27FC236}">
                <a16:creationId xmlns:a16="http://schemas.microsoft.com/office/drawing/2014/main" id="{A964D066-F247-68A8-3370-A005B83C24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1734881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Top Corners Snipped 6">
            <a:extLst>
              <a:ext uri="{FF2B5EF4-FFF2-40B4-BE49-F238E27FC236}">
                <a16:creationId xmlns:a16="http://schemas.microsoft.com/office/drawing/2014/main" id="{D13E64DD-F64C-4A7E-9CDE-7565F9488B96}"/>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E8922C6-9F9D-44BC-B083-B31729A7EDC2}"/>
              </a:ext>
            </a:extLst>
          </p:cNvPr>
          <p:cNvSpPr/>
          <p:nvPr/>
        </p:nvSpPr>
        <p:spPr>
          <a:xfrm>
            <a:off x="0" y="212272"/>
            <a:ext cx="2051844" cy="923330"/>
          </a:xfrm>
          <a:prstGeom prst="rect">
            <a:avLst/>
          </a:prstGeom>
          <a:noFill/>
        </p:spPr>
        <p:txBody>
          <a:bodyPr wrap="none" lIns="91440" tIns="45720" rIns="91440" bIns="45720">
            <a:spAutoFit/>
          </a:bodyPr>
          <a:lstStyle/>
          <a:p>
            <a:r>
              <a:rPr lang="en-US" sz="5400" b="0" cap="none" spc="0" dirty="0">
                <a:ln w="0"/>
                <a:solidFill>
                  <a:schemeClr val="bg1"/>
                </a:solidFill>
                <a:effectLst>
                  <a:outerShdw blurRad="38100" dist="19050" dir="2700000" algn="tl" rotWithShape="0">
                    <a:schemeClr val="dk1">
                      <a:alpha val="40000"/>
                    </a:schemeClr>
                  </a:outerShdw>
                </a:effectLst>
              </a:rPr>
              <a:t>Recap.</a:t>
            </a:r>
          </a:p>
        </p:txBody>
      </p:sp>
      <p:pic>
        <p:nvPicPr>
          <p:cNvPr id="6" name="Picture 5" descr="A close up of a logo&#10;&#10;Description automatically generated">
            <a:extLst>
              <a:ext uri="{FF2B5EF4-FFF2-40B4-BE49-F238E27FC236}">
                <a16:creationId xmlns:a16="http://schemas.microsoft.com/office/drawing/2014/main" id="{B805D266-D5C4-41D9-A876-7FD86DCE4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8409" y="44994"/>
            <a:ext cx="1204328" cy="1204328"/>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B5F21E2A-5A17-F92E-E842-6CC6459B448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B538D228-2382-A85D-BBE3-362CBBFF2AF0}"/>
              </a:ext>
            </a:extLst>
          </p:cNvPr>
          <p:cNvSpPr/>
          <p:nvPr/>
        </p:nvSpPr>
        <p:spPr>
          <a:xfrm>
            <a:off x="3229894" y="3315504"/>
            <a:ext cx="8787948" cy="2031325"/>
          </a:xfrm>
          <a:prstGeom prst="rect">
            <a:avLst/>
          </a:prstGeom>
        </p:spPr>
        <p:txBody>
          <a:bodyPr wrap="square">
            <a:spAutoFit/>
          </a:bodyPr>
          <a:lstStyle/>
          <a:p>
            <a:pPr marL="285750" indent="-285750">
              <a:buFont typeface="Arial" panose="020B0604020202020204" pitchFamily="34" charset="0"/>
              <a:buChar char="•"/>
            </a:pPr>
            <a:r>
              <a:rPr lang="en-GB" b="1" dirty="0">
                <a:solidFill>
                  <a:srgbClr val="5A3A06"/>
                </a:solidFill>
              </a:rPr>
              <a:t>Identified </a:t>
            </a:r>
            <a:r>
              <a:rPr lang="en-GB" dirty="0">
                <a:solidFill>
                  <a:srgbClr val="5A3A06"/>
                </a:solidFill>
              </a:rPr>
              <a:t>Measuring &amp; Marking Tools 1</a:t>
            </a:r>
          </a:p>
          <a:p>
            <a:pPr marL="285750" indent="-285750">
              <a:buFont typeface="Arial" panose="020B0604020202020204" pitchFamily="34" charset="0"/>
              <a:buChar char="•"/>
            </a:pPr>
            <a:r>
              <a:rPr lang="en-GB" b="1" dirty="0">
                <a:solidFill>
                  <a:srgbClr val="5A3A06"/>
                </a:solidFill>
              </a:rPr>
              <a:t>Identified </a:t>
            </a:r>
            <a:r>
              <a:rPr lang="en-GB" dirty="0">
                <a:solidFill>
                  <a:srgbClr val="5A3A06"/>
                </a:solidFill>
              </a:rPr>
              <a:t>Measuring &amp; Marking Tools 2</a:t>
            </a:r>
          </a:p>
          <a:p>
            <a:pPr marL="285750" indent="-285750">
              <a:buFont typeface="Arial" panose="020B0604020202020204" pitchFamily="34" charset="0"/>
              <a:buChar char="•"/>
            </a:pPr>
            <a:r>
              <a:rPr lang="en-GB" b="1" dirty="0">
                <a:solidFill>
                  <a:srgbClr val="5A3A06"/>
                </a:solidFill>
              </a:rPr>
              <a:t>Identified </a:t>
            </a:r>
            <a:r>
              <a:rPr lang="en-GB" dirty="0">
                <a:solidFill>
                  <a:srgbClr val="5A3A06"/>
                </a:solidFill>
              </a:rPr>
              <a:t>Measuring &amp; Marking Tools 3</a:t>
            </a:r>
          </a:p>
          <a:p>
            <a:pPr marL="285750" indent="-285750">
              <a:buFont typeface="Arial" panose="020B0604020202020204" pitchFamily="34" charset="0"/>
              <a:buChar char="•"/>
            </a:pPr>
            <a:r>
              <a:rPr lang="en-GB" b="1" dirty="0">
                <a:solidFill>
                  <a:srgbClr val="5A3A06"/>
                </a:solidFill>
              </a:rPr>
              <a:t>Identified </a:t>
            </a:r>
            <a:r>
              <a:rPr lang="en-GB" dirty="0">
                <a:solidFill>
                  <a:srgbClr val="5A3A06"/>
                </a:solidFill>
              </a:rPr>
              <a:t>Measuring &amp; Marking Tools 4</a:t>
            </a:r>
          </a:p>
          <a:p>
            <a:pPr marL="285750" indent="-285750">
              <a:buFont typeface="Arial" panose="020B0604020202020204" pitchFamily="34" charset="0"/>
              <a:buChar char="•"/>
            </a:pPr>
            <a:r>
              <a:rPr lang="en-GB" b="1" dirty="0">
                <a:solidFill>
                  <a:srgbClr val="5A3A06"/>
                </a:solidFill>
              </a:rPr>
              <a:t>Identified </a:t>
            </a:r>
            <a:r>
              <a:rPr lang="en-GB" dirty="0">
                <a:solidFill>
                  <a:srgbClr val="5A3A06"/>
                </a:solidFill>
              </a:rPr>
              <a:t>Measuring &amp; Marking Tools 5</a:t>
            </a:r>
          </a:p>
          <a:p>
            <a:pPr marL="285750" indent="-285750">
              <a:buFont typeface="Arial" panose="020B0604020202020204" pitchFamily="34" charset="0"/>
              <a:buChar char="•"/>
            </a:pPr>
            <a:r>
              <a:rPr lang="en-GB" b="1" dirty="0">
                <a:solidFill>
                  <a:srgbClr val="5A3A06"/>
                </a:solidFill>
              </a:rPr>
              <a:t>Identified </a:t>
            </a:r>
            <a:r>
              <a:rPr lang="en-GB" dirty="0">
                <a:solidFill>
                  <a:srgbClr val="5A3A06"/>
                </a:solidFill>
              </a:rPr>
              <a:t>Measuring &amp; Marking Tools 6</a:t>
            </a:r>
          </a:p>
          <a:p>
            <a:endParaRPr lang="en-GB" dirty="0">
              <a:solidFill>
                <a:srgbClr val="5A3A06"/>
              </a:solidFill>
            </a:endParaRPr>
          </a:p>
        </p:txBody>
      </p:sp>
      <p:sp>
        <p:nvSpPr>
          <p:cNvPr id="5" name="Rectangle 4">
            <a:extLst>
              <a:ext uri="{FF2B5EF4-FFF2-40B4-BE49-F238E27FC236}">
                <a16:creationId xmlns:a16="http://schemas.microsoft.com/office/drawing/2014/main" id="{546C3F4A-2BC2-EDC5-2022-EC58A33BADB1}"/>
              </a:ext>
            </a:extLst>
          </p:cNvPr>
          <p:cNvSpPr/>
          <p:nvPr/>
        </p:nvSpPr>
        <p:spPr>
          <a:xfrm>
            <a:off x="62516" y="1191987"/>
            <a:ext cx="5623975" cy="923330"/>
          </a:xfrm>
          <a:prstGeom prst="rect">
            <a:avLst/>
          </a:prstGeom>
          <a:noFill/>
        </p:spPr>
        <p:txBody>
          <a:bodyPr wrap="none" lIns="91440" tIns="45720" rIns="91440" bIns="45720">
            <a:spAutoFit/>
          </a:bodyPr>
          <a:lstStyle/>
          <a:p>
            <a:pPr algn="ctr"/>
            <a:r>
              <a:rPr lang="en-GB" sz="5400" b="0" cap="none" spc="0" dirty="0">
                <a:ln w="0"/>
                <a:solidFill>
                  <a:srgbClr val="5A3A06"/>
                </a:solidFill>
                <a:effectLst>
                  <a:outerShdw blurRad="38100" dist="19050" dir="2700000" algn="tl" rotWithShape="0">
                    <a:schemeClr val="dk1">
                      <a:alpha val="40000"/>
                    </a:schemeClr>
                  </a:outerShdw>
                </a:effectLst>
              </a:rPr>
              <a:t>In this session we…</a:t>
            </a:r>
          </a:p>
        </p:txBody>
      </p:sp>
    </p:spTree>
    <p:extLst>
      <p:ext uri="{BB962C8B-B14F-4D97-AF65-F5344CB8AC3E}">
        <p14:creationId xmlns:p14="http://schemas.microsoft.com/office/powerpoint/2010/main" val="155652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Top Corners Snipped 11">
            <a:extLst>
              <a:ext uri="{FF2B5EF4-FFF2-40B4-BE49-F238E27FC236}">
                <a16:creationId xmlns:a16="http://schemas.microsoft.com/office/drawing/2014/main" id="{691FD5AA-D7C1-422D-9605-AD6A2E3F19F6}"/>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E8922C6-9F9D-44BC-B083-B31729A7EDC2}"/>
              </a:ext>
            </a:extLst>
          </p:cNvPr>
          <p:cNvSpPr/>
          <p:nvPr/>
        </p:nvSpPr>
        <p:spPr>
          <a:xfrm>
            <a:off x="0" y="212272"/>
            <a:ext cx="4557914" cy="923330"/>
          </a:xfrm>
          <a:prstGeom prst="rect">
            <a:avLst/>
          </a:prstGeom>
          <a:noFill/>
        </p:spPr>
        <p:txBody>
          <a:bodyPr wrap="none" lIns="91440" tIns="45720" rIns="91440" bIns="45720">
            <a:spAutoFit/>
          </a:bodyPr>
          <a:lstStyle/>
          <a:p>
            <a:r>
              <a:rPr lang="en-US" sz="5400" b="0" cap="none" spc="0" dirty="0">
                <a:ln w="0"/>
                <a:solidFill>
                  <a:schemeClr val="bg1"/>
                </a:solidFill>
                <a:effectLst>
                  <a:outerShdw blurRad="38100" dist="19050" dir="2700000" algn="tl" rotWithShape="0">
                    <a:schemeClr val="dk1">
                      <a:alpha val="40000"/>
                    </a:schemeClr>
                  </a:outerShdw>
                </a:effectLst>
              </a:rPr>
              <a:t>Any Questions?</a:t>
            </a:r>
          </a:p>
        </p:txBody>
      </p:sp>
      <p:sp>
        <p:nvSpPr>
          <p:cNvPr id="9" name="TextBox 8">
            <a:extLst>
              <a:ext uri="{FF2B5EF4-FFF2-40B4-BE49-F238E27FC236}">
                <a16:creationId xmlns:a16="http://schemas.microsoft.com/office/drawing/2014/main" id="{96D10F3D-E420-4437-9273-E5E3E7D422A9}"/>
              </a:ext>
            </a:extLst>
          </p:cNvPr>
          <p:cNvSpPr txBox="1"/>
          <p:nvPr/>
        </p:nvSpPr>
        <p:spPr>
          <a:xfrm>
            <a:off x="317500" y="2070100"/>
            <a:ext cx="4660900" cy="2308324"/>
          </a:xfrm>
          <a:prstGeom prst="rect">
            <a:avLst/>
          </a:prstGeom>
          <a:noFill/>
        </p:spPr>
        <p:txBody>
          <a:bodyPr wrap="square" rtlCol="0">
            <a:spAutoFit/>
          </a:bodyPr>
          <a:lstStyle/>
          <a:p>
            <a:r>
              <a:rPr lang="en-GB" sz="2400" dirty="0">
                <a:solidFill>
                  <a:srgbClr val="5A3A06"/>
                </a:solidFill>
              </a:rPr>
              <a:t>If you have any questions why not try and look up the answer online using a search engine and typing in your question, if you cant find your answer then ask your tutor or email them your questions at:</a:t>
            </a:r>
          </a:p>
        </p:txBody>
      </p:sp>
      <p:sp>
        <p:nvSpPr>
          <p:cNvPr id="10" name="TextBox 9">
            <a:extLst>
              <a:ext uri="{FF2B5EF4-FFF2-40B4-BE49-F238E27FC236}">
                <a16:creationId xmlns:a16="http://schemas.microsoft.com/office/drawing/2014/main" id="{FB18CF2E-59E0-4EBB-8B91-E8823E02A94E}"/>
              </a:ext>
            </a:extLst>
          </p:cNvPr>
          <p:cNvSpPr txBox="1"/>
          <p:nvPr/>
        </p:nvSpPr>
        <p:spPr>
          <a:xfrm>
            <a:off x="544714" y="5156200"/>
            <a:ext cx="4356822" cy="584775"/>
          </a:xfrm>
          <a:prstGeom prst="rect">
            <a:avLst/>
          </a:prstGeom>
          <a:noFill/>
        </p:spPr>
        <p:txBody>
          <a:bodyPr wrap="square" rtlCol="0">
            <a:spAutoFit/>
          </a:bodyPr>
          <a:lstStyle/>
          <a:p>
            <a:r>
              <a:rPr lang="en-GB" sz="3200" b="1" dirty="0">
                <a:solidFill>
                  <a:srgbClr val="5A3A06"/>
                </a:solidFill>
              </a:rPr>
              <a:t>Lecturer@college.ac.uk</a:t>
            </a:r>
          </a:p>
        </p:txBody>
      </p:sp>
      <p:pic>
        <p:nvPicPr>
          <p:cNvPr id="3" name="Picture 2" descr="A close up of a logo&#10;&#10;Description automatically generated">
            <a:extLst>
              <a:ext uri="{FF2B5EF4-FFF2-40B4-BE49-F238E27FC236}">
                <a16:creationId xmlns:a16="http://schemas.microsoft.com/office/drawing/2014/main" id="{D5ED1A10-34BB-4E6B-B72C-CBA540508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188" y="1709058"/>
            <a:ext cx="4356823" cy="4356823"/>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E8E7F9B5-4A8D-F636-6CC9-6CD3F4952C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2815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Top Corners Snipped 12">
            <a:extLst>
              <a:ext uri="{FF2B5EF4-FFF2-40B4-BE49-F238E27FC236}">
                <a16:creationId xmlns:a16="http://schemas.microsoft.com/office/drawing/2014/main" id="{7D1C282D-B15D-41B0-93A6-B2A887A701EB}"/>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E8922C6-9F9D-44BC-B083-B31729A7EDC2}"/>
              </a:ext>
            </a:extLst>
          </p:cNvPr>
          <p:cNvSpPr/>
          <p:nvPr/>
        </p:nvSpPr>
        <p:spPr>
          <a:xfrm>
            <a:off x="0" y="212272"/>
            <a:ext cx="3244350" cy="923330"/>
          </a:xfrm>
          <a:prstGeom prst="rect">
            <a:avLst/>
          </a:prstGeom>
          <a:noFill/>
        </p:spPr>
        <p:txBody>
          <a:bodyPr wrap="none" lIns="91440" tIns="45720" rIns="91440" bIns="45720">
            <a:spAutoFit/>
          </a:bodyPr>
          <a:lstStyle/>
          <a:p>
            <a:r>
              <a:rPr lang="en-US" sz="5400" b="0" cap="none" spc="0" dirty="0">
                <a:ln w="0"/>
                <a:solidFill>
                  <a:schemeClr val="bg1"/>
                </a:solidFill>
                <a:effectLst>
                  <a:outerShdw blurRad="38100" dist="19050" dir="2700000" algn="tl" rotWithShape="0">
                    <a:schemeClr val="dk1">
                      <a:alpha val="40000"/>
                    </a:schemeClr>
                  </a:outerShdw>
                </a:effectLst>
              </a:rPr>
              <a:t>Thank You.</a:t>
            </a:r>
          </a:p>
        </p:txBody>
      </p:sp>
      <p:sp>
        <p:nvSpPr>
          <p:cNvPr id="9" name="TextBox 8">
            <a:extLst>
              <a:ext uri="{FF2B5EF4-FFF2-40B4-BE49-F238E27FC236}">
                <a16:creationId xmlns:a16="http://schemas.microsoft.com/office/drawing/2014/main" id="{04D40EC1-1917-4325-BE40-9FA2DC502203}"/>
              </a:ext>
            </a:extLst>
          </p:cNvPr>
          <p:cNvSpPr txBox="1"/>
          <p:nvPr/>
        </p:nvSpPr>
        <p:spPr>
          <a:xfrm>
            <a:off x="241300" y="1405572"/>
            <a:ext cx="4013200" cy="2677656"/>
          </a:xfrm>
          <a:prstGeom prst="rect">
            <a:avLst/>
          </a:prstGeom>
          <a:noFill/>
        </p:spPr>
        <p:txBody>
          <a:bodyPr wrap="square" rtlCol="0">
            <a:spAutoFit/>
          </a:bodyPr>
          <a:lstStyle/>
          <a:p>
            <a:r>
              <a:rPr lang="en-GB" sz="2400" dirty="0">
                <a:solidFill>
                  <a:srgbClr val="5A3A06"/>
                </a:solidFill>
              </a:rPr>
              <a:t>We would like to take this opportunity to thank you for using this material. If you have any questions or suggestion on this or any other learning material produced by Educon please email: </a:t>
            </a:r>
          </a:p>
        </p:txBody>
      </p:sp>
      <p:sp>
        <p:nvSpPr>
          <p:cNvPr id="10" name="TextBox 9">
            <a:extLst>
              <a:ext uri="{FF2B5EF4-FFF2-40B4-BE49-F238E27FC236}">
                <a16:creationId xmlns:a16="http://schemas.microsoft.com/office/drawing/2014/main" id="{F4E9812B-97D6-4048-A18A-831D14121B81}"/>
              </a:ext>
            </a:extLst>
          </p:cNvPr>
          <p:cNvSpPr txBox="1"/>
          <p:nvPr/>
        </p:nvSpPr>
        <p:spPr>
          <a:xfrm>
            <a:off x="279805" y="4521680"/>
            <a:ext cx="4192677" cy="584775"/>
          </a:xfrm>
          <a:prstGeom prst="rect">
            <a:avLst/>
          </a:prstGeom>
          <a:noFill/>
        </p:spPr>
        <p:txBody>
          <a:bodyPr wrap="square" rtlCol="0">
            <a:spAutoFit/>
          </a:bodyPr>
          <a:lstStyle/>
          <a:p>
            <a:r>
              <a:rPr lang="en-GB" sz="3200" b="1" dirty="0">
                <a:solidFill>
                  <a:srgbClr val="5A3A06"/>
                </a:solidFill>
              </a:rPr>
              <a:t>Educon.rix@gmail.com</a:t>
            </a:r>
          </a:p>
        </p:txBody>
      </p:sp>
      <p:pic>
        <p:nvPicPr>
          <p:cNvPr id="3" name="Picture 2" descr="A close up of a logo&#10;&#10;Description automatically generated">
            <a:extLst>
              <a:ext uri="{FF2B5EF4-FFF2-40B4-BE49-F238E27FC236}">
                <a16:creationId xmlns:a16="http://schemas.microsoft.com/office/drawing/2014/main" id="{4C4DDDE9-C551-415D-A06E-D122B6FFB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465" y="1622056"/>
            <a:ext cx="4320000" cy="43200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2715197-A18D-97E3-42D7-414A8E8CD65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CE38BECA-13BD-EA67-F8AE-65238F03B4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453" y="5951667"/>
            <a:ext cx="720354" cy="720000"/>
          </a:xfrm>
          <a:prstGeom prst="rect">
            <a:avLst/>
          </a:prstGeom>
        </p:spPr>
      </p:pic>
      <p:pic>
        <p:nvPicPr>
          <p:cNvPr id="5" name="Picture 4">
            <a:extLst>
              <a:ext uri="{FF2B5EF4-FFF2-40B4-BE49-F238E27FC236}">
                <a16:creationId xmlns:a16="http://schemas.microsoft.com/office/drawing/2014/main" id="{DCEF4092-18AE-63C2-0E02-03A48E39E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865" y="5951667"/>
            <a:ext cx="2144234" cy="720000"/>
          </a:xfrm>
          <a:prstGeom prst="rect">
            <a:avLst/>
          </a:prstGeom>
        </p:spPr>
      </p:pic>
      <p:sp>
        <p:nvSpPr>
          <p:cNvPr id="7" name="TextBox 6">
            <a:extLst>
              <a:ext uri="{FF2B5EF4-FFF2-40B4-BE49-F238E27FC236}">
                <a16:creationId xmlns:a16="http://schemas.microsoft.com/office/drawing/2014/main" id="{D1F9B23F-CDB5-42E3-834B-B61929C0AC71}"/>
              </a:ext>
            </a:extLst>
          </p:cNvPr>
          <p:cNvSpPr txBox="1"/>
          <p:nvPr/>
        </p:nvSpPr>
        <p:spPr>
          <a:xfrm>
            <a:off x="10158990" y="6400801"/>
            <a:ext cx="2170973" cy="369332"/>
          </a:xfrm>
          <a:prstGeom prst="rect">
            <a:avLst/>
          </a:prstGeom>
          <a:noFill/>
        </p:spPr>
        <p:txBody>
          <a:bodyPr wrap="square" rtlCol="0">
            <a:spAutoFit/>
          </a:bodyPr>
          <a:lstStyle/>
          <a:p>
            <a:r>
              <a:rPr lang="en-GB" b="1" dirty="0">
                <a:solidFill>
                  <a:schemeClr val="bg1"/>
                </a:solidFill>
              </a:rPr>
              <a:t>Lecturer: James Rix</a:t>
            </a:r>
          </a:p>
        </p:txBody>
      </p:sp>
    </p:spTree>
    <p:extLst>
      <p:ext uri="{BB962C8B-B14F-4D97-AF65-F5344CB8AC3E}">
        <p14:creationId xmlns:p14="http://schemas.microsoft.com/office/powerpoint/2010/main" val="4014241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51C9B307-AEAA-4B7E-B1F7-014CA7860714}"/>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E8922C6-9F9D-44BC-B083-B31729A7EDC2}"/>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1:</a:t>
            </a:r>
          </a:p>
          <a:p>
            <a:r>
              <a:rPr lang="en-US" sz="3200" dirty="0">
                <a:ln w="0"/>
                <a:solidFill>
                  <a:schemeClr val="bg1"/>
                </a:solidFill>
                <a:effectLst>
                  <a:outerShdw blurRad="38100" dist="19050" dir="2700000" algn="tl" rotWithShape="0">
                    <a:schemeClr val="dk1">
                      <a:alpha val="40000"/>
                    </a:schemeClr>
                  </a:outerShdw>
                </a:effectLst>
              </a:rPr>
              <a:t>Pencil</a:t>
            </a:r>
            <a:r>
              <a:rPr lang="en-US" sz="3200" b="0" cap="none" spc="0" dirty="0">
                <a:ln w="0"/>
                <a:solidFill>
                  <a:schemeClr val="bg1"/>
                </a:solidFill>
                <a:effectLst>
                  <a:outerShdw blurRad="38100" dist="19050" dir="2700000" algn="tl" rotWithShape="0">
                    <a:schemeClr val="dk1">
                      <a:alpha val="40000"/>
                    </a:schemeClr>
                  </a:outerShdw>
                </a:effectLst>
              </a:rPr>
              <a:t>.</a:t>
            </a:r>
          </a:p>
        </p:txBody>
      </p:sp>
      <p:pic>
        <p:nvPicPr>
          <p:cNvPr id="5" name="Picture 4">
            <a:extLst>
              <a:ext uri="{FF2B5EF4-FFF2-40B4-BE49-F238E27FC236}">
                <a16:creationId xmlns:a16="http://schemas.microsoft.com/office/drawing/2014/main" id="{DE83DF92-6EF1-4ECC-886C-24BD111584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4BAE6621-E372-0E87-E83A-7FD02C16ACB8}"/>
              </a:ext>
            </a:extLst>
          </p:cNvPr>
          <p:cNvGrpSpPr/>
          <p:nvPr/>
        </p:nvGrpSpPr>
        <p:grpSpPr>
          <a:xfrm>
            <a:off x="35175" y="4523016"/>
            <a:ext cx="12121649" cy="2340869"/>
            <a:chOff x="35175" y="4523016"/>
            <a:chExt cx="12121649" cy="2340869"/>
          </a:xfrm>
        </p:grpSpPr>
        <p:grpSp>
          <p:nvGrpSpPr>
            <p:cNvPr id="7" name="Group 6">
              <a:extLst>
                <a:ext uri="{FF2B5EF4-FFF2-40B4-BE49-F238E27FC236}">
                  <a16:creationId xmlns:a16="http://schemas.microsoft.com/office/drawing/2014/main" id="{6F00FDB0-2396-CD2C-7399-7C11CD92A8A6}"/>
                </a:ext>
              </a:extLst>
            </p:cNvPr>
            <p:cNvGrpSpPr/>
            <p:nvPr/>
          </p:nvGrpSpPr>
          <p:grpSpPr>
            <a:xfrm>
              <a:off x="152400" y="5580291"/>
              <a:ext cx="474810" cy="1283594"/>
              <a:chOff x="6373611" y="4441642"/>
              <a:chExt cx="474810" cy="1283594"/>
            </a:xfrm>
          </p:grpSpPr>
          <p:sp>
            <p:nvSpPr>
              <p:cNvPr id="1114" name="Oval 1113">
                <a:extLst>
                  <a:ext uri="{FF2B5EF4-FFF2-40B4-BE49-F238E27FC236}">
                    <a16:creationId xmlns:a16="http://schemas.microsoft.com/office/drawing/2014/main" id="{DDDA9C3A-EC91-CEA3-7ACB-33C0763483C1}"/>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5" name="Rectangle: Top Corners Rounded 1114">
                <a:extLst>
                  <a:ext uri="{FF2B5EF4-FFF2-40B4-BE49-F238E27FC236}">
                    <a16:creationId xmlns:a16="http://schemas.microsoft.com/office/drawing/2014/main" id="{A58C765C-26D3-6614-79CF-AAF6F2BAB3F5}"/>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6" name="Rectangle: Top Corners Rounded 1115">
                <a:extLst>
                  <a:ext uri="{FF2B5EF4-FFF2-40B4-BE49-F238E27FC236}">
                    <a16:creationId xmlns:a16="http://schemas.microsoft.com/office/drawing/2014/main" id="{50F62B9E-BD39-B908-C5F8-4FCA01F6D905}"/>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7" name="Rectangle 1116">
                <a:extLst>
                  <a:ext uri="{FF2B5EF4-FFF2-40B4-BE49-F238E27FC236}">
                    <a16:creationId xmlns:a16="http://schemas.microsoft.com/office/drawing/2014/main" id="{528BEE3A-E047-7C15-84E8-B1DE2186A7AA}"/>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8" name="Rectangle 1117">
                <a:extLst>
                  <a:ext uri="{FF2B5EF4-FFF2-40B4-BE49-F238E27FC236}">
                    <a16:creationId xmlns:a16="http://schemas.microsoft.com/office/drawing/2014/main" id="{BBAB7CA1-33AD-668A-BEDD-4BD59AF22B0B}"/>
                  </a:ext>
                </a:extLst>
              </p:cNvPr>
              <p:cNvSpPr/>
              <p:nvPr/>
            </p:nvSpPr>
            <p:spPr>
              <a:xfrm>
                <a:off x="6373611" y="4677300"/>
                <a:ext cx="474809" cy="400110"/>
              </a:xfrm>
              <a:prstGeom prst="rect">
                <a:avLst/>
              </a:prstGeom>
              <a:noFill/>
            </p:spPr>
            <p:txBody>
              <a:bodyPr wrap="none" lIns="91440" tIns="45720" rIns="91440" bIns="45720">
                <a:spAutoFit/>
              </a:bodyPr>
              <a:lstStyle/>
              <a:p>
                <a:pPr algn="ctr"/>
                <a:r>
                  <a:rPr lang="en-US" sz="2000" b="0" cap="none" spc="0" dirty="0">
                    <a:ln w="0"/>
                    <a:solidFill>
                      <a:schemeClr val="bg1"/>
                    </a:solidFill>
                    <a:effectLst>
                      <a:outerShdw blurRad="38100" dist="19050" dir="2700000" algn="tl" rotWithShape="0">
                        <a:schemeClr val="dk1">
                          <a:alpha val="40000"/>
                        </a:schemeClr>
                      </a:outerShdw>
                    </a:effectLst>
                  </a:rPr>
                  <a:t>9H</a:t>
                </a:r>
              </a:p>
            </p:txBody>
          </p:sp>
        </p:grpSp>
        <p:grpSp>
          <p:nvGrpSpPr>
            <p:cNvPr id="22" name="Group 21">
              <a:extLst>
                <a:ext uri="{FF2B5EF4-FFF2-40B4-BE49-F238E27FC236}">
                  <a16:creationId xmlns:a16="http://schemas.microsoft.com/office/drawing/2014/main" id="{FDD4C718-E241-C42D-567F-146AE226A93F}"/>
                </a:ext>
              </a:extLst>
            </p:cNvPr>
            <p:cNvGrpSpPr/>
            <p:nvPr/>
          </p:nvGrpSpPr>
          <p:grpSpPr>
            <a:xfrm>
              <a:off x="753020" y="5580291"/>
              <a:ext cx="474811" cy="1283594"/>
              <a:chOff x="6373610" y="4441642"/>
              <a:chExt cx="474811" cy="1283594"/>
            </a:xfrm>
          </p:grpSpPr>
          <p:sp>
            <p:nvSpPr>
              <p:cNvPr id="1109" name="Oval 1108">
                <a:extLst>
                  <a:ext uri="{FF2B5EF4-FFF2-40B4-BE49-F238E27FC236}">
                    <a16:creationId xmlns:a16="http://schemas.microsoft.com/office/drawing/2014/main" id="{304B9A6A-93CD-8B71-AF9F-406728892A35}"/>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0" name="Rectangle: Top Corners Rounded 1109">
                <a:extLst>
                  <a:ext uri="{FF2B5EF4-FFF2-40B4-BE49-F238E27FC236}">
                    <a16:creationId xmlns:a16="http://schemas.microsoft.com/office/drawing/2014/main" id="{D2FE4E64-2011-6C8F-40F5-8A69215CFE16}"/>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1" name="Rectangle: Top Corners Rounded 1110">
                <a:extLst>
                  <a:ext uri="{FF2B5EF4-FFF2-40B4-BE49-F238E27FC236}">
                    <a16:creationId xmlns:a16="http://schemas.microsoft.com/office/drawing/2014/main" id="{54F517D2-051C-C34F-5B5E-9C6A99F1F4CA}"/>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2" name="Rectangle 1111">
                <a:extLst>
                  <a:ext uri="{FF2B5EF4-FFF2-40B4-BE49-F238E27FC236}">
                    <a16:creationId xmlns:a16="http://schemas.microsoft.com/office/drawing/2014/main" id="{2775D681-FE53-CCC3-3775-13F383BE89A8}"/>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3" name="Rectangle 1112">
                <a:extLst>
                  <a:ext uri="{FF2B5EF4-FFF2-40B4-BE49-F238E27FC236}">
                    <a16:creationId xmlns:a16="http://schemas.microsoft.com/office/drawing/2014/main" id="{8B6A2ABF-26F6-5AF3-2B3D-AC0D7F1864B5}"/>
                  </a:ext>
                </a:extLst>
              </p:cNvPr>
              <p:cNvSpPr/>
              <p:nvPr/>
            </p:nvSpPr>
            <p:spPr>
              <a:xfrm>
                <a:off x="6373610" y="4677300"/>
                <a:ext cx="474810"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8</a:t>
                </a:r>
                <a:r>
                  <a:rPr lang="en-US" sz="2000" b="0" cap="none" spc="0" dirty="0">
                    <a:ln w="0"/>
                    <a:solidFill>
                      <a:schemeClr val="bg1"/>
                    </a:solidFill>
                    <a:effectLst>
                      <a:outerShdw blurRad="38100" dist="19050" dir="2700000" algn="tl" rotWithShape="0">
                        <a:schemeClr val="dk1">
                          <a:alpha val="40000"/>
                        </a:schemeClr>
                      </a:outerShdw>
                    </a:effectLst>
                  </a:rPr>
                  <a:t>H</a:t>
                </a:r>
              </a:p>
            </p:txBody>
          </p:sp>
        </p:grpSp>
        <p:grpSp>
          <p:nvGrpSpPr>
            <p:cNvPr id="23" name="Group 22">
              <a:extLst>
                <a:ext uri="{FF2B5EF4-FFF2-40B4-BE49-F238E27FC236}">
                  <a16:creationId xmlns:a16="http://schemas.microsoft.com/office/drawing/2014/main" id="{CFB63ADA-4EF9-6523-E517-EAF873DCD98E}"/>
                </a:ext>
              </a:extLst>
            </p:cNvPr>
            <p:cNvGrpSpPr/>
            <p:nvPr/>
          </p:nvGrpSpPr>
          <p:grpSpPr>
            <a:xfrm>
              <a:off x="1353641" y="5580291"/>
              <a:ext cx="474811" cy="1283594"/>
              <a:chOff x="6373610" y="4441642"/>
              <a:chExt cx="474811" cy="1283594"/>
            </a:xfrm>
          </p:grpSpPr>
          <p:sp>
            <p:nvSpPr>
              <p:cNvPr id="1104" name="Oval 1103">
                <a:extLst>
                  <a:ext uri="{FF2B5EF4-FFF2-40B4-BE49-F238E27FC236}">
                    <a16:creationId xmlns:a16="http://schemas.microsoft.com/office/drawing/2014/main" id="{752F6253-DF52-D43D-8EFF-38F6BB219F2B}"/>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5" name="Rectangle: Top Corners Rounded 1104">
                <a:extLst>
                  <a:ext uri="{FF2B5EF4-FFF2-40B4-BE49-F238E27FC236}">
                    <a16:creationId xmlns:a16="http://schemas.microsoft.com/office/drawing/2014/main" id="{63BE813D-2E76-7806-78DA-2AE50337A017}"/>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6" name="Rectangle: Top Corners Rounded 1105">
                <a:extLst>
                  <a:ext uri="{FF2B5EF4-FFF2-40B4-BE49-F238E27FC236}">
                    <a16:creationId xmlns:a16="http://schemas.microsoft.com/office/drawing/2014/main" id="{DEFD7A3C-6157-3AD9-5AEF-41749E14C1D1}"/>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7" name="Rectangle 1106">
                <a:extLst>
                  <a:ext uri="{FF2B5EF4-FFF2-40B4-BE49-F238E27FC236}">
                    <a16:creationId xmlns:a16="http://schemas.microsoft.com/office/drawing/2014/main" id="{40F6D389-7DF7-6CB6-B46D-1EF1AC4ACF7F}"/>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8" name="Rectangle 1107">
                <a:extLst>
                  <a:ext uri="{FF2B5EF4-FFF2-40B4-BE49-F238E27FC236}">
                    <a16:creationId xmlns:a16="http://schemas.microsoft.com/office/drawing/2014/main" id="{64FA7A30-9748-8CB7-167E-4CF05D0091AB}"/>
                  </a:ext>
                </a:extLst>
              </p:cNvPr>
              <p:cNvSpPr/>
              <p:nvPr/>
            </p:nvSpPr>
            <p:spPr>
              <a:xfrm>
                <a:off x="6373610" y="4677300"/>
                <a:ext cx="474810"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7</a:t>
                </a:r>
                <a:r>
                  <a:rPr lang="en-US" sz="2000" b="0" cap="none" spc="0" dirty="0">
                    <a:ln w="0"/>
                    <a:solidFill>
                      <a:schemeClr val="bg1"/>
                    </a:solidFill>
                    <a:effectLst>
                      <a:outerShdw blurRad="38100" dist="19050" dir="2700000" algn="tl" rotWithShape="0">
                        <a:schemeClr val="dk1">
                          <a:alpha val="40000"/>
                        </a:schemeClr>
                      </a:outerShdw>
                    </a:effectLst>
                  </a:rPr>
                  <a:t>H</a:t>
                </a:r>
              </a:p>
            </p:txBody>
          </p:sp>
        </p:grpSp>
        <p:grpSp>
          <p:nvGrpSpPr>
            <p:cNvPr id="37" name="Group 36">
              <a:extLst>
                <a:ext uri="{FF2B5EF4-FFF2-40B4-BE49-F238E27FC236}">
                  <a16:creationId xmlns:a16="http://schemas.microsoft.com/office/drawing/2014/main" id="{22FE043A-AEF0-11EC-5E2C-98B741CEAE2F}"/>
                </a:ext>
              </a:extLst>
            </p:cNvPr>
            <p:cNvGrpSpPr/>
            <p:nvPr/>
          </p:nvGrpSpPr>
          <p:grpSpPr>
            <a:xfrm>
              <a:off x="1954262" y="5580291"/>
              <a:ext cx="474811" cy="1283594"/>
              <a:chOff x="6373610" y="4441642"/>
              <a:chExt cx="474811" cy="1283594"/>
            </a:xfrm>
          </p:grpSpPr>
          <p:sp>
            <p:nvSpPr>
              <p:cNvPr id="1099" name="Oval 1098">
                <a:extLst>
                  <a:ext uri="{FF2B5EF4-FFF2-40B4-BE49-F238E27FC236}">
                    <a16:creationId xmlns:a16="http://schemas.microsoft.com/office/drawing/2014/main" id="{23B6282D-5FC3-7DDC-25AB-FDA529E644FC}"/>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0" name="Rectangle: Top Corners Rounded 1099">
                <a:extLst>
                  <a:ext uri="{FF2B5EF4-FFF2-40B4-BE49-F238E27FC236}">
                    <a16:creationId xmlns:a16="http://schemas.microsoft.com/office/drawing/2014/main" id="{0177A0EF-1291-4FA5-0C7E-1B666481489B}"/>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1" name="Rectangle: Top Corners Rounded 1100">
                <a:extLst>
                  <a:ext uri="{FF2B5EF4-FFF2-40B4-BE49-F238E27FC236}">
                    <a16:creationId xmlns:a16="http://schemas.microsoft.com/office/drawing/2014/main" id="{E461EDC9-B86E-3375-E038-14EAA68512EA}"/>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2" name="Rectangle 1101">
                <a:extLst>
                  <a:ext uri="{FF2B5EF4-FFF2-40B4-BE49-F238E27FC236}">
                    <a16:creationId xmlns:a16="http://schemas.microsoft.com/office/drawing/2014/main" id="{44EF6CCD-AFDF-F86F-0112-9B4EA7AED8B4}"/>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3" name="Rectangle 1102">
                <a:extLst>
                  <a:ext uri="{FF2B5EF4-FFF2-40B4-BE49-F238E27FC236}">
                    <a16:creationId xmlns:a16="http://schemas.microsoft.com/office/drawing/2014/main" id="{C1A34225-3D93-BB15-7F0F-E42CC149CBE2}"/>
                  </a:ext>
                </a:extLst>
              </p:cNvPr>
              <p:cNvSpPr/>
              <p:nvPr/>
            </p:nvSpPr>
            <p:spPr>
              <a:xfrm>
                <a:off x="6373610" y="4677300"/>
                <a:ext cx="474810"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6</a:t>
                </a:r>
                <a:r>
                  <a:rPr lang="en-US" sz="2000" b="0" cap="none" spc="0" dirty="0">
                    <a:ln w="0"/>
                    <a:solidFill>
                      <a:schemeClr val="bg1"/>
                    </a:solidFill>
                    <a:effectLst>
                      <a:outerShdw blurRad="38100" dist="19050" dir="2700000" algn="tl" rotWithShape="0">
                        <a:schemeClr val="dk1">
                          <a:alpha val="40000"/>
                        </a:schemeClr>
                      </a:outerShdw>
                    </a:effectLst>
                  </a:rPr>
                  <a:t>H</a:t>
                </a:r>
              </a:p>
            </p:txBody>
          </p:sp>
        </p:grpSp>
        <p:grpSp>
          <p:nvGrpSpPr>
            <p:cNvPr id="38" name="Group 37">
              <a:extLst>
                <a:ext uri="{FF2B5EF4-FFF2-40B4-BE49-F238E27FC236}">
                  <a16:creationId xmlns:a16="http://schemas.microsoft.com/office/drawing/2014/main" id="{7568D0BF-B53B-5EB4-4151-951A667863BF}"/>
                </a:ext>
              </a:extLst>
            </p:cNvPr>
            <p:cNvGrpSpPr/>
            <p:nvPr/>
          </p:nvGrpSpPr>
          <p:grpSpPr>
            <a:xfrm>
              <a:off x="2554883" y="5580291"/>
              <a:ext cx="474811" cy="1283594"/>
              <a:chOff x="6373610" y="4441642"/>
              <a:chExt cx="474811" cy="1283594"/>
            </a:xfrm>
          </p:grpSpPr>
          <p:sp>
            <p:nvSpPr>
              <p:cNvPr id="1094" name="Oval 1093">
                <a:extLst>
                  <a:ext uri="{FF2B5EF4-FFF2-40B4-BE49-F238E27FC236}">
                    <a16:creationId xmlns:a16="http://schemas.microsoft.com/office/drawing/2014/main" id="{AB6B75E3-5FB3-13F6-6A09-6FED3F967D38}"/>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5" name="Rectangle: Top Corners Rounded 1094">
                <a:extLst>
                  <a:ext uri="{FF2B5EF4-FFF2-40B4-BE49-F238E27FC236}">
                    <a16:creationId xmlns:a16="http://schemas.microsoft.com/office/drawing/2014/main" id="{873AAD5D-E2DA-4BA4-7791-61706750CA47}"/>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6" name="Rectangle: Top Corners Rounded 1095">
                <a:extLst>
                  <a:ext uri="{FF2B5EF4-FFF2-40B4-BE49-F238E27FC236}">
                    <a16:creationId xmlns:a16="http://schemas.microsoft.com/office/drawing/2014/main" id="{BB48FB41-AE50-7080-E2DD-31B2C9546487}"/>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7" name="Rectangle 1096">
                <a:extLst>
                  <a:ext uri="{FF2B5EF4-FFF2-40B4-BE49-F238E27FC236}">
                    <a16:creationId xmlns:a16="http://schemas.microsoft.com/office/drawing/2014/main" id="{E28021F5-0B1F-A224-8A7A-F0FBEC55B287}"/>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8" name="Rectangle 1097">
                <a:extLst>
                  <a:ext uri="{FF2B5EF4-FFF2-40B4-BE49-F238E27FC236}">
                    <a16:creationId xmlns:a16="http://schemas.microsoft.com/office/drawing/2014/main" id="{5811A853-89E1-7873-14F9-D3271D76E91E}"/>
                  </a:ext>
                </a:extLst>
              </p:cNvPr>
              <p:cNvSpPr/>
              <p:nvPr/>
            </p:nvSpPr>
            <p:spPr>
              <a:xfrm>
                <a:off x="6373610" y="4677300"/>
                <a:ext cx="474810"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5</a:t>
                </a:r>
                <a:r>
                  <a:rPr lang="en-US" sz="2000" b="0" cap="none" spc="0" dirty="0">
                    <a:ln w="0"/>
                    <a:solidFill>
                      <a:schemeClr val="bg1"/>
                    </a:solidFill>
                    <a:effectLst>
                      <a:outerShdw blurRad="38100" dist="19050" dir="2700000" algn="tl" rotWithShape="0">
                        <a:schemeClr val="dk1">
                          <a:alpha val="40000"/>
                        </a:schemeClr>
                      </a:outerShdw>
                    </a:effectLst>
                  </a:rPr>
                  <a:t>H</a:t>
                </a:r>
              </a:p>
            </p:txBody>
          </p:sp>
        </p:grpSp>
        <p:grpSp>
          <p:nvGrpSpPr>
            <p:cNvPr id="39" name="Group 38">
              <a:extLst>
                <a:ext uri="{FF2B5EF4-FFF2-40B4-BE49-F238E27FC236}">
                  <a16:creationId xmlns:a16="http://schemas.microsoft.com/office/drawing/2014/main" id="{F0200A61-BA05-9A16-C086-DB28EF411DBC}"/>
                </a:ext>
              </a:extLst>
            </p:cNvPr>
            <p:cNvGrpSpPr/>
            <p:nvPr/>
          </p:nvGrpSpPr>
          <p:grpSpPr>
            <a:xfrm>
              <a:off x="3155504" y="5580291"/>
              <a:ext cx="474811" cy="1283594"/>
              <a:chOff x="6373610" y="4441642"/>
              <a:chExt cx="474811" cy="1283594"/>
            </a:xfrm>
          </p:grpSpPr>
          <p:sp>
            <p:nvSpPr>
              <p:cNvPr id="1089" name="Oval 1088">
                <a:extLst>
                  <a:ext uri="{FF2B5EF4-FFF2-40B4-BE49-F238E27FC236}">
                    <a16:creationId xmlns:a16="http://schemas.microsoft.com/office/drawing/2014/main" id="{DF85C41A-3A3F-4027-3667-9B12A2CF6EC6}"/>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0" name="Rectangle: Top Corners Rounded 1089">
                <a:extLst>
                  <a:ext uri="{FF2B5EF4-FFF2-40B4-BE49-F238E27FC236}">
                    <a16:creationId xmlns:a16="http://schemas.microsoft.com/office/drawing/2014/main" id="{B08FFD85-7992-FEF6-E0F5-CD0723E463BB}"/>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1" name="Rectangle: Top Corners Rounded 1090">
                <a:extLst>
                  <a:ext uri="{FF2B5EF4-FFF2-40B4-BE49-F238E27FC236}">
                    <a16:creationId xmlns:a16="http://schemas.microsoft.com/office/drawing/2014/main" id="{98D883D6-F572-849D-337D-919587E7028F}"/>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2" name="Rectangle 1091">
                <a:extLst>
                  <a:ext uri="{FF2B5EF4-FFF2-40B4-BE49-F238E27FC236}">
                    <a16:creationId xmlns:a16="http://schemas.microsoft.com/office/drawing/2014/main" id="{52FA1380-D1C5-319E-DD82-A7F8D17A5C00}"/>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3" name="Rectangle 1092">
                <a:extLst>
                  <a:ext uri="{FF2B5EF4-FFF2-40B4-BE49-F238E27FC236}">
                    <a16:creationId xmlns:a16="http://schemas.microsoft.com/office/drawing/2014/main" id="{4089E1F0-BC78-79D4-4794-2B82F6A8DF0E}"/>
                  </a:ext>
                </a:extLst>
              </p:cNvPr>
              <p:cNvSpPr/>
              <p:nvPr/>
            </p:nvSpPr>
            <p:spPr>
              <a:xfrm>
                <a:off x="6373610" y="4677300"/>
                <a:ext cx="474810"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4</a:t>
                </a:r>
                <a:r>
                  <a:rPr lang="en-US" sz="2000" b="0" cap="none" spc="0" dirty="0">
                    <a:ln w="0"/>
                    <a:solidFill>
                      <a:schemeClr val="bg1"/>
                    </a:solidFill>
                    <a:effectLst>
                      <a:outerShdw blurRad="38100" dist="19050" dir="2700000" algn="tl" rotWithShape="0">
                        <a:schemeClr val="dk1">
                          <a:alpha val="40000"/>
                        </a:schemeClr>
                      </a:outerShdw>
                    </a:effectLst>
                  </a:rPr>
                  <a:t>H</a:t>
                </a:r>
              </a:p>
            </p:txBody>
          </p:sp>
        </p:grpSp>
        <p:grpSp>
          <p:nvGrpSpPr>
            <p:cNvPr id="40" name="Group 39">
              <a:extLst>
                <a:ext uri="{FF2B5EF4-FFF2-40B4-BE49-F238E27FC236}">
                  <a16:creationId xmlns:a16="http://schemas.microsoft.com/office/drawing/2014/main" id="{412A3BEA-1127-6C15-57DD-F279802042E7}"/>
                </a:ext>
              </a:extLst>
            </p:cNvPr>
            <p:cNvGrpSpPr/>
            <p:nvPr/>
          </p:nvGrpSpPr>
          <p:grpSpPr>
            <a:xfrm>
              <a:off x="3756125" y="5580291"/>
              <a:ext cx="474811" cy="1283594"/>
              <a:chOff x="6373610" y="4441642"/>
              <a:chExt cx="474811" cy="1283594"/>
            </a:xfrm>
          </p:grpSpPr>
          <p:sp>
            <p:nvSpPr>
              <p:cNvPr id="1084" name="Oval 1083">
                <a:extLst>
                  <a:ext uri="{FF2B5EF4-FFF2-40B4-BE49-F238E27FC236}">
                    <a16:creationId xmlns:a16="http://schemas.microsoft.com/office/drawing/2014/main" id="{4CB62980-71C3-7A97-B49F-EEAE4DE10881}"/>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5" name="Rectangle: Top Corners Rounded 1084">
                <a:extLst>
                  <a:ext uri="{FF2B5EF4-FFF2-40B4-BE49-F238E27FC236}">
                    <a16:creationId xmlns:a16="http://schemas.microsoft.com/office/drawing/2014/main" id="{4664B79B-3BC8-E4F1-81A1-672006071C35}"/>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6" name="Rectangle: Top Corners Rounded 1085">
                <a:extLst>
                  <a:ext uri="{FF2B5EF4-FFF2-40B4-BE49-F238E27FC236}">
                    <a16:creationId xmlns:a16="http://schemas.microsoft.com/office/drawing/2014/main" id="{3AD0B514-3C21-79A2-38BC-B5D47B9B2B1E}"/>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7" name="Rectangle 1086">
                <a:extLst>
                  <a:ext uri="{FF2B5EF4-FFF2-40B4-BE49-F238E27FC236}">
                    <a16:creationId xmlns:a16="http://schemas.microsoft.com/office/drawing/2014/main" id="{2B4EC7D1-BAA4-DC4F-F3AF-DA86755640F2}"/>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8" name="Rectangle 1087">
                <a:extLst>
                  <a:ext uri="{FF2B5EF4-FFF2-40B4-BE49-F238E27FC236}">
                    <a16:creationId xmlns:a16="http://schemas.microsoft.com/office/drawing/2014/main" id="{68745546-A313-FFAB-DD44-9C4521077B04}"/>
                  </a:ext>
                </a:extLst>
              </p:cNvPr>
              <p:cNvSpPr/>
              <p:nvPr/>
            </p:nvSpPr>
            <p:spPr>
              <a:xfrm>
                <a:off x="6373610" y="4677300"/>
                <a:ext cx="474810"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3</a:t>
                </a:r>
                <a:r>
                  <a:rPr lang="en-US" sz="2000" b="0" cap="none" spc="0" dirty="0">
                    <a:ln w="0"/>
                    <a:solidFill>
                      <a:schemeClr val="bg1"/>
                    </a:solidFill>
                    <a:effectLst>
                      <a:outerShdw blurRad="38100" dist="19050" dir="2700000" algn="tl" rotWithShape="0">
                        <a:schemeClr val="dk1">
                          <a:alpha val="40000"/>
                        </a:schemeClr>
                      </a:outerShdw>
                    </a:effectLst>
                  </a:rPr>
                  <a:t>H</a:t>
                </a:r>
              </a:p>
            </p:txBody>
          </p:sp>
        </p:grpSp>
        <p:grpSp>
          <p:nvGrpSpPr>
            <p:cNvPr id="41" name="Group 40">
              <a:extLst>
                <a:ext uri="{FF2B5EF4-FFF2-40B4-BE49-F238E27FC236}">
                  <a16:creationId xmlns:a16="http://schemas.microsoft.com/office/drawing/2014/main" id="{DAAD49B9-34F5-DD68-134F-72EEF0CE4657}"/>
                </a:ext>
              </a:extLst>
            </p:cNvPr>
            <p:cNvGrpSpPr/>
            <p:nvPr/>
          </p:nvGrpSpPr>
          <p:grpSpPr>
            <a:xfrm>
              <a:off x="4356746" y="5580291"/>
              <a:ext cx="474811" cy="1283594"/>
              <a:chOff x="6373610" y="4441642"/>
              <a:chExt cx="474811" cy="1283594"/>
            </a:xfrm>
          </p:grpSpPr>
          <p:sp>
            <p:nvSpPr>
              <p:cNvPr id="1079" name="Oval 1078">
                <a:extLst>
                  <a:ext uri="{FF2B5EF4-FFF2-40B4-BE49-F238E27FC236}">
                    <a16:creationId xmlns:a16="http://schemas.microsoft.com/office/drawing/2014/main" id="{D4468A98-6FE2-7358-D3A4-9D5A6B44D70E}"/>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0" name="Rectangle: Top Corners Rounded 1079">
                <a:extLst>
                  <a:ext uri="{FF2B5EF4-FFF2-40B4-BE49-F238E27FC236}">
                    <a16:creationId xmlns:a16="http://schemas.microsoft.com/office/drawing/2014/main" id="{F068DCF0-9DAD-4424-D2B6-768E8782CBD6}"/>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1" name="Rectangle: Top Corners Rounded 1080">
                <a:extLst>
                  <a:ext uri="{FF2B5EF4-FFF2-40B4-BE49-F238E27FC236}">
                    <a16:creationId xmlns:a16="http://schemas.microsoft.com/office/drawing/2014/main" id="{9E9A5EAB-B237-6E07-6232-6A559AC1A2BE}"/>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2" name="Rectangle 1081">
                <a:extLst>
                  <a:ext uri="{FF2B5EF4-FFF2-40B4-BE49-F238E27FC236}">
                    <a16:creationId xmlns:a16="http://schemas.microsoft.com/office/drawing/2014/main" id="{ECB7C6C0-56E3-A0FD-91B6-375DEB56763D}"/>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3" name="Rectangle 1082">
                <a:extLst>
                  <a:ext uri="{FF2B5EF4-FFF2-40B4-BE49-F238E27FC236}">
                    <a16:creationId xmlns:a16="http://schemas.microsoft.com/office/drawing/2014/main" id="{E1277A1E-169F-C6CD-B143-4ADEB6E58987}"/>
                  </a:ext>
                </a:extLst>
              </p:cNvPr>
              <p:cNvSpPr/>
              <p:nvPr/>
            </p:nvSpPr>
            <p:spPr>
              <a:xfrm>
                <a:off x="6373610" y="4677300"/>
                <a:ext cx="474810" cy="400110"/>
              </a:xfrm>
              <a:prstGeom prst="rect">
                <a:avLst/>
              </a:prstGeom>
              <a:noFill/>
            </p:spPr>
            <p:txBody>
              <a:bodyPr wrap="none" lIns="91440" tIns="45720" rIns="91440" bIns="45720">
                <a:spAutoFit/>
              </a:bodyPr>
              <a:lstStyle/>
              <a:p>
                <a:pPr algn="ctr"/>
                <a:r>
                  <a:rPr lang="en-US" sz="2000" b="0" cap="none" spc="0" dirty="0">
                    <a:ln w="0"/>
                    <a:solidFill>
                      <a:schemeClr val="bg1"/>
                    </a:solidFill>
                    <a:effectLst>
                      <a:outerShdw blurRad="38100" dist="19050" dir="2700000" algn="tl" rotWithShape="0">
                        <a:schemeClr val="dk1">
                          <a:alpha val="40000"/>
                        </a:schemeClr>
                      </a:outerShdw>
                    </a:effectLst>
                  </a:rPr>
                  <a:t>2H</a:t>
                </a:r>
              </a:p>
            </p:txBody>
          </p:sp>
        </p:grpSp>
        <p:grpSp>
          <p:nvGrpSpPr>
            <p:cNvPr id="42" name="Group 41">
              <a:extLst>
                <a:ext uri="{FF2B5EF4-FFF2-40B4-BE49-F238E27FC236}">
                  <a16:creationId xmlns:a16="http://schemas.microsoft.com/office/drawing/2014/main" id="{3A3739C9-966D-2332-08A4-257CCA008A0A}"/>
                </a:ext>
              </a:extLst>
            </p:cNvPr>
            <p:cNvGrpSpPr/>
            <p:nvPr/>
          </p:nvGrpSpPr>
          <p:grpSpPr>
            <a:xfrm>
              <a:off x="4959156" y="5580291"/>
              <a:ext cx="473022" cy="1283594"/>
              <a:chOff x="6375399" y="4441642"/>
              <a:chExt cx="473022" cy="1283594"/>
            </a:xfrm>
          </p:grpSpPr>
          <p:sp>
            <p:nvSpPr>
              <p:cNvPr id="1074" name="Oval 1073">
                <a:extLst>
                  <a:ext uri="{FF2B5EF4-FFF2-40B4-BE49-F238E27FC236}">
                    <a16:creationId xmlns:a16="http://schemas.microsoft.com/office/drawing/2014/main" id="{F1B35DA0-BBE8-ADE2-D48A-93BB6984646D}"/>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5" name="Rectangle: Top Corners Rounded 1074">
                <a:extLst>
                  <a:ext uri="{FF2B5EF4-FFF2-40B4-BE49-F238E27FC236}">
                    <a16:creationId xmlns:a16="http://schemas.microsoft.com/office/drawing/2014/main" id="{1ECFB325-D3A1-4AF6-405E-530B6B278470}"/>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6" name="Rectangle: Top Corners Rounded 1075">
                <a:extLst>
                  <a:ext uri="{FF2B5EF4-FFF2-40B4-BE49-F238E27FC236}">
                    <a16:creationId xmlns:a16="http://schemas.microsoft.com/office/drawing/2014/main" id="{76875E11-B2CE-4BA4-7B30-0316B3131A9A}"/>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7" name="Rectangle 1076">
                <a:extLst>
                  <a:ext uri="{FF2B5EF4-FFF2-40B4-BE49-F238E27FC236}">
                    <a16:creationId xmlns:a16="http://schemas.microsoft.com/office/drawing/2014/main" id="{5E3CFA47-1F9F-CEC9-E630-DE188654881B}"/>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8" name="Rectangle 1077">
                <a:extLst>
                  <a:ext uri="{FF2B5EF4-FFF2-40B4-BE49-F238E27FC236}">
                    <a16:creationId xmlns:a16="http://schemas.microsoft.com/office/drawing/2014/main" id="{55466F28-14A2-2DFA-A94F-07753E5B1894}"/>
                  </a:ext>
                </a:extLst>
              </p:cNvPr>
              <p:cNvSpPr/>
              <p:nvPr/>
            </p:nvSpPr>
            <p:spPr>
              <a:xfrm>
                <a:off x="6438532" y="4677300"/>
                <a:ext cx="344967"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H</a:t>
                </a:r>
                <a:endParaRPr lang="en-US" sz="2000" b="0" cap="none" spc="0" dirty="0">
                  <a:ln w="0"/>
                  <a:solidFill>
                    <a:schemeClr val="bg1"/>
                  </a:solidFill>
                  <a:effectLst>
                    <a:outerShdw blurRad="38100" dist="19050" dir="2700000" algn="tl" rotWithShape="0">
                      <a:schemeClr val="dk1">
                        <a:alpha val="40000"/>
                      </a:schemeClr>
                    </a:outerShdw>
                  </a:effectLst>
                </a:endParaRPr>
              </a:p>
            </p:txBody>
          </p:sp>
        </p:grpSp>
        <p:grpSp>
          <p:nvGrpSpPr>
            <p:cNvPr id="43" name="Group 42">
              <a:extLst>
                <a:ext uri="{FF2B5EF4-FFF2-40B4-BE49-F238E27FC236}">
                  <a16:creationId xmlns:a16="http://schemas.microsoft.com/office/drawing/2014/main" id="{47571395-20D6-BDB6-B6C7-715171E69DB7}"/>
                </a:ext>
              </a:extLst>
            </p:cNvPr>
            <p:cNvGrpSpPr/>
            <p:nvPr/>
          </p:nvGrpSpPr>
          <p:grpSpPr>
            <a:xfrm>
              <a:off x="5559777" y="5580291"/>
              <a:ext cx="473022" cy="1283594"/>
              <a:chOff x="6375399" y="4441642"/>
              <a:chExt cx="473022" cy="1283594"/>
            </a:xfrm>
          </p:grpSpPr>
          <p:sp>
            <p:nvSpPr>
              <p:cNvPr id="1069" name="Oval 1068">
                <a:extLst>
                  <a:ext uri="{FF2B5EF4-FFF2-40B4-BE49-F238E27FC236}">
                    <a16:creationId xmlns:a16="http://schemas.microsoft.com/office/drawing/2014/main" id="{D19CB2D3-6698-C6B8-7F2D-1CD486B15095}"/>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0" name="Rectangle: Top Corners Rounded 1069">
                <a:extLst>
                  <a:ext uri="{FF2B5EF4-FFF2-40B4-BE49-F238E27FC236}">
                    <a16:creationId xmlns:a16="http://schemas.microsoft.com/office/drawing/2014/main" id="{7D31B8BC-8942-0CE7-4098-ECC837D63740}"/>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1" name="Rectangle: Top Corners Rounded 1070">
                <a:extLst>
                  <a:ext uri="{FF2B5EF4-FFF2-40B4-BE49-F238E27FC236}">
                    <a16:creationId xmlns:a16="http://schemas.microsoft.com/office/drawing/2014/main" id="{53130C97-42D2-BCAD-A602-5102018FE84D}"/>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2" name="Rectangle 1071">
                <a:extLst>
                  <a:ext uri="{FF2B5EF4-FFF2-40B4-BE49-F238E27FC236}">
                    <a16:creationId xmlns:a16="http://schemas.microsoft.com/office/drawing/2014/main" id="{3DACD5D2-07AE-9358-FA15-E4E6EA87A0BC}"/>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3" name="Rectangle 1072">
                <a:extLst>
                  <a:ext uri="{FF2B5EF4-FFF2-40B4-BE49-F238E27FC236}">
                    <a16:creationId xmlns:a16="http://schemas.microsoft.com/office/drawing/2014/main" id="{26A150AC-EA1C-7CAF-EDED-4E87E3E41D5B}"/>
                  </a:ext>
                </a:extLst>
              </p:cNvPr>
              <p:cNvSpPr/>
              <p:nvPr/>
            </p:nvSpPr>
            <p:spPr>
              <a:xfrm>
                <a:off x="6459372" y="4677300"/>
                <a:ext cx="303288" cy="400110"/>
              </a:xfrm>
              <a:prstGeom prst="rect">
                <a:avLst/>
              </a:prstGeom>
              <a:noFill/>
            </p:spPr>
            <p:txBody>
              <a:bodyPr wrap="none" lIns="91440" tIns="45720" rIns="91440" bIns="45720">
                <a:spAutoFit/>
              </a:bodyPr>
              <a:lstStyle/>
              <a:p>
                <a:pPr algn="ctr"/>
                <a:r>
                  <a:rPr lang="en-US" sz="2000" b="0" cap="none" spc="0" dirty="0">
                    <a:ln w="0"/>
                    <a:solidFill>
                      <a:schemeClr val="bg1"/>
                    </a:solidFill>
                    <a:effectLst>
                      <a:outerShdw blurRad="38100" dist="19050" dir="2700000" algn="tl" rotWithShape="0">
                        <a:schemeClr val="dk1">
                          <a:alpha val="40000"/>
                        </a:schemeClr>
                      </a:outerShdw>
                    </a:effectLst>
                  </a:rPr>
                  <a:t>F</a:t>
                </a:r>
              </a:p>
            </p:txBody>
          </p:sp>
        </p:grpSp>
        <p:grpSp>
          <p:nvGrpSpPr>
            <p:cNvPr id="44" name="Group 43">
              <a:extLst>
                <a:ext uri="{FF2B5EF4-FFF2-40B4-BE49-F238E27FC236}">
                  <a16:creationId xmlns:a16="http://schemas.microsoft.com/office/drawing/2014/main" id="{AB565B18-F5BD-6F3D-E747-376CA62585B9}"/>
                </a:ext>
              </a:extLst>
            </p:cNvPr>
            <p:cNvGrpSpPr/>
            <p:nvPr/>
          </p:nvGrpSpPr>
          <p:grpSpPr>
            <a:xfrm>
              <a:off x="6153800" y="5580291"/>
              <a:ext cx="484428" cy="1283594"/>
              <a:chOff x="6368801" y="4441642"/>
              <a:chExt cx="484428" cy="1283594"/>
            </a:xfrm>
          </p:grpSpPr>
          <p:sp>
            <p:nvSpPr>
              <p:cNvPr id="1064" name="Oval 1063">
                <a:extLst>
                  <a:ext uri="{FF2B5EF4-FFF2-40B4-BE49-F238E27FC236}">
                    <a16:creationId xmlns:a16="http://schemas.microsoft.com/office/drawing/2014/main" id="{48602D09-FEA9-4F2F-7FC0-AFCB7BFCE53C}"/>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5" name="Rectangle: Top Corners Rounded 1064">
                <a:extLst>
                  <a:ext uri="{FF2B5EF4-FFF2-40B4-BE49-F238E27FC236}">
                    <a16:creationId xmlns:a16="http://schemas.microsoft.com/office/drawing/2014/main" id="{7A563331-3EA7-E8E1-C699-C815A5553788}"/>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6" name="Rectangle: Top Corners Rounded 1065">
                <a:extLst>
                  <a:ext uri="{FF2B5EF4-FFF2-40B4-BE49-F238E27FC236}">
                    <a16:creationId xmlns:a16="http://schemas.microsoft.com/office/drawing/2014/main" id="{E4E0678E-ECFE-62E0-C3FF-24096A3F75FA}"/>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7" name="Rectangle 1066">
                <a:extLst>
                  <a:ext uri="{FF2B5EF4-FFF2-40B4-BE49-F238E27FC236}">
                    <a16:creationId xmlns:a16="http://schemas.microsoft.com/office/drawing/2014/main" id="{0E75D9DC-B272-5EFE-BEFB-0CE914B735FA}"/>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8" name="Rectangle 1067">
                <a:extLst>
                  <a:ext uri="{FF2B5EF4-FFF2-40B4-BE49-F238E27FC236}">
                    <a16:creationId xmlns:a16="http://schemas.microsoft.com/office/drawing/2014/main" id="{193C98E0-EA13-89B1-42B5-7FAFB50B2A03}"/>
                  </a:ext>
                </a:extLst>
              </p:cNvPr>
              <p:cNvSpPr/>
              <p:nvPr/>
            </p:nvSpPr>
            <p:spPr>
              <a:xfrm>
                <a:off x="6368801" y="4677300"/>
                <a:ext cx="484428" cy="400110"/>
              </a:xfrm>
              <a:prstGeom prst="rect">
                <a:avLst/>
              </a:prstGeom>
              <a:noFill/>
            </p:spPr>
            <p:txBody>
              <a:bodyPr wrap="none" lIns="91440" tIns="45720" rIns="91440" bIns="45720">
                <a:spAutoFit/>
              </a:bodyPr>
              <a:lstStyle/>
              <a:p>
                <a:pPr algn="ctr"/>
                <a:r>
                  <a:rPr lang="en-US" sz="2000" b="0" cap="none" spc="0" dirty="0">
                    <a:ln w="0"/>
                    <a:solidFill>
                      <a:schemeClr val="bg1"/>
                    </a:solidFill>
                    <a:effectLst>
                      <a:outerShdw blurRad="38100" dist="19050" dir="2700000" algn="tl" rotWithShape="0">
                        <a:schemeClr val="dk1">
                          <a:alpha val="40000"/>
                        </a:schemeClr>
                      </a:outerShdw>
                    </a:effectLst>
                  </a:rPr>
                  <a:t>HB</a:t>
                </a:r>
              </a:p>
            </p:txBody>
          </p:sp>
        </p:grpSp>
        <p:grpSp>
          <p:nvGrpSpPr>
            <p:cNvPr id="46" name="Group 45">
              <a:extLst>
                <a:ext uri="{FF2B5EF4-FFF2-40B4-BE49-F238E27FC236}">
                  <a16:creationId xmlns:a16="http://schemas.microsoft.com/office/drawing/2014/main" id="{5593AE37-D94B-0643-AB04-920137CE1F32}"/>
                </a:ext>
              </a:extLst>
            </p:cNvPr>
            <p:cNvGrpSpPr/>
            <p:nvPr/>
          </p:nvGrpSpPr>
          <p:grpSpPr>
            <a:xfrm>
              <a:off x="6761019" y="5580291"/>
              <a:ext cx="473022" cy="1283594"/>
              <a:chOff x="6375399" y="4441642"/>
              <a:chExt cx="473022" cy="1283594"/>
            </a:xfrm>
          </p:grpSpPr>
          <p:sp>
            <p:nvSpPr>
              <p:cNvPr id="1059" name="Oval 1058">
                <a:extLst>
                  <a:ext uri="{FF2B5EF4-FFF2-40B4-BE49-F238E27FC236}">
                    <a16:creationId xmlns:a16="http://schemas.microsoft.com/office/drawing/2014/main" id="{79EF8A5A-D931-203D-3DB9-BB74C2F380F8}"/>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0" name="Rectangle: Top Corners Rounded 1059">
                <a:extLst>
                  <a:ext uri="{FF2B5EF4-FFF2-40B4-BE49-F238E27FC236}">
                    <a16:creationId xmlns:a16="http://schemas.microsoft.com/office/drawing/2014/main" id="{9889F290-A4D3-0FEC-514D-367C651C11AA}"/>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1" name="Rectangle: Top Corners Rounded 1060">
                <a:extLst>
                  <a:ext uri="{FF2B5EF4-FFF2-40B4-BE49-F238E27FC236}">
                    <a16:creationId xmlns:a16="http://schemas.microsoft.com/office/drawing/2014/main" id="{D31D0D2B-030D-70FB-30B3-0C3B0C3F5D88}"/>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2" name="Rectangle 1061">
                <a:extLst>
                  <a:ext uri="{FF2B5EF4-FFF2-40B4-BE49-F238E27FC236}">
                    <a16:creationId xmlns:a16="http://schemas.microsoft.com/office/drawing/2014/main" id="{4D7AA6F6-7567-4DE4-532E-739598F96981}"/>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3" name="Rectangle 1062">
                <a:extLst>
                  <a:ext uri="{FF2B5EF4-FFF2-40B4-BE49-F238E27FC236}">
                    <a16:creationId xmlns:a16="http://schemas.microsoft.com/office/drawing/2014/main" id="{04F0364B-8F54-841D-B7EC-74587C0EF5C1}"/>
                  </a:ext>
                </a:extLst>
              </p:cNvPr>
              <p:cNvSpPr/>
              <p:nvPr/>
            </p:nvSpPr>
            <p:spPr>
              <a:xfrm>
                <a:off x="6448952" y="4677300"/>
                <a:ext cx="324127"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B</a:t>
                </a:r>
                <a:endParaRPr lang="en-US" sz="2000" b="0" cap="none" spc="0" dirty="0">
                  <a:ln w="0"/>
                  <a:solidFill>
                    <a:schemeClr val="bg1"/>
                  </a:solidFill>
                  <a:effectLst>
                    <a:outerShdw blurRad="38100" dist="19050" dir="2700000" algn="tl" rotWithShape="0">
                      <a:schemeClr val="dk1">
                        <a:alpha val="40000"/>
                      </a:schemeClr>
                    </a:outerShdw>
                  </a:effectLst>
                </a:endParaRPr>
              </a:p>
            </p:txBody>
          </p:sp>
        </p:grpSp>
        <p:grpSp>
          <p:nvGrpSpPr>
            <p:cNvPr id="47" name="Group 46">
              <a:extLst>
                <a:ext uri="{FF2B5EF4-FFF2-40B4-BE49-F238E27FC236}">
                  <a16:creationId xmlns:a16="http://schemas.microsoft.com/office/drawing/2014/main" id="{4A0685E3-7D5E-9648-2533-14D4933E7CEC}"/>
                </a:ext>
              </a:extLst>
            </p:cNvPr>
            <p:cNvGrpSpPr/>
            <p:nvPr/>
          </p:nvGrpSpPr>
          <p:grpSpPr>
            <a:xfrm>
              <a:off x="7361640" y="5580291"/>
              <a:ext cx="473022" cy="1283594"/>
              <a:chOff x="6375399" y="4441642"/>
              <a:chExt cx="473022" cy="1283594"/>
            </a:xfrm>
          </p:grpSpPr>
          <p:sp>
            <p:nvSpPr>
              <p:cNvPr id="1054" name="Oval 1053">
                <a:extLst>
                  <a:ext uri="{FF2B5EF4-FFF2-40B4-BE49-F238E27FC236}">
                    <a16:creationId xmlns:a16="http://schemas.microsoft.com/office/drawing/2014/main" id="{FF4491BF-68CD-7073-D38C-4A245001D9A6}"/>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5" name="Rectangle: Top Corners Rounded 1054">
                <a:extLst>
                  <a:ext uri="{FF2B5EF4-FFF2-40B4-BE49-F238E27FC236}">
                    <a16:creationId xmlns:a16="http://schemas.microsoft.com/office/drawing/2014/main" id="{9B70A06A-E635-318E-8F0A-69DC7DA90F3B}"/>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6" name="Rectangle: Top Corners Rounded 1055">
                <a:extLst>
                  <a:ext uri="{FF2B5EF4-FFF2-40B4-BE49-F238E27FC236}">
                    <a16:creationId xmlns:a16="http://schemas.microsoft.com/office/drawing/2014/main" id="{8FF8ACA5-C48D-9A34-E8F4-F241689E7F8B}"/>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7" name="Rectangle 1056">
                <a:extLst>
                  <a:ext uri="{FF2B5EF4-FFF2-40B4-BE49-F238E27FC236}">
                    <a16:creationId xmlns:a16="http://schemas.microsoft.com/office/drawing/2014/main" id="{DD761B1D-A973-A9ED-28DE-B00D9C731280}"/>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8" name="Rectangle 1057">
                <a:extLst>
                  <a:ext uri="{FF2B5EF4-FFF2-40B4-BE49-F238E27FC236}">
                    <a16:creationId xmlns:a16="http://schemas.microsoft.com/office/drawing/2014/main" id="{75C3349D-1B1D-2D72-7072-723F804DE53C}"/>
                  </a:ext>
                </a:extLst>
              </p:cNvPr>
              <p:cNvSpPr/>
              <p:nvPr/>
            </p:nvSpPr>
            <p:spPr>
              <a:xfrm>
                <a:off x="6384031" y="4677300"/>
                <a:ext cx="453970"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2B</a:t>
                </a:r>
                <a:endParaRPr lang="en-US" sz="2000" b="0" cap="none" spc="0" dirty="0">
                  <a:ln w="0"/>
                  <a:solidFill>
                    <a:schemeClr val="bg1"/>
                  </a:solidFill>
                  <a:effectLst>
                    <a:outerShdw blurRad="38100" dist="19050" dir="2700000" algn="tl" rotWithShape="0">
                      <a:schemeClr val="dk1">
                        <a:alpha val="40000"/>
                      </a:schemeClr>
                    </a:outerShdw>
                  </a:effectLst>
                </a:endParaRPr>
              </a:p>
            </p:txBody>
          </p:sp>
        </p:grpSp>
        <p:grpSp>
          <p:nvGrpSpPr>
            <p:cNvPr id="48" name="Group 47">
              <a:extLst>
                <a:ext uri="{FF2B5EF4-FFF2-40B4-BE49-F238E27FC236}">
                  <a16:creationId xmlns:a16="http://schemas.microsoft.com/office/drawing/2014/main" id="{6B00A489-10C5-8BA2-F9CA-D3E46C17FCCD}"/>
                </a:ext>
              </a:extLst>
            </p:cNvPr>
            <p:cNvGrpSpPr/>
            <p:nvPr/>
          </p:nvGrpSpPr>
          <p:grpSpPr>
            <a:xfrm>
              <a:off x="7962261" y="5580291"/>
              <a:ext cx="473022" cy="1283594"/>
              <a:chOff x="6375399" y="4441642"/>
              <a:chExt cx="473022" cy="1283594"/>
            </a:xfrm>
          </p:grpSpPr>
          <p:sp>
            <p:nvSpPr>
              <p:cNvPr id="1049" name="Oval 1048">
                <a:extLst>
                  <a:ext uri="{FF2B5EF4-FFF2-40B4-BE49-F238E27FC236}">
                    <a16:creationId xmlns:a16="http://schemas.microsoft.com/office/drawing/2014/main" id="{E45D668F-6E32-2D1C-2182-490CED913AF1}"/>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0" name="Rectangle: Top Corners Rounded 1049">
                <a:extLst>
                  <a:ext uri="{FF2B5EF4-FFF2-40B4-BE49-F238E27FC236}">
                    <a16:creationId xmlns:a16="http://schemas.microsoft.com/office/drawing/2014/main" id="{50C03100-BC99-A319-0C48-FFBABA7BF4D8}"/>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1" name="Rectangle: Top Corners Rounded 1050">
                <a:extLst>
                  <a:ext uri="{FF2B5EF4-FFF2-40B4-BE49-F238E27FC236}">
                    <a16:creationId xmlns:a16="http://schemas.microsoft.com/office/drawing/2014/main" id="{10858AA6-CB48-F3C4-22A3-7C7484AE7735}"/>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2" name="Rectangle 1051">
                <a:extLst>
                  <a:ext uri="{FF2B5EF4-FFF2-40B4-BE49-F238E27FC236}">
                    <a16:creationId xmlns:a16="http://schemas.microsoft.com/office/drawing/2014/main" id="{BB2B620A-197B-6DD7-410E-17D954AEF2ED}"/>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3" name="Rectangle 1052">
                <a:extLst>
                  <a:ext uri="{FF2B5EF4-FFF2-40B4-BE49-F238E27FC236}">
                    <a16:creationId xmlns:a16="http://schemas.microsoft.com/office/drawing/2014/main" id="{45AD4B2D-DDC0-FC76-E9F6-891A3BDB0AFC}"/>
                  </a:ext>
                </a:extLst>
              </p:cNvPr>
              <p:cNvSpPr/>
              <p:nvPr/>
            </p:nvSpPr>
            <p:spPr>
              <a:xfrm>
                <a:off x="6384031" y="4677300"/>
                <a:ext cx="453970"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3B</a:t>
                </a:r>
                <a:endParaRPr lang="en-US" sz="2000" b="0" cap="none" spc="0" dirty="0">
                  <a:ln w="0"/>
                  <a:solidFill>
                    <a:schemeClr val="bg1"/>
                  </a:solidFill>
                  <a:effectLst>
                    <a:outerShdw blurRad="38100" dist="19050" dir="2700000" algn="tl" rotWithShape="0">
                      <a:schemeClr val="dk1">
                        <a:alpha val="40000"/>
                      </a:schemeClr>
                    </a:outerShdw>
                  </a:effectLst>
                </a:endParaRPr>
              </a:p>
            </p:txBody>
          </p:sp>
        </p:grpSp>
        <p:grpSp>
          <p:nvGrpSpPr>
            <p:cNvPr id="49" name="Group 48">
              <a:extLst>
                <a:ext uri="{FF2B5EF4-FFF2-40B4-BE49-F238E27FC236}">
                  <a16:creationId xmlns:a16="http://schemas.microsoft.com/office/drawing/2014/main" id="{D9C668FB-4B57-05B3-C39D-1455361A836D}"/>
                </a:ext>
              </a:extLst>
            </p:cNvPr>
            <p:cNvGrpSpPr/>
            <p:nvPr/>
          </p:nvGrpSpPr>
          <p:grpSpPr>
            <a:xfrm>
              <a:off x="8562882" y="5580291"/>
              <a:ext cx="473022" cy="1283594"/>
              <a:chOff x="6375399" y="4441642"/>
              <a:chExt cx="473022" cy="1283594"/>
            </a:xfrm>
          </p:grpSpPr>
          <p:sp>
            <p:nvSpPr>
              <p:cNvPr id="1044" name="Oval 1043">
                <a:extLst>
                  <a:ext uri="{FF2B5EF4-FFF2-40B4-BE49-F238E27FC236}">
                    <a16:creationId xmlns:a16="http://schemas.microsoft.com/office/drawing/2014/main" id="{D845B9CC-00C5-93D9-7EA5-C5C79775D207}"/>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5" name="Rectangle: Top Corners Rounded 1044">
                <a:extLst>
                  <a:ext uri="{FF2B5EF4-FFF2-40B4-BE49-F238E27FC236}">
                    <a16:creationId xmlns:a16="http://schemas.microsoft.com/office/drawing/2014/main" id="{57A330A8-C311-E111-45C9-967DC7ADD0E5}"/>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6" name="Rectangle: Top Corners Rounded 1045">
                <a:extLst>
                  <a:ext uri="{FF2B5EF4-FFF2-40B4-BE49-F238E27FC236}">
                    <a16:creationId xmlns:a16="http://schemas.microsoft.com/office/drawing/2014/main" id="{11E67F91-9445-1B0E-AF41-0F3CB02B6AC3}"/>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7" name="Rectangle 1046">
                <a:extLst>
                  <a:ext uri="{FF2B5EF4-FFF2-40B4-BE49-F238E27FC236}">
                    <a16:creationId xmlns:a16="http://schemas.microsoft.com/office/drawing/2014/main" id="{C55B1BA3-9807-91FE-BEA6-0CCF77687F16}"/>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8" name="Rectangle 1047">
                <a:extLst>
                  <a:ext uri="{FF2B5EF4-FFF2-40B4-BE49-F238E27FC236}">
                    <a16:creationId xmlns:a16="http://schemas.microsoft.com/office/drawing/2014/main" id="{EAB68650-226A-2D81-FA96-082B98C37DD5}"/>
                  </a:ext>
                </a:extLst>
              </p:cNvPr>
              <p:cNvSpPr/>
              <p:nvPr/>
            </p:nvSpPr>
            <p:spPr>
              <a:xfrm>
                <a:off x="6384031" y="4677300"/>
                <a:ext cx="453970"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4B</a:t>
                </a:r>
                <a:endParaRPr lang="en-US" sz="2000" b="0" cap="none" spc="0" dirty="0">
                  <a:ln w="0"/>
                  <a:solidFill>
                    <a:schemeClr val="bg1"/>
                  </a:solidFill>
                  <a:effectLst>
                    <a:outerShdw blurRad="38100" dist="19050" dir="2700000" algn="tl" rotWithShape="0">
                      <a:schemeClr val="dk1">
                        <a:alpha val="40000"/>
                      </a:schemeClr>
                    </a:outerShdw>
                  </a:effectLst>
                </a:endParaRPr>
              </a:p>
            </p:txBody>
          </p:sp>
        </p:grpSp>
        <p:grpSp>
          <p:nvGrpSpPr>
            <p:cNvPr id="50" name="Group 49">
              <a:extLst>
                <a:ext uri="{FF2B5EF4-FFF2-40B4-BE49-F238E27FC236}">
                  <a16:creationId xmlns:a16="http://schemas.microsoft.com/office/drawing/2014/main" id="{18D287E5-5713-8BEA-D332-C4035F2BE8A0}"/>
                </a:ext>
              </a:extLst>
            </p:cNvPr>
            <p:cNvGrpSpPr/>
            <p:nvPr/>
          </p:nvGrpSpPr>
          <p:grpSpPr>
            <a:xfrm>
              <a:off x="9163503" y="5580291"/>
              <a:ext cx="473022" cy="1283594"/>
              <a:chOff x="6375399" y="4441642"/>
              <a:chExt cx="473022" cy="1283594"/>
            </a:xfrm>
          </p:grpSpPr>
          <p:sp>
            <p:nvSpPr>
              <p:cNvPr id="1039" name="Oval 1038">
                <a:extLst>
                  <a:ext uri="{FF2B5EF4-FFF2-40B4-BE49-F238E27FC236}">
                    <a16:creationId xmlns:a16="http://schemas.microsoft.com/office/drawing/2014/main" id="{4563978A-3C15-A0DC-3446-8757EEED9CAF}"/>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0" name="Rectangle: Top Corners Rounded 1039">
                <a:extLst>
                  <a:ext uri="{FF2B5EF4-FFF2-40B4-BE49-F238E27FC236}">
                    <a16:creationId xmlns:a16="http://schemas.microsoft.com/office/drawing/2014/main" id="{DCAE508D-3158-872F-039F-48A63B284D3F}"/>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1" name="Rectangle: Top Corners Rounded 1040">
                <a:extLst>
                  <a:ext uri="{FF2B5EF4-FFF2-40B4-BE49-F238E27FC236}">
                    <a16:creationId xmlns:a16="http://schemas.microsoft.com/office/drawing/2014/main" id="{A816341A-6378-1F48-30B5-271412C2B01D}"/>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2" name="Rectangle 1041">
                <a:extLst>
                  <a:ext uri="{FF2B5EF4-FFF2-40B4-BE49-F238E27FC236}">
                    <a16:creationId xmlns:a16="http://schemas.microsoft.com/office/drawing/2014/main" id="{00EA3B6E-D56E-8AC4-CCB5-CC5A0FDEE1C4}"/>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3" name="Rectangle 1042">
                <a:extLst>
                  <a:ext uri="{FF2B5EF4-FFF2-40B4-BE49-F238E27FC236}">
                    <a16:creationId xmlns:a16="http://schemas.microsoft.com/office/drawing/2014/main" id="{4F28A722-DAB6-2EA1-2BFC-E8BDDB8D90D2}"/>
                  </a:ext>
                </a:extLst>
              </p:cNvPr>
              <p:cNvSpPr/>
              <p:nvPr/>
            </p:nvSpPr>
            <p:spPr>
              <a:xfrm>
                <a:off x="6384031" y="4677300"/>
                <a:ext cx="453970"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5B</a:t>
                </a:r>
                <a:endParaRPr lang="en-US" sz="2000" b="0" cap="none" spc="0" dirty="0">
                  <a:ln w="0"/>
                  <a:solidFill>
                    <a:schemeClr val="bg1"/>
                  </a:solidFill>
                  <a:effectLst>
                    <a:outerShdw blurRad="38100" dist="19050" dir="2700000" algn="tl" rotWithShape="0">
                      <a:schemeClr val="dk1">
                        <a:alpha val="40000"/>
                      </a:schemeClr>
                    </a:outerShdw>
                  </a:effectLst>
                </a:endParaRPr>
              </a:p>
            </p:txBody>
          </p:sp>
        </p:grpSp>
        <p:grpSp>
          <p:nvGrpSpPr>
            <p:cNvPr id="51" name="Group 50">
              <a:extLst>
                <a:ext uri="{FF2B5EF4-FFF2-40B4-BE49-F238E27FC236}">
                  <a16:creationId xmlns:a16="http://schemas.microsoft.com/office/drawing/2014/main" id="{B2A86036-7FCE-F64F-6EB0-DA238E9B5183}"/>
                </a:ext>
              </a:extLst>
            </p:cNvPr>
            <p:cNvGrpSpPr/>
            <p:nvPr/>
          </p:nvGrpSpPr>
          <p:grpSpPr>
            <a:xfrm>
              <a:off x="9764124" y="5580291"/>
              <a:ext cx="473022" cy="1283594"/>
              <a:chOff x="6375399" y="4441642"/>
              <a:chExt cx="473022" cy="1283594"/>
            </a:xfrm>
          </p:grpSpPr>
          <p:sp>
            <p:nvSpPr>
              <p:cNvPr id="1034" name="Oval 1033">
                <a:extLst>
                  <a:ext uri="{FF2B5EF4-FFF2-40B4-BE49-F238E27FC236}">
                    <a16:creationId xmlns:a16="http://schemas.microsoft.com/office/drawing/2014/main" id="{D33C9553-54E1-CDA9-044B-73BF98C872B4}"/>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5" name="Rectangle: Top Corners Rounded 1034">
                <a:extLst>
                  <a:ext uri="{FF2B5EF4-FFF2-40B4-BE49-F238E27FC236}">
                    <a16:creationId xmlns:a16="http://schemas.microsoft.com/office/drawing/2014/main" id="{19F28908-5011-70DC-8947-364CB47F9F46}"/>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6" name="Rectangle: Top Corners Rounded 1035">
                <a:extLst>
                  <a:ext uri="{FF2B5EF4-FFF2-40B4-BE49-F238E27FC236}">
                    <a16:creationId xmlns:a16="http://schemas.microsoft.com/office/drawing/2014/main" id="{66B9533E-E33F-5F40-DD29-5E9052B5E614}"/>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7" name="Rectangle 1036">
                <a:extLst>
                  <a:ext uri="{FF2B5EF4-FFF2-40B4-BE49-F238E27FC236}">
                    <a16:creationId xmlns:a16="http://schemas.microsoft.com/office/drawing/2014/main" id="{53A04F6B-3686-AC27-DE13-62B11D527AD8}"/>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8" name="Rectangle 1037">
                <a:extLst>
                  <a:ext uri="{FF2B5EF4-FFF2-40B4-BE49-F238E27FC236}">
                    <a16:creationId xmlns:a16="http://schemas.microsoft.com/office/drawing/2014/main" id="{0312035D-3E85-5228-D78C-414C88166299}"/>
                  </a:ext>
                </a:extLst>
              </p:cNvPr>
              <p:cNvSpPr/>
              <p:nvPr/>
            </p:nvSpPr>
            <p:spPr>
              <a:xfrm>
                <a:off x="6384031" y="4677300"/>
                <a:ext cx="453970"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6B</a:t>
                </a:r>
                <a:endParaRPr lang="en-US" sz="2000" b="0" cap="none" spc="0" dirty="0">
                  <a:ln w="0"/>
                  <a:solidFill>
                    <a:schemeClr val="bg1"/>
                  </a:solidFill>
                  <a:effectLst>
                    <a:outerShdw blurRad="38100" dist="19050" dir="2700000" algn="tl" rotWithShape="0">
                      <a:schemeClr val="dk1">
                        <a:alpha val="40000"/>
                      </a:schemeClr>
                    </a:outerShdw>
                  </a:effectLst>
                </a:endParaRPr>
              </a:p>
            </p:txBody>
          </p:sp>
        </p:grpSp>
        <p:grpSp>
          <p:nvGrpSpPr>
            <p:cNvPr id="52" name="Group 51">
              <a:extLst>
                <a:ext uri="{FF2B5EF4-FFF2-40B4-BE49-F238E27FC236}">
                  <a16:creationId xmlns:a16="http://schemas.microsoft.com/office/drawing/2014/main" id="{C4144F9E-851A-AEAF-5825-D02346BBAAC7}"/>
                </a:ext>
              </a:extLst>
            </p:cNvPr>
            <p:cNvGrpSpPr/>
            <p:nvPr/>
          </p:nvGrpSpPr>
          <p:grpSpPr>
            <a:xfrm>
              <a:off x="10364745" y="5580291"/>
              <a:ext cx="473022" cy="1283594"/>
              <a:chOff x="6375399" y="4441642"/>
              <a:chExt cx="473022" cy="1283594"/>
            </a:xfrm>
          </p:grpSpPr>
          <p:sp>
            <p:nvSpPr>
              <p:cNvPr id="1029" name="Oval 1028">
                <a:extLst>
                  <a:ext uri="{FF2B5EF4-FFF2-40B4-BE49-F238E27FC236}">
                    <a16:creationId xmlns:a16="http://schemas.microsoft.com/office/drawing/2014/main" id="{C785FE6B-B356-5B80-E617-B00CB1D9CBE8}"/>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0" name="Rectangle: Top Corners Rounded 1029">
                <a:extLst>
                  <a:ext uri="{FF2B5EF4-FFF2-40B4-BE49-F238E27FC236}">
                    <a16:creationId xmlns:a16="http://schemas.microsoft.com/office/drawing/2014/main" id="{1E261416-7D9B-9DAF-0009-1E64A399AEF9}"/>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1" name="Rectangle: Top Corners Rounded 1030">
                <a:extLst>
                  <a:ext uri="{FF2B5EF4-FFF2-40B4-BE49-F238E27FC236}">
                    <a16:creationId xmlns:a16="http://schemas.microsoft.com/office/drawing/2014/main" id="{0D05EC80-BEFF-5E74-2BF9-72D42E2C1D2C}"/>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2" name="Rectangle 1031">
                <a:extLst>
                  <a:ext uri="{FF2B5EF4-FFF2-40B4-BE49-F238E27FC236}">
                    <a16:creationId xmlns:a16="http://schemas.microsoft.com/office/drawing/2014/main" id="{CBD55B1E-1788-734F-A026-DEC9CDE8AF9C}"/>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3" name="Rectangle 1032">
                <a:extLst>
                  <a:ext uri="{FF2B5EF4-FFF2-40B4-BE49-F238E27FC236}">
                    <a16:creationId xmlns:a16="http://schemas.microsoft.com/office/drawing/2014/main" id="{0FC75C55-B5C5-C076-3149-22F9699DB908}"/>
                  </a:ext>
                </a:extLst>
              </p:cNvPr>
              <p:cNvSpPr/>
              <p:nvPr/>
            </p:nvSpPr>
            <p:spPr>
              <a:xfrm>
                <a:off x="6384031" y="4677300"/>
                <a:ext cx="453970"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7B</a:t>
                </a:r>
                <a:endParaRPr lang="en-US" sz="2000" b="0" cap="none" spc="0" dirty="0">
                  <a:ln w="0"/>
                  <a:solidFill>
                    <a:schemeClr val="bg1"/>
                  </a:solidFill>
                  <a:effectLst>
                    <a:outerShdw blurRad="38100" dist="19050" dir="2700000" algn="tl" rotWithShape="0">
                      <a:schemeClr val="dk1">
                        <a:alpha val="40000"/>
                      </a:schemeClr>
                    </a:outerShdw>
                  </a:effectLst>
                </a:endParaRPr>
              </a:p>
            </p:txBody>
          </p:sp>
        </p:grpSp>
        <p:grpSp>
          <p:nvGrpSpPr>
            <p:cNvPr id="54" name="Group 53">
              <a:extLst>
                <a:ext uri="{FF2B5EF4-FFF2-40B4-BE49-F238E27FC236}">
                  <a16:creationId xmlns:a16="http://schemas.microsoft.com/office/drawing/2014/main" id="{AE7B1E0C-2F51-2F21-5AB0-B9EE1934AFEA}"/>
                </a:ext>
              </a:extLst>
            </p:cNvPr>
            <p:cNvGrpSpPr/>
            <p:nvPr/>
          </p:nvGrpSpPr>
          <p:grpSpPr>
            <a:xfrm>
              <a:off x="10965366" y="5580291"/>
              <a:ext cx="473022" cy="1283594"/>
              <a:chOff x="6375399" y="4441642"/>
              <a:chExt cx="473022" cy="1283594"/>
            </a:xfrm>
          </p:grpSpPr>
          <p:sp>
            <p:nvSpPr>
              <p:cNvPr id="63" name="Oval 62">
                <a:extLst>
                  <a:ext uri="{FF2B5EF4-FFF2-40B4-BE49-F238E27FC236}">
                    <a16:creationId xmlns:a16="http://schemas.microsoft.com/office/drawing/2014/main" id="{4446E325-978C-D683-2BDD-871B03A6D6FD}"/>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4" name="Rectangle: Top Corners Rounded 1023">
                <a:extLst>
                  <a:ext uri="{FF2B5EF4-FFF2-40B4-BE49-F238E27FC236}">
                    <a16:creationId xmlns:a16="http://schemas.microsoft.com/office/drawing/2014/main" id="{5F40EBE9-B52D-87EB-5CDF-637D3C3A690F}"/>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5" name="Rectangle: Top Corners Rounded 1024">
                <a:extLst>
                  <a:ext uri="{FF2B5EF4-FFF2-40B4-BE49-F238E27FC236}">
                    <a16:creationId xmlns:a16="http://schemas.microsoft.com/office/drawing/2014/main" id="{7B13D0A5-8468-2A7B-387B-B910B9DB17E5}"/>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7" name="Rectangle 1026">
                <a:extLst>
                  <a:ext uri="{FF2B5EF4-FFF2-40B4-BE49-F238E27FC236}">
                    <a16:creationId xmlns:a16="http://schemas.microsoft.com/office/drawing/2014/main" id="{28748D33-1B7E-1CBD-E06D-FE8128816B0B}"/>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8" name="Rectangle 1027">
                <a:extLst>
                  <a:ext uri="{FF2B5EF4-FFF2-40B4-BE49-F238E27FC236}">
                    <a16:creationId xmlns:a16="http://schemas.microsoft.com/office/drawing/2014/main" id="{88CF1F75-3698-B083-1467-C41F11525B1C}"/>
                  </a:ext>
                </a:extLst>
              </p:cNvPr>
              <p:cNvSpPr/>
              <p:nvPr/>
            </p:nvSpPr>
            <p:spPr>
              <a:xfrm>
                <a:off x="6384030" y="4677300"/>
                <a:ext cx="453971"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8B</a:t>
                </a:r>
                <a:endParaRPr lang="en-US" sz="2000" b="0" cap="none" spc="0" dirty="0">
                  <a:ln w="0"/>
                  <a:solidFill>
                    <a:schemeClr val="bg1"/>
                  </a:solidFill>
                  <a:effectLst>
                    <a:outerShdw blurRad="38100" dist="19050" dir="2700000" algn="tl" rotWithShape="0">
                      <a:schemeClr val="dk1">
                        <a:alpha val="40000"/>
                      </a:schemeClr>
                    </a:outerShdw>
                  </a:effectLst>
                </a:endParaRPr>
              </a:p>
            </p:txBody>
          </p:sp>
        </p:grpSp>
        <p:grpSp>
          <p:nvGrpSpPr>
            <p:cNvPr id="55" name="Group 54">
              <a:extLst>
                <a:ext uri="{FF2B5EF4-FFF2-40B4-BE49-F238E27FC236}">
                  <a16:creationId xmlns:a16="http://schemas.microsoft.com/office/drawing/2014/main" id="{8B7A86DB-A318-E8D9-047C-F77A14BBA0D2}"/>
                </a:ext>
              </a:extLst>
            </p:cNvPr>
            <p:cNvGrpSpPr/>
            <p:nvPr/>
          </p:nvGrpSpPr>
          <p:grpSpPr>
            <a:xfrm>
              <a:off x="11565986" y="5580291"/>
              <a:ext cx="473022" cy="1283594"/>
              <a:chOff x="6375399" y="4441642"/>
              <a:chExt cx="473022" cy="1283594"/>
            </a:xfrm>
          </p:grpSpPr>
          <p:sp>
            <p:nvSpPr>
              <p:cNvPr id="58" name="Oval 57">
                <a:extLst>
                  <a:ext uri="{FF2B5EF4-FFF2-40B4-BE49-F238E27FC236}">
                    <a16:creationId xmlns:a16="http://schemas.microsoft.com/office/drawing/2014/main" id="{17B5345B-3389-220C-C15F-536F86C2D565}"/>
                  </a:ext>
                </a:extLst>
              </p:cNvPr>
              <p:cNvSpPr/>
              <p:nvPr/>
            </p:nvSpPr>
            <p:spPr>
              <a:xfrm>
                <a:off x="6375399" y="4441642"/>
                <a:ext cx="473021" cy="39625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Top Corners Rounded 58">
                <a:extLst>
                  <a:ext uri="{FF2B5EF4-FFF2-40B4-BE49-F238E27FC236}">
                    <a16:creationId xmlns:a16="http://schemas.microsoft.com/office/drawing/2014/main" id="{16A0C6C3-A043-6078-7CC9-4EA647BBE89A}"/>
                  </a:ext>
                </a:extLst>
              </p:cNvPr>
              <p:cNvSpPr/>
              <p:nvPr/>
            </p:nvSpPr>
            <p:spPr>
              <a:xfrm>
                <a:off x="6375400" y="4612004"/>
                <a:ext cx="473021" cy="1113232"/>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Top Corners Rounded 59">
                <a:extLst>
                  <a:ext uri="{FF2B5EF4-FFF2-40B4-BE49-F238E27FC236}">
                    <a16:creationId xmlns:a16="http://schemas.microsoft.com/office/drawing/2014/main" id="{ED88AA40-B9CE-9BA9-58D0-E37B0C18B9FE}"/>
                  </a:ext>
                </a:extLst>
              </p:cNvPr>
              <p:cNvSpPr/>
              <p:nvPr/>
            </p:nvSpPr>
            <p:spPr>
              <a:xfrm>
                <a:off x="6458373" y="4612004"/>
                <a:ext cx="307074" cy="1113232"/>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8DAB4CB3-267F-ABC9-CC9C-6F0DA1C1B67F}"/>
                  </a:ext>
                </a:extLst>
              </p:cNvPr>
              <p:cNvSpPr/>
              <p:nvPr/>
            </p:nvSpPr>
            <p:spPr>
              <a:xfrm>
                <a:off x="6375399" y="4612004"/>
                <a:ext cx="473021" cy="555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AC518C12-3913-0BE6-9EB4-D33B8EAC51D4}"/>
                  </a:ext>
                </a:extLst>
              </p:cNvPr>
              <p:cNvSpPr/>
              <p:nvPr/>
            </p:nvSpPr>
            <p:spPr>
              <a:xfrm>
                <a:off x="6384030" y="4677300"/>
                <a:ext cx="453971" cy="400110"/>
              </a:xfrm>
              <a:prstGeom prst="rect">
                <a:avLst/>
              </a:prstGeom>
              <a:noFill/>
            </p:spPr>
            <p:txBody>
              <a:bodyPr wrap="none" lIns="91440" tIns="45720" rIns="91440" bIns="45720">
                <a:spAutoFit/>
              </a:bodyPr>
              <a:lstStyle/>
              <a:p>
                <a:pPr algn="ctr"/>
                <a:r>
                  <a:rPr lang="en-US" sz="2000" dirty="0">
                    <a:ln w="0"/>
                    <a:solidFill>
                      <a:schemeClr val="bg1"/>
                    </a:solidFill>
                    <a:effectLst>
                      <a:outerShdw blurRad="38100" dist="19050" dir="2700000" algn="tl" rotWithShape="0">
                        <a:schemeClr val="dk1">
                          <a:alpha val="40000"/>
                        </a:schemeClr>
                      </a:outerShdw>
                    </a:effectLst>
                  </a:rPr>
                  <a:t>9B</a:t>
                </a:r>
                <a:endParaRPr lang="en-US" sz="2000" b="0" cap="none" spc="0" dirty="0">
                  <a:ln w="0"/>
                  <a:solidFill>
                    <a:schemeClr val="bg1"/>
                  </a:solidFill>
                  <a:effectLst>
                    <a:outerShdw blurRad="38100" dist="19050" dir="2700000" algn="tl" rotWithShape="0">
                      <a:schemeClr val="dk1">
                        <a:alpha val="40000"/>
                      </a:schemeClr>
                    </a:outerShdw>
                  </a:effectLst>
                </a:endParaRPr>
              </a:p>
            </p:txBody>
          </p:sp>
        </p:grpSp>
        <p:graphicFrame>
          <p:nvGraphicFramePr>
            <p:cNvPr id="56" name="Object 55">
              <a:extLst>
                <a:ext uri="{FF2B5EF4-FFF2-40B4-BE49-F238E27FC236}">
                  <a16:creationId xmlns:a16="http://schemas.microsoft.com/office/drawing/2014/main" id="{DBA7689A-B4B5-EE50-2B27-EF4DFC50152A}"/>
                </a:ext>
              </a:extLst>
            </p:cNvPr>
            <p:cNvGraphicFramePr>
              <a:graphicFrameLocks noChangeAspect="1"/>
            </p:cNvGraphicFramePr>
            <p:nvPr>
              <p:extLst>
                <p:ext uri="{D42A27DB-BD31-4B8C-83A1-F6EECF244321}">
                  <p14:modId xmlns:p14="http://schemas.microsoft.com/office/powerpoint/2010/main" val="2389069491"/>
                </p:ext>
              </p:extLst>
            </p:nvPr>
          </p:nvGraphicFramePr>
          <p:xfrm>
            <a:off x="35175" y="4537449"/>
            <a:ext cx="6060825" cy="1095375"/>
          </p:xfrm>
          <a:graphic>
            <a:graphicData uri="http://schemas.openxmlformats.org/presentationml/2006/ole">
              <mc:AlternateContent xmlns:mc="http://schemas.openxmlformats.org/markup-compatibility/2006">
                <mc:Choice xmlns:v="urn:schemas-microsoft-com:vml" Requires="v">
                  <p:oleObj name="PhotoImpact" r:id="rId4" imgW="6724440" imgH="1095120" progId="PI3.Image">
                    <p:embed/>
                  </p:oleObj>
                </mc:Choice>
                <mc:Fallback>
                  <p:oleObj name="PhotoImpact" r:id="rId4" imgW="6724440" imgH="1095120" progId="PI3.Image">
                    <p:embed/>
                    <p:pic>
                      <p:nvPicPr>
                        <p:cNvPr id="250" name="Object 249">
                          <a:extLst>
                            <a:ext uri="{FF2B5EF4-FFF2-40B4-BE49-F238E27FC236}">
                              <a16:creationId xmlns:a16="http://schemas.microsoft.com/office/drawing/2014/main" id="{6B72B0E9-7670-48CC-BA20-C10A50AF520B}"/>
                            </a:ext>
                          </a:extLst>
                        </p:cNvPr>
                        <p:cNvPicPr/>
                        <p:nvPr/>
                      </p:nvPicPr>
                      <p:blipFill>
                        <a:blip r:embed="rId5"/>
                        <a:stretch>
                          <a:fillRect/>
                        </a:stretch>
                      </p:blipFill>
                      <p:spPr>
                        <a:xfrm>
                          <a:off x="35175" y="4537449"/>
                          <a:ext cx="6060825" cy="1095375"/>
                        </a:xfrm>
                        <a:prstGeom prst="rect">
                          <a:avLst/>
                        </a:prstGeom>
                      </p:spPr>
                    </p:pic>
                  </p:oleObj>
                </mc:Fallback>
              </mc:AlternateContent>
            </a:graphicData>
          </a:graphic>
        </p:graphicFrame>
        <p:graphicFrame>
          <p:nvGraphicFramePr>
            <p:cNvPr id="57" name="Object 56">
              <a:extLst>
                <a:ext uri="{FF2B5EF4-FFF2-40B4-BE49-F238E27FC236}">
                  <a16:creationId xmlns:a16="http://schemas.microsoft.com/office/drawing/2014/main" id="{27CABCF2-D53A-FE02-A87E-DF38A0631D92}"/>
                </a:ext>
              </a:extLst>
            </p:cNvPr>
            <p:cNvGraphicFramePr>
              <a:graphicFrameLocks noChangeAspect="1"/>
            </p:cNvGraphicFramePr>
            <p:nvPr>
              <p:extLst>
                <p:ext uri="{D42A27DB-BD31-4B8C-83A1-F6EECF244321}">
                  <p14:modId xmlns:p14="http://schemas.microsoft.com/office/powerpoint/2010/main" val="3250692170"/>
                </p:ext>
              </p:extLst>
            </p:nvPr>
          </p:nvGraphicFramePr>
          <p:xfrm>
            <a:off x="6095999" y="4523016"/>
            <a:ext cx="6060825" cy="1057275"/>
          </p:xfrm>
          <a:graphic>
            <a:graphicData uri="http://schemas.openxmlformats.org/presentationml/2006/ole">
              <mc:AlternateContent xmlns:mc="http://schemas.openxmlformats.org/markup-compatibility/2006">
                <mc:Choice xmlns:v="urn:schemas-microsoft-com:vml" Requires="v">
                  <p:oleObj name="PhotoImpact" r:id="rId6" imgW="6724440" imgH="1056960" progId="PI3.Image">
                    <p:embed/>
                  </p:oleObj>
                </mc:Choice>
                <mc:Fallback>
                  <p:oleObj name="PhotoImpact" r:id="rId6" imgW="6724440" imgH="1056960" progId="PI3.Image">
                    <p:embed/>
                    <p:pic>
                      <p:nvPicPr>
                        <p:cNvPr id="251" name="Object 250">
                          <a:extLst>
                            <a:ext uri="{FF2B5EF4-FFF2-40B4-BE49-F238E27FC236}">
                              <a16:creationId xmlns:a16="http://schemas.microsoft.com/office/drawing/2014/main" id="{EF72A04F-351D-46B8-88C1-58272566C34A}"/>
                            </a:ext>
                          </a:extLst>
                        </p:cNvPr>
                        <p:cNvPicPr/>
                        <p:nvPr/>
                      </p:nvPicPr>
                      <p:blipFill>
                        <a:blip r:embed="rId7"/>
                        <a:stretch>
                          <a:fillRect/>
                        </a:stretch>
                      </p:blipFill>
                      <p:spPr>
                        <a:xfrm>
                          <a:off x="6095999" y="4523016"/>
                          <a:ext cx="6060825" cy="1057275"/>
                        </a:xfrm>
                        <a:prstGeom prst="rect">
                          <a:avLst/>
                        </a:prstGeom>
                      </p:spPr>
                    </p:pic>
                  </p:oleObj>
                </mc:Fallback>
              </mc:AlternateContent>
            </a:graphicData>
          </a:graphic>
        </p:graphicFrame>
      </p:grpSp>
      <p:pic>
        <p:nvPicPr>
          <p:cNvPr id="1119" name="Picture 1118" descr="A picture containing baseball, bat, player, ball&#10;&#10;Description automatically generated">
            <a:extLst>
              <a:ext uri="{FF2B5EF4-FFF2-40B4-BE49-F238E27FC236}">
                <a16:creationId xmlns:a16="http://schemas.microsoft.com/office/drawing/2014/main" id="{0A760FC4-ECCB-2D50-F698-1E560E85F2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68340" y="881455"/>
            <a:ext cx="2880000" cy="2880000"/>
          </a:xfrm>
          <a:prstGeom prst="rect">
            <a:avLst/>
          </a:prstGeom>
          <a:ln>
            <a:noFill/>
          </a:ln>
          <a:effectLst>
            <a:outerShdw blurRad="292100" dist="139700" dir="2700000" algn="tl" rotWithShape="0">
              <a:srgbClr val="333333">
                <a:alpha val="65000"/>
              </a:srgbClr>
            </a:outerShdw>
          </a:effectLst>
        </p:spPr>
      </p:pic>
      <p:sp>
        <p:nvSpPr>
          <p:cNvPr id="1120" name="Rectangle: Rounded Corners 1119">
            <a:extLst>
              <a:ext uri="{FF2B5EF4-FFF2-40B4-BE49-F238E27FC236}">
                <a16:creationId xmlns:a16="http://schemas.microsoft.com/office/drawing/2014/main" id="{85A40E8C-DA25-3263-3963-5639DB280148}"/>
              </a:ext>
            </a:extLst>
          </p:cNvPr>
          <p:cNvSpPr/>
          <p:nvPr/>
        </p:nvSpPr>
        <p:spPr>
          <a:xfrm>
            <a:off x="9048347" y="868444"/>
            <a:ext cx="1276753"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Rubber</a:t>
            </a:r>
            <a:endParaRPr lang="en-GB" sz="1600" dirty="0">
              <a:solidFill>
                <a:srgbClr val="5A3A06"/>
              </a:solidFill>
            </a:endParaRPr>
          </a:p>
        </p:txBody>
      </p:sp>
      <p:sp>
        <p:nvSpPr>
          <p:cNvPr id="1121" name="Rectangle: Rounded Corners 1120">
            <a:extLst>
              <a:ext uri="{FF2B5EF4-FFF2-40B4-BE49-F238E27FC236}">
                <a16:creationId xmlns:a16="http://schemas.microsoft.com/office/drawing/2014/main" id="{C9B1A7A6-4541-2AF7-DFF8-F369A720D7B3}"/>
              </a:ext>
            </a:extLst>
          </p:cNvPr>
          <p:cNvSpPr/>
          <p:nvPr/>
        </p:nvSpPr>
        <p:spPr>
          <a:xfrm>
            <a:off x="7457856" y="2052632"/>
            <a:ext cx="926205" cy="346305"/>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Lead</a:t>
            </a:r>
            <a:endParaRPr lang="en-GB" sz="1600" dirty="0">
              <a:solidFill>
                <a:srgbClr val="5A3A06"/>
              </a:solidFill>
            </a:endParaRPr>
          </a:p>
        </p:txBody>
      </p:sp>
      <p:sp>
        <p:nvSpPr>
          <p:cNvPr id="1122" name="Rectangle: Rounded Corners 1121">
            <a:extLst>
              <a:ext uri="{FF2B5EF4-FFF2-40B4-BE49-F238E27FC236}">
                <a16:creationId xmlns:a16="http://schemas.microsoft.com/office/drawing/2014/main" id="{0120CB7E-27E0-937A-5F53-DF69FB545B3B}"/>
              </a:ext>
            </a:extLst>
          </p:cNvPr>
          <p:cNvSpPr/>
          <p:nvPr/>
        </p:nvSpPr>
        <p:spPr>
          <a:xfrm>
            <a:off x="9399120" y="3289371"/>
            <a:ext cx="1403954"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Wood Casing</a:t>
            </a:r>
            <a:endParaRPr lang="en-GB" sz="1600" dirty="0">
              <a:solidFill>
                <a:srgbClr val="5A3A06"/>
              </a:solidFill>
            </a:endParaRPr>
          </a:p>
        </p:txBody>
      </p:sp>
      <p:sp>
        <p:nvSpPr>
          <p:cNvPr id="1123" name="Rectangle: Rounded Corners 1122">
            <a:extLst>
              <a:ext uri="{FF2B5EF4-FFF2-40B4-BE49-F238E27FC236}">
                <a16:creationId xmlns:a16="http://schemas.microsoft.com/office/drawing/2014/main" id="{5BA378A3-C38C-B5A6-D84C-ADD856020FB4}"/>
              </a:ext>
            </a:extLst>
          </p:cNvPr>
          <p:cNvSpPr/>
          <p:nvPr/>
        </p:nvSpPr>
        <p:spPr>
          <a:xfrm>
            <a:off x="10499005" y="2081882"/>
            <a:ext cx="1403954"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Ferule</a:t>
            </a:r>
            <a:endParaRPr lang="en-GB" sz="1600" dirty="0">
              <a:solidFill>
                <a:srgbClr val="5A3A06"/>
              </a:solidFill>
            </a:endParaRPr>
          </a:p>
        </p:txBody>
      </p:sp>
      <p:cxnSp>
        <p:nvCxnSpPr>
          <p:cNvPr id="1124" name="Straight Arrow Connector 1123">
            <a:extLst>
              <a:ext uri="{FF2B5EF4-FFF2-40B4-BE49-F238E27FC236}">
                <a16:creationId xmlns:a16="http://schemas.microsoft.com/office/drawing/2014/main" id="{CAE6A93A-B8C6-706C-1A35-D6886598A9D0}"/>
              </a:ext>
            </a:extLst>
          </p:cNvPr>
          <p:cNvCxnSpPr>
            <a:stCxn id="1120" idx="3"/>
          </p:cNvCxnSpPr>
          <p:nvPr/>
        </p:nvCxnSpPr>
        <p:spPr>
          <a:xfrm flipV="1">
            <a:off x="10325100" y="1008072"/>
            <a:ext cx="512666" cy="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25" name="Straight Arrow Connector 1124">
            <a:extLst>
              <a:ext uri="{FF2B5EF4-FFF2-40B4-BE49-F238E27FC236}">
                <a16:creationId xmlns:a16="http://schemas.microsoft.com/office/drawing/2014/main" id="{C3D8D3E4-6E6B-D5EB-C16E-35293BEDCB03}"/>
              </a:ext>
            </a:extLst>
          </p:cNvPr>
          <p:cNvCxnSpPr>
            <a:cxnSpLocks/>
            <a:stCxn id="1121" idx="2"/>
          </p:cNvCxnSpPr>
          <p:nvPr/>
        </p:nvCxnSpPr>
        <p:spPr>
          <a:xfrm>
            <a:off x="7920959" y="2398937"/>
            <a:ext cx="379617" cy="110809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26" name="Straight Arrow Connector 1125">
            <a:extLst>
              <a:ext uri="{FF2B5EF4-FFF2-40B4-BE49-F238E27FC236}">
                <a16:creationId xmlns:a16="http://schemas.microsoft.com/office/drawing/2014/main" id="{687E0DCA-7727-BF46-D70E-33150B04EF9E}"/>
              </a:ext>
            </a:extLst>
          </p:cNvPr>
          <p:cNvCxnSpPr>
            <a:stCxn id="1122" idx="0"/>
          </p:cNvCxnSpPr>
          <p:nvPr/>
        </p:nvCxnSpPr>
        <p:spPr>
          <a:xfrm flipH="1" flipV="1">
            <a:off x="9436874" y="2569299"/>
            <a:ext cx="664223" cy="72007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127" name="Straight Arrow Connector 1126">
            <a:extLst>
              <a:ext uri="{FF2B5EF4-FFF2-40B4-BE49-F238E27FC236}">
                <a16:creationId xmlns:a16="http://schemas.microsoft.com/office/drawing/2014/main" id="{BD8FF907-3817-53A6-297D-A9EB4083D44D}"/>
              </a:ext>
            </a:extLst>
          </p:cNvPr>
          <p:cNvCxnSpPr>
            <a:stCxn id="1123" idx="0"/>
          </p:cNvCxnSpPr>
          <p:nvPr/>
        </p:nvCxnSpPr>
        <p:spPr>
          <a:xfrm flipH="1" flipV="1">
            <a:off x="10803074" y="1231335"/>
            <a:ext cx="397908" cy="85054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28" name="TextBox 1127">
            <a:extLst>
              <a:ext uri="{FF2B5EF4-FFF2-40B4-BE49-F238E27FC236}">
                <a16:creationId xmlns:a16="http://schemas.microsoft.com/office/drawing/2014/main" id="{EF010198-388A-A7F6-EE6E-EA0F0C90C026}"/>
              </a:ext>
            </a:extLst>
          </p:cNvPr>
          <p:cNvSpPr txBox="1"/>
          <p:nvPr/>
        </p:nvSpPr>
        <p:spPr>
          <a:xfrm>
            <a:off x="343956" y="1587690"/>
            <a:ext cx="6518717" cy="2554545"/>
          </a:xfrm>
          <a:prstGeom prst="rect">
            <a:avLst/>
          </a:prstGeom>
          <a:noFill/>
        </p:spPr>
        <p:txBody>
          <a:bodyPr wrap="square" rtlCol="0">
            <a:spAutoFit/>
          </a:bodyPr>
          <a:lstStyle/>
          <a:p>
            <a:r>
              <a:rPr lang="en-US" sz="2000" dirty="0">
                <a:solidFill>
                  <a:srgbClr val="5A3A06"/>
                </a:solidFill>
              </a:rPr>
              <a:t>A pencil is a drawing and writing instrument that comes in many grades </a:t>
            </a:r>
            <a:r>
              <a:rPr lang="en-US" sz="2000" i="1" dirty="0">
                <a:solidFill>
                  <a:srgbClr val="5A3A06"/>
                </a:solidFill>
              </a:rPr>
              <a:t>(see bottom of slide)</a:t>
            </a:r>
            <a:r>
              <a:rPr lang="en-US" sz="2000" dirty="0">
                <a:solidFill>
                  <a:srgbClr val="5A3A06"/>
                </a:solidFill>
              </a:rPr>
              <a:t>. The lead is a graphite powder mixed with a clay binder that creates a mark from physical abrasion.</a:t>
            </a:r>
          </a:p>
          <a:p>
            <a:endParaRPr lang="en-US" sz="2000" i="1" dirty="0">
              <a:solidFill>
                <a:srgbClr val="5A3A06"/>
              </a:solidFill>
            </a:endParaRPr>
          </a:p>
          <a:p>
            <a:r>
              <a:rPr lang="en-US" sz="2000" dirty="0">
                <a:solidFill>
                  <a:srgbClr val="5A3A06"/>
                </a:solidFill>
              </a:rPr>
              <a:t>Pencils are mainly used for drawing and sketching and in this case for marking wood for cutting or shaping. As well as different shades pencils come in colours too.</a:t>
            </a:r>
            <a:endParaRPr lang="en-GB" sz="2000" dirty="0">
              <a:solidFill>
                <a:srgbClr val="5A3A06"/>
              </a:solidFill>
            </a:endParaRPr>
          </a:p>
        </p:txBody>
      </p:sp>
      <p:pic>
        <p:nvPicPr>
          <p:cNvPr id="1129" name="Picture 1128">
            <a:extLst>
              <a:ext uri="{FF2B5EF4-FFF2-40B4-BE49-F238E27FC236}">
                <a16:creationId xmlns:a16="http://schemas.microsoft.com/office/drawing/2014/main" id="{47EBFE56-D33A-1322-2E27-ECE4BAA18E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1130" name="Picture 1129">
            <a:extLst>
              <a:ext uri="{FF2B5EF4-FFF2-40B4-BE49-F238E27FC236}">
                <a16:creationId xmlns:a16="http://schemas.microsoft.com/office/drawing/2014/main" id="{1271B8F1-F3D8-85B2-97F6-FFD9343E70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588684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9A98593-3516-6E85-6257-ECDA9A413BFE}"/>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CCAD385E-31FF-6028-C7F7-6007737074C6}"/>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83B444D0-43D7-32BA-0E0C-746DE81AA6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5743A3B9-89A7-084D-A87E-F4F09887DD94}"/>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1:</a:t>
            </a:r>
          </a:p>
          <a:p>
            <a:r>
              <a:rPr lang="en-US" sz="3200" dirty="0">
                <a:ln w="0"/>
                <a:solidFill>
                  <a:schemeClr val="bg1"/>
                </a:solidFill>
                <a:effectLst>
                  <a:outerShdw blurRad="38100" dist="19050" dir="2700000" algn="tl" rotWithShape="0">
                    <a:schemeClr val="dk1">
                      <a:alpha val="40000"/>
                    </a:schemeClr>
                  </a:outerShdw>
                </a:effectLst>
              </a:rPr>
              <a:t>Scribe</a:t>
            </a:r>
            <a:r>
              <a:rPr lang="en-US" sz="3200" b="0" cap="none" spc="0" dirty="0">
                <a:ln w="0"/>
                <a:solidFill>
                  <a:schemeClr val="bg1"/>
                </a:solidFill>
                <a:effectLst>
                  <a:outerShdw blurRad="38100" dist="19050" dir="2700000" algn="tl" rotWithShape="0">
                    <a:schemeClr val="dk1">
                      <a:alpha val="40000"/>
                    </a:schemeClr>
                  </a:outerShdw>
                </a:effectLst>
              </a:rPr>
              <a:t>.</a:t>
            </a:r>
          </a:p>
        </p:txBody>
      </p:sp>
      <p:pic>
        <p:nvPicPr>
          <p:cNvPr id="3" name="Picture 2" descr="A close up of a black background&#10;&#10;Description automatically generated">
            <a:extLst>
              <a:ext uri="{FF2B5EF4-FFF2-40B4-BE49-F238E27FC236}">
                <a16:creationId xmlns:a16="http://schemas.microsoft.com/office/drawing/2014/main" id="{110F981F-DBB4-B1CB-6DC2-1AE2B47D8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8267" y="1388078"/>
            <a:ext cx="2880000" cy="2880000"/>
          </a:xfrm>
          <a:prstGeom prst="rect">
            <a:avLst/>
          </a:prstGeom>
          <a:ln>
            <a:noFill/>
          </a:ln>
          <a:effectLst>
            <a:outerShdw blurRad="292100" dist="139700" dir="2700000" algn="tl" rotWithShape="0">
              <a:srgbClr val="333333">
                <a:alpha val="65000"/>
              </a:srgbClr>
            </a:outerShdw>
          </a:effectLst>
        </p:spPr>
      </p:pic>
      <p:sp>
        <p:nvSpPr>
          <p:cNvPr id="6" name="Rectangle: Rounded Corners 5">
            <a:extLst>
              <a:ext uri="{FF2B5EF4-FFF2-40B4-BE49-F238E27FC236}">
                <a16:creationId xmlns:a16="http://schemas.microsoft.com/office/drawing/2014/main" id="{27E2599C-09A8-DD98-1590-8FD20B166BFB}"/>
              </a:ext>
            </a:extLst>
          </p:cNvPr>
          <p:cNvSpPr/>
          <p:nvPr/>
        </p:nvSpPr>
        <p:spPr>
          <a:xfrm>
            <a:off x="9048347" y="868444"/>
            <a:ext cx="1276753"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Head</a:t>
            </a:r>
            <a:endParaRPr lang="en-GB" sz="1600" dirty="0">
              <a:solidFill>
                <a:srgbClr val="5A3A06"/>
              </a:solidFill>
            </a:endParaRPr>
          </a:p>
        </p:txBody>
      </p:sp>
      <p:sp>
        <p:nvSpPr>
          <p:cNvPr id="7" name="Rectangle: Rounded Corners 6">
            <a:extLst>
              <a:ext uri="{FF2B5EF4-FFF2-40B4-BE49-F238E27FC236}">
                <a16:creationId xmlns:a16="http://schemas.microsoft.com/office/drawing/2014/main" id="{52B4D2F5-59DA-5353-C1C9-D75B8361E401}"/>
              </a:ext>
            </a:extLst>
          </p:cNvPr>
          <p:cNvSpPr/>
          <p:nvPr/>
        </p:nvSpPr>
        <p:spPr>
          <a:xfrm>
            <a:off x="7250120" y="2989120"/>
            <a:ext cx="1276753"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Body</a:t>
            </a:r>
            <a:endParaRPr lang="en-GB" sz="1600" dirty="0">
              <a:solidFill>
                <a:srgbClr val="5A3A06"/>
              </a:solidFill>
            </a:endParaRPr>
          </a:p>
        </p:txBody>
      </p:sp>
      <p:cxnSp>
        <p:nvCxnSpPr>
          <p:cNvPr id="8" name="Straight Arrow Connector 7">
            <a:extLst>
              <a:ext uri="{FF2B5EF4-FFF2-40B4-BE49-F238E27FC236}">
                <a16:creationId xmlns:a16="http://schemas.microsoft.com/office/drawing/2014/main" id="{F4D25EC1-471D-C9E8-F313-92452C1251D6}"/>
              </a:ext>
            </a:extLst>
          </p:cNvPr>
          <p:cNvCxnSpPr/>
          <p:nvPr/>
        </p:nvCxnSpPr>
        <p:spPr>
          <a:xfrm flipV="1">
            <a:off x="8543499" y="2538484"/>
            <a:ext cx="777922" cy="4094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4B438C95-0657-3DF7-A659-3348B231FE5F}"/>
              </a:ext>
            </a:extLst>
          </p:cNvPr>
          <p:cNvCxnSpPr>
            <a:stCxn id="6" idx="1"/>
          </p:cNvCxnSpPr>
          <p:nvPr/>
        </p:nvCxnSpPr>
        <p:spPr>
          <a:xfrm flipH="1">
            <a:off x="8652681" y="1008073"/>
            <a:ext cx="395666" cy="58871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4F54340C-FF1E-D124-BD80-F48C9ED79A38}"/>
              </a:ext>
            </a:extLst>
          </p:cNvPr>
          <p:cNvCxnSpPr/>
          <p:nvPr/>
        </p:nvCxnSpPr>
        <p:spPr>
          <a:xfrm flipH="1" flipV="1">
            <a:off x="10972800" y="4024095"/>
            <a:ext cx="132058" cy="34473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11" name="Picture 10" descr="A close up of a black background&#10;&#10;Description automatically generated">
            <a:extLst>
              <a:ext uri="{FF2B5EF4-FFF2-40B4-BE49-F238E27FC236}">
                <a16:creationId xmlns:a16="http://schemas.microsoft.com/office/drawing/2014/main" id="{E2873AB0-E447-5ED6-165F-93AE5D65F12B}"/>
              </a:ext>
            </a:extLst>
          </p:cNvPr>
          <p:cNvPicPr>
            <a:picLocks noChangeAspect="1"/>
          </p:cNvPicPr>
          <p:nvPr/>
        </p:nvPicPr>
        <p:blipFill rotWithShape="1">
          <a:blip r:embed="rId4">
            <a:extLst>
              <a:ext uri="{28A0092B-C50C-407E-A947-70E740481C1C}">
                <a14:useLocalDpi xmlns:a14="http://schemas.microsoft.com/office/drawing/2010/main" val="0"/>
              </a:ext>
            </a:extLst>
          </a:blip>
          <a:srcRect l="5769" t="6280" r="7570" b="6576"/>
          <a:stretch/>
        </p:blipFill>
        <p:spPr>
          <a:xfrm rot="18908977">
            <a:off x="1992900" y="1759181"/>
            <a:ext cx="6879464" cy="6917867"/>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A53B6BC7-8971-E2F9-2266-44CECF24096B}"/>
              </a:ext>
            </a:extLst>
          </p:cNvPr>
          <p:cNvSpPr txBox="1"/>
          <p:nvPr/>
        </p:nvSpPr>
        <p:spPr>
          <a:xfrm>
            <a:off x="436728" y="1733266"/>
            <a:ext cx="6004693" cy="1631216"/>
          </a:xfrm>
          <a:prstGeom prst="rect">
            <a:avLst/>
          </a:prstGeom>
          <a:noFill/>
        </p:spPr>
        <p:txBody>
          <a:bodyPr wrap="square" rtlCol="0">
            <a:spAutoFit/>
          </a:bodyPr>
          <a:lstStyle/>
          <a:p>
            <a:r>
              <a:rPr lang="en-US" sz="2000" dirty="0">
                <a:solidFill>
                  <a:srgbClr val="5A3A06"/>
                </a:solidFill>
              </a:rPr>
              <a:t>A scribe is used for marking wood accurately. Sometimes preferred over a pencil or instead of a pencil. Scribes produce fine markings that reduce the need for aftercare or removal. A basic scribe is a steel spike with a tip sharpened to a fine point.</a:t>
            </a:r>
            <a:endParaRPr lang="en-GB" sz="2000" dirty="0">
              <a:solidFill>
                <a:srgbClr val="5A3A06"/>
              </a:solidFill>
            </a:endParaRPr>
          </a:p>
        </p:txBody>
      </p:sp>
      <p:pic>
        <p:nvPicPr>
          <p:cNvPr id="13" name="Picture 12">
            <a:extLst>
              <a:ext uri="{FF2B5EF4-FFF2-40B4-BE49-F238E27FC236}">
                <a16:creationId xmlns:a16="http://schemas.microsoft.com/office/drawing/2014/main" id="{AED5D766-D855-2D3C-4FEA-343381B820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14" name="Picture 13">
            <a:extLst>
              <a:ext uri="{FF2B5EF4-FFF2-40B4-BE49-F238E27FC236}">
                <a16:creationId xmlns:a16="http://schemas.microsoft.com/office/drawing/2014/main" id="{090249E0-F751-F85E-BDCB-4F92C34D4D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2264804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22B6B4C-E100-083A-374D-6891B43D93A7}"/>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6D651324-0E19-273D-752E-4059A489950A}"/>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396CDA9B-D07C-647B-53C6-399B75CF10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5FB74C9B-3F5C-10D3-218C-453C168BBA77}"/>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1:</a:t>
            </a:r>
          </a:p>
          <a:p>
            <a:r>
              <a:rPr lang="en-US" sz="3200" dirty="0">
                <a:ln w="0"/>
                <a:solidFill>
                  <a:schemeClr val="bg1"/>
                </a:solidFill>
                <a:effectLst>
                  <a:outerShdw blurRad="38100" dist="19050" dir="2700000" algn="tl" rotWithShape="0">
                    <a:schemeClr val="dk1">
                      <a:alpha val="40000"/>
                    </a:schemeClr>
                  </a:outerShdw>
                </a:effectLst>
              </a:rPr>
              <a:t>Tape Measure</a:t>
            </a:r>
            <a:r>
              <a:rPr lang="en-US" sz="3200" b="0" cap="none" spc="0" dirty="0">
                <a:ln w="0"/>
                <a:solidFill>
                  <a:schemeClr val="bg1"/>
                </a:solidFill>
                <a:effectLst>
                  <a:outerShdw blurRad="38100" dist="19050" dir="2700000" algn="tl" rotWithShape="0">
                    <a:schemeClr val="dk1">
                      <a:alpha val="40000"/>
                    </a:schemeClr>
                  </a:outerShdw>
                </a:effectLst>
              </a:rPr>
              <a:t>.</a:t>
            </a:r>
          </a:p>
        </p:txBody>
      </p:sp>
      <p:sp>
        <p:nvSpPr>
          <p:cNvPr id="3" name="TextBox 2">
            <a:extLst>
              <a:ext uri="{FF2B5EF4-FFF2-40B4-BE49-F238E27FC236}">
                <a16:creationId xmlns:a16="http://schemas.microsoft.com/office/drawing/2014/main" id="{9CC69C4C-8F50-A124-C1F3-947E0FB3D40A}"/>
              </a:ext>
            </a:extLst>
          </p:cNvPr>
          <p:cNvSpPr txBox="1"/>
          <p:nvPr/>
        </p:nvSpPr>
        <p:spPr>
          <a:xfrm>
            <a:off x="152399" y="1511300"/>
            <a:ext cx="7061201" cy="2862322"/>
          </a:xfrm>
          <a:prstGeom prst="rect">
            <a:avLst/>
          </a:prstGeom>
          <a:noFill/>
        </p:spPr>
        <p:txBody>
          <a:bodyPr wrap="square" rtlCol="0">
            <a:spAutoFit/>
          </a:bodyPr>
          <a:lstStyle/>
          <a:p>
            <a:r>
              <a:rPr lang="en-US" sz="2000" dirty="0">
                <a:solidFill>
                  <a:srgbClr val="5A3A06"/>
                </a:solidFill>
              </a:rPr>
              <a:t>A tape measure is a tool used for measuring. It has linear measurement markings and can be found in both metric and imperial versions. Most tape measures have both metric and imperial measurement markings.</a:t>
            </a:r>
          </a:p>
          <a:p>
            <a:endParaRPr lang="en-US" sz="2000" dirty="0">
              <a:solidFill>
                <a:srgbClr val="5A3A06"/>
              </a:solidFill>
            </a:endParaRPr>
          </a:p>
          <a:p>
            <a:r>
              <a:rPr lang="en-US" sz="2000" dirty="0">
                <a:solidFill>
                  <a:srgbClr val="5A3A06"/>
                </a:solidFill>
              </a:rPr>
              <a:t>Tape measures can typically be bought in 3m, 5m and 8m lengths.</a:t>
            </a:r>
          </a:p>
          <a:p>
            <a:endParaRPr lang="en-US" sz="2000" dirty="0">
              <a:solidFill>
                <a:srgbClr val="5A3A06"/>
              </a:solidFill>
            </a:endParaRPr>
          </a:p>
          <a:p>
            <a:r>
              <a:rPr lang="en-US" sz="2000" dirty="0">
                <a:solidFill>
                  <a:srgbClr val="5A3A06"/>
                </a:solidFill>
              </a:rPr>
              <a:t>Tape measures consist of a metal strip that retracts into the body/case of the tape measure.</a:t>
            </a:r>
            <a:endParaRPr lang="en-GB" sz="2000" dirty="0">
              <a:solidFill>
                <a:srgbClr val="5A3A06"/>
              </a:solidFill>
            </a:endParaRPr>
          </a:p>
        </p:txBody>
      </p:sp>
      <p:pic>
        <p:nvPicPr>
          <p:cNvPr id="4" name="Picture 3" descr="A close up of a logo&#10;&#10;Description automatically generated">
            <a:extLst>
              <a:ext uri="{FF2B5EF4-FFF2-40B4-BE49-F238E27FC236}">
                <a16:creationId xmlns:a16="http://schemas.microsoft.com/office/drawing/2014/main" id="{AC6FCF3F-9D16-D84D-919E-4EF1654F5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5105" y="5263068"/>
            <a:ext cx="1214467" cy="1214467"/>
          </a:xfrm>
          <a:prstGeom prst="rect">
            <a:avLst/>
          </a:prstGeom>
        </p:spPr>
      </p:pic>
      <p:pic>
        <p:nvPicPr>
          <p:cNvPr id="6" name="Picture 5" descr="A close up of a logo&#10;&#10;Description automatically generated">
            <a:extLst>
              <a:ext uri="{FF2B5EF4-FFF2-40B4-BE49-F238E27FC236}">
                <a16:creationId xmlns:a16="http://schemas.microsoft.com/office/drawing/2014/main" id="{3A494247-78AB-EC52-2626-8BA6E2DE8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2354" y="4879581"/>
            <a:ext cx="1597269" cy="1597269"/>
          </a:xfrm>
          <a:prstGeom prst="rect">
            <a:avLst/>
          </a:prstGeom>
        </p:spPr>
      </p:pic>
      <p:pic>
        <p:nvPicPr>
          <p:cNvPr id="7" name="Picture 6" descr="A close up of a device&#10;&#10;Description automatically generated">
            <a:extLst>
              <a:ext uri="{FF2B5EF4-FFF2-40B4-BE49-F238E27FC236}">
                <a16:creationId xmlns:a16="http://schemas.microsoft.com/office/drawing/2014/main" id="{34EAB118-96AA-55F1-0C37-F8EAAF191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361" y="4387735"/>
            <a:ext cx="2160000" cy="2160000"/>
          </a:xfrm>
          <a:prstGeom prst="rect">
            <a:avLst/>
          </a:prstGeom>
        </p:spPr>
      </p:pic>
      <p:pic>
        <p:nvPicPr>
          <p:cNvPr id="8" name="Picture 7" descr="A close up of a device&#10;&#10;Description automatically generated">
            <a:extLst>
              <a:ext uri="{FF2B5EF4-FFF2-40B4-BE49-F238E27FC236}">
                <a16:creationId xmlns:a16="http://schemas.microsoft.com/office/drawing/2014/main" id="{F06D7990-175A-8C87-35BE-9E4B020200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8347" y="1621271"/>
            <a:ext cx="2160000" cy="2160000"/>
          </a:xfrm>
          <a:prstGeom prst="rect">
            <a:avLst/>
          </a:prstGeom>
        </p:spPr>
      </p:pic>
      <p:sp>
        <p:nvSpPr>
          <p:cNvPr id="9" name="Rectangle: Rounded Corners 8">
            <a:extLst>
              <a:ext uri="{FF2B5EF4-FFF2-40B4-BE49-F238E27FC236}">
                <a16:creationId xmlns:a16="http://schemas.microsoft.com/office/drawing/2014/main" id="{67359AC8-8382-A73C-7A4D-4B9EC4B552B3}"/>
              </a:ext>
            </a:extLst>
          </p:cNvPr>
          <p:cNvSpPr/>
          <p:nvPr/>
        </p:nvSpPr>
        <p:spPr>
          <a:xfrm>
            <a:off x="10756902" y="1621271"/>
            <a:ext cx="1282699"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Thumb Lock</a:t>
            </a:r>
            <a:endParaRPr lang="en-GB" sz="1600" dirty="0">
              <a:solidFill>
                <a:srgbClr val="5A3A06"/>
              </a:solidFill>
            </a:endParaRPr>
          </a:p>
        </p:txBody>
      </p:sp>
      <p:sp>
        <p:nvSpPr>
          <p:cNvPr id="10" name="Rectangle: Rounded Corners 9">
            <a:extLst>
              <a:ext uri="{FF2B5EF4-FFF2-40B4-BE49-F238E27FC236}">
                <a16:creationId xmlns:a16="http://schemas.microsoft.com/office/drawing/2014/main" id="{4B45249D-6892-2C95-270C-C87A3D5F8313}"/>
              </a:ext>
            </a:extLst>
          </p:cNvPr>
          <p:cNvSpPr/>
          <p:nvPr/>
        </p:nvSpPr>
        <p:spPr>
          <a:xfrm>
            <a:off x="7372543" y="1570328"/>
            <a:ext cx="1282699"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Body/Case</a:t>
            </a:r>
            <a:endParaRPr lang="en-GB" sz="1600" dirty="0">
              <a:solidFill>
                <a:srgbClr val="5A3A06"/>
              </a:solidFill>
            </a:endParaRPr>
          </a:p>
        </p:txBody>
      </p:sp>
      <p:sp>
        <p:nvSpPr>
          <p:cNvPr id="11" name="Rectangle: Rounded Corners 10">
            <a:extLst>
              <a:ext uri="{FF2B5EF4-FFF2-40B4-BE49-F238E27FC236}">
                <a16:creationId xmlns:a16="http://schemas.microsoft.com/office/drawing/2014/main" id="{DBD61614-7CCF-BA8D-6852-43C43EDB2EAF}"/>
              </a:ext>
            </a:extLst>
          </p:cNvPr>
          <p:cNvSpPr/>
          <p:nvPr/>
        </p:nvSpPr>
        <p:spPr>
          <a:xfrm>
            <a:off x="9048347" y="868444"/>
            <a:ext cx="1276753"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Belt Loop</a:t>
            </a:r>
            <a:endParaRPr lang="en-GB" sz="1600" dirty="0">
              <a:solidFill>
                <a:srgbClr val="5A3A06"/>
              </a:solidFill>
            </a:endParaRPr>
          </a:p>
        </p:txBody>
      </p:sp>
      <p:sp>
        <p:nvSpPr>
          <p:cNvPr id="12" name="Rectangle: Rounded Corners 11">
            <a:extLst>
              <a:ext uri="{FF2B5EF4-FFF2-40B4-BE49-F238E27FC236}">
                <a16:creationId xmlns:a16="http://schemas.microsoft.com/office/drawing/2014/main" id="{9D72BFA7-EE8A-74A7-2F11-376D09DBCABF}"/>
              </a:ext>
            </a:extLst>
          </p:cNvPr>
          <p:cNvSpPr/>
          <p:nvPr/>
        </p:nvSpPr>
        <p:spPr>
          <a:xfrm>
            <a:off x="11169998" y="2663204"/>
            <a:ext cx="907953"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Blade</a:t>
            </a:r>
            <a:endParaRPr lang="en-GB" sz="1600" dirty="0">
              <a:solidFill>
                <a:srgbClr val="5A3A06"/>
              </a:solidFill>
            </a:endParaRPr>
          </a:p>
        </p:txBody>
      </p:sp>
      <p:sp>
        <p:nvSpPr>
          <p:cNvPr id="13" name="Rectangle: Rounded Corners 12">
            <a:extLst>
              <a:ext uri="{FF2B5EF4-FFF2-40B4-BE49-F238E27FC236}">
                <a16:creationId xmlns:a16="http://schemas.microsoft.com/office/drawing/2014/main" id="{1D36E5AA-F7C7-0FA4-D864-604AC2B4FE78}"/>
              </a:ext>
            </a:extLst>
          </p:cNvPr>
          <p:cNvSpPr/>
          <p:nvPr/>
        </p:nvSpPr>
        <p:spPr>
          <a:xfrm>
            <a:off x="11124798" y="4006256"/>
            <a:ext cx="907953" cy="228314"/>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Hook</a:t>
            </a:r>
            <a:endParaRPr lang="en-GB" sz="1600" dirty="0">
              <a:solidFill>
                <a:srgbClr val="5A3A06"/>
              </a:solidFill>
            </a:endParaRPr>
          </a:p>
        </p:txBody>
      </p:sp>
      <p:sp>
        <p:nvSpPr>
          <p:cNvPr id="14" name="Rectangle: Rounded Corners 13">
            <a:extLst>
              <a:ext uri="{FF2B5EF4-FFF2-40B4-BE49-F238E27FC236}">
                <a16:creationId xmlns:a16="http://schemas.microsoft.com/office/drawing/2014/main" id="{4B015BC0-20F4-9146-3230-7B727A011D7A}"/>
              </a:ext>
            </a:extLst>
          </p:cNvPr>
          <p:cNvSpPr/>
          <p:nvPr/>
        </p:nvSpPr>
        <p:spPr>
          <a:xfrm>
            <a:off x="8083946" y="3614506"/>
            <a:ext cx="1447607"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Spring &amp; Stop</a:t>
            </a:r>
            <a:endParaRPr lang="en-GB" sz="1600" dirty="0">
              <a:solidFill>
                <a:srgbClr val="5A3A06"/>
              </a:solidFill>
            </a:endParaRPr>
          </a:p>
        </p:txBody>
      </p:sp>
      <p:cxnSp>
        <p:nvCxnSpPr>
          <p:cNvPr id="15" name="Straight Arrow Connector 14">
            <a:extLst>
              <a:ext uri="{FF2B5EF4-FFF2-40B4-BE49-F238E27FC236}">
                <a16:creationId xmlns:a16="http://schemas.microsoft.com/office/drawing/2014/main" id="{2E226158-32B1-6B60-2D81-487449D12AF7}"/>
              </a:ext>
            </a:extLst>
          </p:cNvPr>
          <p:cNvCxnSpPr>
            <a:stCxn id="10" idx="3"/>
          </p:cNvCxnSpPr>
          <p:nvPr/>
        </p:nvCxnSpPr>
        <p:spPr>
          <a:xfrm>
            <a:off x="8655242" y="1709957"/>
            <a:ext cx="876311" cy="53794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93CF788C-FBD5-A592-8BD9-39B478210981}"/>
              </a:ext>
            </a:extLst>
          </p:cNvPr>
          <p:cNvCxnSpPr>
            <a:stCxn id="11" idx="2"/>
          </p:cNvCxnSpPr>
          <p:nvPr/>
        </p:nvCxnSpPr>
        <p:spPr>
          <a:xfrm>
            <a:off x="9686724" y="1147701"/>
            <a:ext cx="238924" cy="6131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ACA097B8-029E-0104-46DC-212401D2F80F}"/>
              </a:ext>
            </a:extLst>
          </p:cNvPr>
          <p:cNvCxnSpPr>
            <a:stCxn id="9" idx="2"/>
          </p:cNvCxnSpPr>
          <p:nvPr/>
        </p:nvCxnSpPr>
        <p:spPr>
          <a:xfrm flipH="1">
            <a:off x="10363797" y="1900528"/>
            <a:ext cx="1034455" cy="46167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53DA20DE-5845-80BB-23C8-32F7F46CE658}"/>
              </a:ext>
            </a:extLst>
          </p:cNvPr>
          <p:cNvCxnSpPr>
            <a:stCxn id="12" idx="1"/>
          </p:cNvCxnSpPr>
          <p:nvPr/>
        </p:nvCxnSpPr>
        <p:spPr>
          <a:xfrm flipH="1">
            <a:off x="10756902" y="2802833"/>
            <a:ext cx="413096" cy="32819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59BFBE1A-9C93-8D74-85F4-5C30620E8F2A}"/>
              </a:ext>
            </a:extLst>
          </p:cNvPr>
          <p:cNvCxnSpPr/>
          <p:nvPr/>
        </p:nvCxnSpPr>
        <p:spPr>
          <a:xfrm flipH="1" flipV="1">
            <a:off x="10998200" y="3614506"/>
            <a:ext cx="438401" cy="38400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D7553DD6-E6B4-3D6B-8DF9-3A4F72AA5A05}"/>
              </a:ext>
            </a:extLst>
          </p:cNvPr>
          <p:cNvCxnSpPr/>
          <p:nvPr/>
        </p:nvCxnSpPr>
        <p:spPr>
          <a:xfrm flipV="1">
            <a:off x="9407305" y="2964323"/>
            <a:ext cx="917795" cy="68119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4" name="Rectangle 23">
            <a:extLst>
              <a:ext uri="{FF2B5EF4-FFF2-40B4-BE49-F238E27FC236}">
                <a16:creationId xmlns:a16="http://schemas.microsoft.com/office/drawing/2014/main" id="{6737D519-17B0-96C2-F36F-BB95B617D914}"/>
              </a:ext>
            </a:extLst>
          </p:cNvPr>
          <p:cNvSpPr/>
          <p:nvPr/>
        </p:nvSpPr>
        <p:spPr>
          <a:xfrm>
            <a:off x="1814593" y="4373622"/>
            <a:ext cx="654345" cy="523220"/>
          </a:xfrm>
          <a:prstGeom prst="rect">
            <a:avLst/>
          </a:prstGeom>
          <a:noFill/>
        </p:spPr>
        <p:txBody>
          <a:bodyPr wrap="none" lIns="91440" tIns="45720" rIns="91440" bIns="45720">
            <a:spAutoFit/>
          </a:bodyPr>
          <a:lstStyle/>
          <a:p>
            <a:pPr algn="ctr"/>
            <a:r>
              <a:rPr lang="en-US" sz="2800" b="0" cap="none" spc="0" dirty="0">
                <a:ln w="0"/>
                <a:solidFill>
                  <a:srgbClr val="5A3A06"/>
                </a:solidFill>
                <a:effectLst>
                  <a:outerShdw blurRad="38100" dist="19050" dir="2700000" algn="tl" rotWithShape="0">
                    <a:schemeClr val="dk1">
                      <a:alpha val="40000"/>
                    </a:schemeClr>
                  </a:outerShdw>
                </a:effectLst>
              </a:rPr>
              <a:t>8m</a:t>
            </a:r>
          </a:p>
        </p:txBody>
      </p:sp>
      <p:sp>
        <p:nvSpPr>
          <p:cNvPr id="25" name="Rectangle 24">
            <a:extLst>
              <a:ext uri="{FF2B5EF4-FFF2-40B4-BE49-F238E27FC236}">
                <a16:creationId xmlns:a16="http://schemas.microsoft.com/office/drawing/2014/main" id="{AC1890D7-EDB4-3C0D-6B51-7B3BF91172AF}"/>
              </a:ext>
            </a:extLst>
          </p:cNvPr>
          <p:cNvSpPr/>
          <p:nvPr/>
        </p:nvSpPr>
        <p:spPr>
          <a:xfrm>
            <a:off x="3522997" y="4739848"/>
            <a:ext cx="654346" cy="523220"/>
          </a:xfrm>
          <a:prstGeom prst="rect">
            <a:avLst/>
          </a:prstGeom>
          <a:noFill/>
        </p:spPr>
        <p:txBody>
          <a:bodyPr wrap="none" lIns="91440" tIns="45720" rIns="91440" bIns="45720">
            <a:spAutoFit/>
          </a:bodyPr>
          <a:lstStyle/>
          <a:p>
            <a:pPr algn="ctr"/>
            <a:r>
              <a:rPr lang="en-US" sz="2800" dirty="0">
                <a:ln w="0"/>
                <a:solidFill>
                  <a:srgbClr val="5A3A06"/>
                </a:solidFill>
                <a:effectLst>
                  <a:outerShdw blurRad="38100" dist="19050" dir="2700000" algn="tl" rotWithShape="0">
                    <a:schemeClr val="dk1">
                      <a:alpha val="40000"/>
                    </a:schemeClr>
                  </a:outerShdw>
                </a:effectLst>
              </a:rPr>
              <a:t>5</a:t>
            </a:r>
            <a:r>
              <a:rPr lang="en-US" sz="2800" b="0" cap="none" spc="0" dirty="0">
                <a:ln w="0"/>
                <a:solidFill>
                  <a:srgbClr val="5A3A06"/>
                </a:solidFill>
                <a:effectLst>
                  <a:outerShdw blurRad="38100" dist="19050" dir="2700000" algn="tl" rotWithShape="0">
                    <a:schemeClr val="dk1">
                      <a:alpha val="40000"/>
                    </a:schemeClr>
                  </a:outerShdw>
                </a:effectLst>
              </a:rPr>
              <a:t>m</a:t>
            </a:r>
          </a:p>
        </p:txBody>
      </p:sp>
      <p:sp>
        <p:nvSpPr>
          <p:cNvPr id="26" name="Rectangle 25">
            <a:extLst>
              <a:ext uri="{FF2B5EF4-FFF2-40B4-BE49-F238E27FC236}">
                <a16:creationId xmlns:a16="http://schemas.microsoft.com/office/drawing/2014/main" id="{08A98415-E334-8E09-3D38-533661D73EC4}"/>
              </a:ext>
            </a:extLst>
          </p:cNvPr>
          <p:cNvSpPr/>
          <p:nvPr/>
        </p:nvSpPr>
        <p:spPr>
          <a:xfrm>
            <a:off x="4895209" y="5076057"/>
            <a:ext cx="654346" cy="523220"/>
          </a:xfrm>
          <a:prstGeom prst="rect">
            <a:avLst/>
          </a:prstGeom>
          <a:noFill/>
        </p:spPr>
        <p:txBody>
          <a:bodyPr wrap="none" lIns="91440" tIns="45720" rIns="91440" bIns="45720">
            <a:spAutoFit/>
          </a:bodyPr>
          <a:lstStyle/>
          <a:p>
            <a:pPr algn="ctr"/>
            <a:r>
              <a:rPr lang="en-US" sz="2800" dirty="0">
                <a:ln w="0"/>
                <a:solidFill>
                  <a:srgbClr val="5A3A06"/>
                </a:solidFill>
                <a:effectLst>
                  <a:outerShdw blurRad="38100" dist="19050" dir="2700000" algn="tl" rotWithShape="0">
                    <a:schemeClr val="dk1">
                      <a:alpha val="40000"/>
                    </a:schemeClr>
                  </a:outerShdw>
                </a:effectLst>
              </a:rPr>
              <a:t>3</a:t>
            </a:r>
            <a:r>
              <a:rPr lang="en-US" sz="2800" b="0" cap="none" spc="0" dirty="0">
                <a:ln w="0"/>
                <a:solidFill>
                  <a:srgbClr val="5A3A06"/>
                </a:solidFill>
                <a:effectLst>
                  <a:outerShdw blurRad="38100" dist="19050" dir="2700000" algn="tl" rotWithShape="0">
                    <a:schemeClr val="dk1">
                      <a:alpha val="40000"/>
                    </a:schemeClr>
                  </a:outerShdw>
                </a:effectLst>
              </a:rPr>
              <a:t>m</a:t>
            </a:r>
          </a:p>
        </p:txBody>
      </p:sp>
      <p:grpSp>
        <p:nvGrpSpPr>
          <p:cNvPr id="27" name="Group 26">
            <a:extLst>
              <a:ext uri="{FF2B5EF4-FFF2-40B4-BE49-F238E27FC236}">
                <a16:creationId xmlns:a16="http://schemas.microsoft.com/office/drawing/2014/main" id="{AA0BA634-028D-28E1-A9BE-ACE2CE82684E}"/>
              </a:ext>
            </a:extLst>
          </p:cNvPr>
          <p:cNvGrpSpPr/>
          <p:nvPr/>
        </p:nvGrpSpPr>
        <p:grpSpPr>
          <a:xfrm>
            <a:off x="6255436" y="4913688"/>
            <a:ext cx="5936564" cy="1955452"/>
            <a:chOff x="6255436" y="4913688"/>
            <a:chExt cx="5936564" cy="1955452"/>
          </a:xfrm>
        </p:grpSpPr>
        <p:sp>
          <p:nvSpPr>
            <p:cNvPr id="28" name="Rectangle: Top Corners Rounded 27">
              <a:extLst>
                <a:ext uri="{FF2B5EF4-FFF2-40B4-BE49-F238E27FC236}">
                  <a16:creationId xmlns:a16="http://schemas.microsoft.com/office/drawing/2014/main" id="{3605DC36-BC8E-F731-B5FE-F8A3A5F7C248}"/>
                </a:ext>
              </a:extLst>
            </p:cNvPr>
            <p:cNvSpPr/>
            <p:nvPr/>
          </p:nvSpPr>
          <p:spPr>
            <a:xfrm rot="16200000">
              <a:off x="8724785" y="2957841"/>
              <a:ext cx="1003530" cy="5930900"/>
            </a:xfrm>
            <a:prstGeom prst="round2Same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FE10EE3D-64C2-8432-40B9-2D982647F191}"/>
                </a:ext>
              </a:extLst>
            </p:cNvPr>
            <p:cNvGrpSpPr/>
            <p:nvPr/>
          </p:nvGrpSpPr>
          <p:grpSpPr>
            <a:xfrm flipV="1">
              <a:off x="6375400" y="5960413"/>
              <a:ext cx="5701930" cy="463732"/>
              <a:chOff x="6377517" y="5413706"/>
              <a:chExt cx="5701930" cy="463732"/>
            </a:xfrm>
          </p:grpSpPr>
          <p:grpSp>
            <p:nvGrpSpPr>
              <p:cNvPr id="94" name="Group 93">
                <a:extLst>
                  <a:ext uri="{FF2B5EF4-FFF2-40B4-BE49-F238E27FC236}">
                    <a16:creationId xmlns:a16="http://schemas.microsoft.com/office/drawing/2014/main" id="{F59778AF-A50D-B8B9-58D7-0F1E516E6905}"/>
                  </a:ext>
                </a:extLst>
              </p:cNvPr>
              <p:cNvGrpSpPr/>
              <p:nvPr/>
            </p:nvGrpSpPr>
            <p:grpSpPr>
              <a:xfrm>
                <a:off x="6377517" y="5413706"/>
                <a:ext cx="1352230" cy="455912"/>
                <a:chOff x="6377517" y="5413706"/>
                <a:chExt cx="1352230" cy="455912"/>
              </a:xfrm>
            </p:grpSpPr>
            <p:cxnSp>
              <p:nvCxnSpPr>
                <p:cNvPr id="127" name="Straight Connector 126">
                  <a:extLst>
                    <a:ext uri="{FF2B5EF4-FFF2-40B4-BE49-F238E27FC236}">
                      <a16:creationId xmlns:a16="http://schemas.microsoft.com/office/drawing/2014/main" id="{0CEC21E2-C638-5A8F-41BA-9E891CB136C9}"/>
                    </a:ext>
                  </a:extLst>
                </p:cNvPr>
                <p:cNvCxnSpPr>
                  <a:cxnSpLocks/>
                </p:cNvCxnSpPr>
                <p:nvPr/>
              </p:nvCxnSpPr>
              <p:spPr>
                <a:xfrm>
                  <a:off x="7729747" y="5413706"/>
                  <a:ext cx="0" cy="455912"/>
                </a:xfrm>
                <a:prstGeom prst="line">
                  <a:avLst/>
                </a:prstGeom>
              </p:spPr>
              <p:style>
                <a:lnRef idx="3">
                  <a:schemeClr val="dk1"/>
                </a:lnRef>
                <a:fillRef idx="0">
                  <a:schemeClr val="dk1"/>
                </a:fillRef>
                <a:effectRef idx="2">
                  <a:schemeClr val="dk1"/>
                </a:effectRef>
                <a:fontRef idx="minor">
                  <a:schemeClr val="tx1"/>
                </a:fontRef>
              </p:style>
            </p:cxnSp>
            <p:cxnSp>
              <p:nvCxnSpPr>
                <p:cNvPr id="128" name="Straight Connector 127">
                  <a:extLst>
                    <a:ext uri="{FF2B5EF4-FFF2-40B4-BE49-F238E27FC236}">
                      <a16:creationId xmlns:a16="http://schemas.microsoft.com/office/drawing/2014/main" id="{61AA1A55-85B5-C7AE-C298-E79126B2D59B}"/>
                    </a:ext>
                  </a:extLst>
                </p:cNvPr>
                <p:cNvCxnSpPr>
                  <a:cxnSpLocks/>
                </p:cNvCxnSpPr>
                <p:nvPr/>
              </p:nvCxnSpPr>
              <p:spPr>
                <a:xfrm>
                  <a:off x="7429253"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29" name="Straight Connector 128">
                  <a:extLst>
                    <a:ext uri="{FF2B5EF4-FFF2-40B4-BE49-F238E27FC236}">
                      <a16:creationId xmlns:a16="http://schemas.microsoft.com/office/drawing/2014/main" id="{FB0A8A46-6CD9-9EFB-839B-2DAE248957A1}"/>
                    </a:ext>
                  </a:extLst>
                </p:cNvPr>
                <p:cNvCxnSpPr>
                  <a:cxnSpLocks/>
                </p:cNvCxnSpPr>
                <p:nvPr/>
              </p:nvCxnSpPr>
              <p:spPr>
                <a:xfrm>
                  <a:off x="6377517"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30" name="Straight Connector 129">
                  <a:extLst>
                    <a:ext uri="{FF2B5EF4-FFF2-40B4-BE49-F238E27FC236}">
                      <a16:creationId xmlns:a16="http://schemas.microsoft.com/office/drawing/2014/main" id="{85F3399B-79D7-2098-A5FD-5FD31894D9B8}"/>
                    </a:ext>
                  </a:extLst>
                </p:cNvPr>
                <p:cNvCxnSpPr>
                  <a:cxnSpLocks/>
                </p:cNvCxnSpPr>
                <p:nvPr/>
              </p:nvCxnSpPr>
              <p:spPr>
                <a:xfrm>
                  <a:off x="6527765"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31" name="Straight Connector 130">
                  <a:extLst>
                    <a:ext uri="{FF2B5EF4-FFF2-40B4-BE49-F238E27FC236}">
                      <a16:creationId xmlns:a16="http://schemas.microsoft.com/office/drawing/2014/main" id="{6A690C79-3500-A025-3258-8A8307EAB3C3}"/>
                    </a:ext>
                  </a:extLst>
                </p:cNvPr>
                <p:cNvCxnSpPr>
                  <a:cxnSpLocks/>
                </p:cNvCxnSpPr>
                <p:nvPr/>
              </p:nvCxnSpPr>
              <p:spPr>
                <a:xfrm>
                  <a:off x="6678013"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32" name="Straight Connector 131">
                  <a:extLst>
                    <a:ext uri="{FF2B5EF4-FFF2-40B4-BE49-F238E27FC236}">
                      <a16:creationId xmlns:a16="http://schemas.microsoft.com/office/drawing/2014/main" id="{777D1356-01E2-C06F-F81B-2A007A8E2A0E}"/>
                    </a:ext>
                  </a:extLst>
                </p:cNvPr>
                <p:cNvCxnSpPr>
                  <a:cxnSpLocks/>
                </p:cNvCxnSpPr>
                <p:nvPr/>
              </p:nvCxnSpPr>
              <p:spPr>
                <a:xfrm>
                  <a:off x="6828261"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33" name="Straight Connector 132">
                  <a:extLst>
                    <a:ext uri="{FF2B5EF4-FFF2-40B4-BE49-F238E27FC236}">
                      <a16:creationId xmlns:a16="http://schemas.microsoft.com/office/drawing/2014/main" id="{17E73B2C-61F4-9510-6360-5E6642A4EE6C}"/>
                    </a:ext>
                  </a:extLst>
                </p:cNvPr>
                <p:cNvCxnSpPr>
                  <a:cxnSpLocks/>
                </p:cNvCxnSpPr>
                <p:nvPr/>
              </p:nvCxnSpPr>
              <p:spPr>
                <a:xfrm>
                  <a:off x="6978509" y="5413706"/>
                  <a:ext cx="0" cy="336453"/>
                </a:xfrm>
                <a:prstGeom prst="line">
                  <a:avLst/>
                </a:prstGeom>
              </p:spPr>
              <p:style>
                <a:lnRef idx="3">
                  <a:schemeClr val="dk1"/>
                </a:lnRef>
                <a:fillRef idx="0">
                  <a:schemeClr val="dk1"/>
                </a:fillRef>
                <a:effectRef idx="2">
                  <a:schemeClr val="dk1"/>
                </a:effectRef>
                <a:fontRef idx="minor">
                  <a:schemeClr val="tx1"/>
                </a:fontRef>
              </p:style>
            </p:cxnSp>
            <p:cxnSp>
              <p:nvCxnSpPr>
                <p:cNvPr id="134" name="Straight Connector 133">
                  <a:extLst>
                    <a:ext uri="{FF2B5EF4-FFF2-40B4-BE49-F238E27FC236}">
                      <a16:creationId xmlns:a16="http://schemas.microsoft.com/office/drawing/2014/main" id="{20F3DCB1-DF98-85BE-525A-DB238E62622B}"/>
                    </a:ext>
                  </a:extLst>
                </p:cNvPr>
                <p:cNvCxnSpPr>
                  <a:cxnSpLocks/>
                </p:cNvCxnSpPr>
                <p:nvPr/>
              </p:nvCxnSpPr>
              <p:spPr>
                <a:xfrm>
                  <a:off x="7128757"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35" name="Straight Connector 134">
                  <a:extLst>
                    <a:ext uri="{FF2B5EF4-FFF2-40B4-BE49-F238E27FC236}">
                      <a16:creationId xmlns:a16="http://schemas.microsoft.com/office/drawing/2014/main" id="{534B6C0A-41D2-4C0D-9D78-CC7C312A042D}"/>
                    </a:ext>
                  </a:extLst>
                </p:cNvPr>
                <p:cNvCxnSpPr>
                  <a:cxnSpLocks/>
                </p:cNvCxnSpPr>
                <p:nvPr/>
              </p:nvCxnSpPr>
              <p:spPr>
                <a:xfrm>
                  <a:off x="7279005"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36" name="Straight Connector 135">
                  <a:extLst>
                    <a:ext uri="{FF2B5EF4-FFF2-40B4-BE49-F238E27FC236}">
                      <a16:creationId xmlns:a16="http://schemas.microsoft.com/office/drawing/2014/main" id="{4B11ED91-4291-2AC7-C2DA-5D01D97D05AE}"/>
                    </a:ext>
                  </a:extLst>
                </p:cNvPr>
                <p:cNvCxnSpPr>
                  <a:cxnSpLocks/>
                </p:cNvCxnSpPr>
                <p:nvPr/>
              </p:nvCxnSpPr>
              <p:spPr>
                <a:xfrm>
                  <a:off x="7579501" y="5413706"/>
                  <a:ext cx="0" cy="250885"/>
                </a:xfrm>
                <a:prstGeom prst="line">
                  <a:avLst/>
                </a:prstGeom>
              </p:spPr>
              <p:style>
                <a:lnRef idx="3">
                  <a:schemeClr val="dk1"/>
                </a:lnRef>
                <a:fillRef idx="0">
                  <a:schemeClr val="dk1"/>
                </a:fillRef>
                <a:effectRef idx="2">
                  <a:schemeClr val="dk1"/>
                </a:effectRef>
                <a:fontRef idx="minor">
                  <a:schemeClr val="tx1"/>
                </a:fontRef>
              </p:style>
            </p:cxnSp>
          </p:grpSp>
          <p:grpSp>
            <p:nvGrpSpPr>
              <p:cNvPr id="95" name="Group 94">
                <a:extLst>
                  <a:ext uri="{FF2B5EF4-FFF2-40B4-BE49-F238E27FC236}">
                    <a16:creationId xmlns:a16="http://schemas.microsoft.com/office/drawing/2014/main" id="{B778143C-CDC0-0115-3AF7-137062E88083}"/>
                  </a:ext>
                </a:extLst>
              </p:cNvPr>
              <p:cNvGrpSpPr/>
              <p:nvPr/>
            </p:nvGrpSpPr>
            <p:grpSpPr>
              <a:xfrm>
                <a:off x="7877499" y="5413706"/>
                <a:ext cx="1352230" cy="455912"/>
                <a:chOff x="6377517" y="5413706"/>
                <a:chExt cx="1352230" cy="455912"/>
              </a:xfrm>
            </p:grpSpPr>
            <p:cxnSp>
              <p:nvCxnSpPr>
                <p:cNvPr id="117" name="Straight Connector 116">
                  <a:extLst>
                    <a:ext uri="{FF2B5EF4-FFF2-40B4-BE49-F238E27FC236}">
                      <a16:creationId xmlns:a16="http://schemas.microsoft.com/office/drawing/2014/main" id="{09ACAF25-6323-9EA6-B2DE-ABF99C8BBC9C}"/>
                    </a:ext>
                  </a:extLst>
                </p:cNvPr>
                <p:cNvCxnSpPr>
                  <a:cxnSpLocks/>
                </p:cNvCxnSpPr>
                <p:nvPr/>
              </p:nvCxnSpPr>
              <p:spPr>
                <a:xfrm>
                  <a:off x="7729747" y="5413706"/>
                  <a:ext cx="0" cy="455912"/>
                </a:xfrm>
                <a:prstGeom prst="line">
                  <a:avLst/>
                </a:prstGeom>
              </p:spPr>
              <p:style>
                <a:lnRef idx="3">
                  <a:schemeClr val="dk1"/>
                </a:lnRef>
                <a:fillRef idx="0">
                  <a:schemeClr val="dk1"/>
                </a:fillRef>
                <a:effectRef idx="2">
                  <a:schemeClr val="dk1"/>
                </a:effectRef>
                <a:fontRef idx="minor">
                  <a:schemeClr val="tx1"/>
                </a:fontRef>
              </p:style>
            </p:cxnSp>
            <p:cxnSp>
              <p:nvCxnSpPr>
                <p:cNvPr id="118" name="Straight Connector 117">
                  <a:extLst>
                    <a:ext uri="{FF2B5EF4-FFF2-40B4-BE49-F238E27FC236}">
                      <a16:creationId xmlns:a16="http://schemas.microsoft.com/office/drawing/2014/main" id="{10D5B59D-3424-FB37-B3D6-0CBFA7230F48}"/>
                    </a:ext>
                  </a:extLst>
                </p:cNvPr>
                <p:cNvCxnSpPr>
                  <a:cxnSpLocks/>
                </p:cNvCxnSpPr>
                <p:nvPr/>
              </p:nvCxnSpPr>
              <p:spPr>
                <a:xfrm>
                  <a:off x="7429253"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19" name="Straight Connector 118">
                  <a:extLst>
                    <a:ext uri="{FF2B5EF4-FFF2-40B4-BE49-F238E27FC236}">
                      <a16:creationId xmlns:a16="http://schemas.microsoft.com/office/drawing/2014/main" id="{5FDC2E8E-DEE5-1DA3-A9C0-9EB5809ADDF9}"/>
                    </a:ext>
                  </a:extLst>
                </p:cNvPr>
                <p:cNvCxnSpPr>
                  <a:cxnSpLocks/>
                </p:cNvCxnSpPr>
                <p:nvPr/>
              </p:nvCxnSpPr>
              <p:spPr>
                <a:xfrm>
                  <a:off x="6377517"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20" name="Straight Connector 119">
                  <a:extLst>
                    <a:ext uri="{FF2B5EF4-FFF2-40B4-BE49-F238E27FC236}">
                      <a16:creationId xmlns:a16="http://schemas.microsoft.com/office/drawing/2014/main" id="{DF1A65B6-9CBB-76AA-63F8-1F2D0B342E2E}"/>
                    </a:ext>
                  </a:extLst>
                </p:cNvPr>
                <p:cNvCxnSpPr>
                  <a:cxnSpLocks/>
                </p:cNvCxnSpPr>
                <p:nvPr/>
              </p:nvCxnSpPr>
              <p:spPr>
                <a:xfrm>
                  <a:off x="6527765"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21" name="Straight Connector 120">
                  <a:extLst>
                    <a:ext uri="{FF2B5EF4-FFF2-40B4-BE49-F238E27FC236}">
                      <a16:creationId xmlns:a16="http://schemas.microsoft.com/office/drawing/2014/main" id="{D68AE79A-C82F-CB2E-742E-AB82E764001B}"/>
                    </a:ext>
                  </a:extLst>
                </p:cNvPr>
                <p:cNvCxnSpPr>
                  <a:cxnSpLocks/>
                </p:cNvCxnSpPr>
                <p:nvPr/>
              </p:nvCxnSpPr>
              <p:spPr>
                <a:xfrm>
                  <a:off x="6678013"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22" name="Straight Connector 121">
                  <a:extLst>
                    <a:ext uri="{FF2B5EF4-FFF2-40B4-BE49-F238E27FC236}">
                      <a16:creationId xmlns:a16="http://schemas.microsoft.com/office/drawing/2014/main" id="{FF0B6EBB-FE08-037B-ECE3-AFF0AFBC4088}"/>
                    </a:ext>
                  </a:extLst>
                </p:cNvPr>
                <p:cNvCxnSpPr>
                  <a:cxnSpLocks/>
                </p:cNvCxnSpPr>
                <p:nvPr/>
              </p:nvCxnSpPr>
              <p:spPr>
                <a:xfrm>
                  <a:off x="6828261"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23" name="Straight Connector 122">
                  <a:extLst>
                    <a:ext uri="{FF2B5EF4-FFF2-40B4-BE49-F238E27FC236}">
                      <a16:creationId xmlns:a16="http://schemas.microsoft.com/office/drawing/2014/main" id="{1E5B694B-A8E6-B7AF-2DA1-02054ACC1A4B}"/>
                    </a:ext>
                  </a:extLst>
                </p:cNvPr>
                <p:cNvCxnSpPr>
                  <a:cxnSpLocks/>
                </p:cNvCxnSpPr>
                <p:nvPr/>
              </p:nvCxnSpPr>
              <p:spPr>
                <a:xfrm>
                  <a:off x="6978509" y="5413706"/>
                  <a:ext cx="0" cy="336453"/>
                </a:xfrm>
                <a:prstGeom prst="line">
                  <a:avLst/>
                </a:prstGeom>
              </p:spPr>
              <p:style>
                <a:lnRef idx="3">
                  <a:schemeClr val="dk1"/>
                </a:lnRef>
                <a:fillRef idx="0">
                  <a:schemeClr val="dk1"/>
                </a:fillRef>
                <a:effectRef idx="2">
                  <a:schemeClr val="dk1"/>
                </a:effectRef>
                <a:fontRef idx="minor">
                  <a:schemeClr val="tx1"/>
                </a:fontRef>
              </p:style>
            </p:cxnSp>
            <p:cxnSp>
              <p:nvCxnSpPr>
                <p:cNvPr id="124" name="Straight Connector 123">
                  <a:extLst>
                    <a:ext uri="{FF2B5EF4-FFF2-40B4-BE49-F238E27FC236}">
                      <a16:creationId xmlns:a16="http://schemas.microsoft.com/office/drawing/2014/main" id="{F15ED127-AE4C-A335-8C78-1AB7E37CDD55}"/>
                    </a:ext>
                  </a:extLst>
                </p:cNvPr>
                <p:cNvCxnSpPr>
                  <a:cxnSpLocks/>
                </p:cNvCxnSpPr>
                <p:nvPr/>
              </p:nvCxnSpPr>
              <p:spPr>
                <a:xfrm>
                  <a:off x="7128757"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25" name="Straight Connector 124">
                  <a:extLst>
                    <a:ext uri="{FF2B5EF4-FFF2-40B4-BE49-F238E27FC236}">
                      <a16:creationId xmlns:a16="http://schemas.microsoft.com/office/drawing/2014/main" id="{A2025DE1-913D-05CB-700D-581973D5DCB2}"/>
                    </a:ext>
                  </a:extLst>
                </p:cNvPr>
                <p:cNvCxnSpPr>
                  <a:cxnSpLocks/>
                </p:cNvCxnSpPr>
                <p:nvPr/>
              </p:nvCxnSpPr>
              <p:spPr>
                <a:xfrm>
                  <a:off x="7279005"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26" name="Straight Connector 125">
                  <a:extLst>
                    <a:ext uri="{FF2B5EF4-FFF2-40B4-BE49-F238E27FC236}">
                      <a16:creationId xmlns:a16="http://schemas.microsoft.com/office/drawing/2014/main" id="{FE2CDF32-C404-EB70-1DC7-44E29039B8B9}"/>
                    </a:ext>
                  </a:extLst>
                </p:cNvPr>
                <p:cNvCxnSpPr>
                  <a:cxnSpLocks/>
                </p:cNvCxnSpPr>
                <p:nvPr/>
              </p:nvCxnSpPr>
              <p:spPr>
                <a:xfrm>
                  <a:off x="7579501" y="5413706"/>
                  <a:ext cx="0" cy="250885"/>
                </a:xfrm>
                <a:prstGeom prst="line">
                  <a:avLst/>
                </a:prstGeom>
              </p:spPr>
              <p:style>
                <a:lnRef idx="3">
                  <a:schemeClr val="dk1"/>
                </a:lnRef>
                <a:fillRef idx="0">
                  <a:schemeClr val="dk1"/>
                </a:fillRef>
                <a:effectRef idx="2">
                  <a:schemeClr val="dk1"/>
                </a:effectRef>
                <a:fontRef idx="minor">
                  <a:schemeClr val="tx1"/>
                </a:fontRef>
              </p:style>
            </p:cxnSp>
          </p:grpSp>
          <p:grpSp>
            <p:nvGrpSpPr>
              <p:cNvPr id="96" name="Group 95">
                <a:extLst>
                  <a:ext uri="{FF2B5EF4-FFF2-40B4-BE49-F238E27FC236}">
                    <a16:creationId xmlns:a16="http://schemas.microsoft.com/office/drawing/2014/main" id="{DCB2D9AE-1E5F-EA73-8514-6269B1340C0E}"/>
                  </a:ext>
                </a:extLst>
              </p:cNvPr>
              <p:cNvGrpSpPr/>
              <p:nvPr/>
            </p:nvGrpSpPr>
            <p:grpSpPr>
              <a:xfrm>
                <a:off x="9377481" y="5421526"/>
                <a:ext cx="1352230" cy="455912"/>
                <a:chOff x="6377517" y="5413706"/>
                <a:chExt cx="1352230" cy="455912"/>
              </a:xfrm>
            </p:grpSpPr>
            <p:cxnSp>
              <p:nvCxnSpPr>
                <p:cNvPr id="107" name="Straight Connector 106">
                  <a:extLst>
                    <a:ext uri="{FF2B5EF4-FFF2-40B4-BE49-F238E27FC236}">
                      <a16:creationId xmlns:a16="http://schemas.microsoft.com/office/drawing/2014/main" id="{5098A847-A473-7DDF-4114-8F89D7947D01}"/>
                    </a:ext>
                  </a:extLst>
                </p:cNvPr>
                <p:cNvCxnSpPr>
                  <a:cxnSpLocks/>
                </p:cNvCxnSpPr>
                <p:nvPr/>
              </p:nvCxnSpPr>
              <p:spPr>
                <a:xfrm>
                  <a:off x="7729747" y="5413706"/>
                  <a:ext cx="0" cy="455912"/>
                </a:xfrm>
                <a:prstGeom prst="line">
                  <a:avLst/>
                </a:prstGeom>
              </p:spPr>
              <p:style>
                <a:lnRef idx="3">
                  <a:schemeClr val="dk1"/>
                </a:lnRef>
                <a:fillRef idx="0">
                  <a:schemeClr val="dk1"/>
                </a:fillRef>
                <a:effectRef idx="2">
                  <a:schemeClr val="dk1"/>
                </a:effectRef>
                <a:fontRef idx="minor">
                  <a:schemeClr val="tx1"/>
                </a:fontRef>
              </p:style>
            </p:cxnSp>
            <p:cxnSp>
              <p:nvCxnSpPr>
                <p:cNvPr id="108" name="Straight Connector 107">
                  <a:extLst>
                    <a:ext uri="{FF2B5EF4-FFF2-40B4-BE49-F238E27FC236}">
                      <a16:creationId xmlns:a16="http://schemas.microsoft.com/office/drawing/2014/main" id="{A1F437CF-54A4-5B36-B774-6BA7F89B0CD6}"/>
                    </a:ext>
                  </a:extLst>
                </p:cNvPr>
                <p:cNvCxnSpPr>
                  <a:cxnSpLocks/>
                </p:cNvCxnSpPr>
                <p:nvPr/>
              </p:nvCxnSpPr>
              <p:spPr>
                <a:xfrm>
                  <a:off x="7429253"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09" name="Straight Connector 108">
                  <a:extLst>
                    <a:ext uri="{FF2B5EF4-FFF2-40B4-BE49-F238E27FC236}">
                      <a16:creationId xmlns:a16="http://schemas.microsoft.com/office/drawing/2014/main" id="{EAA28C7E-D922-D240-9193-1C07A9B892C2}"/>
                    </a:ext>
                  </a:extLst>
                </p:cNvPr>
                <p:cNvCxnSpPr>
                  <a:cxnSpLocks/>
                </p:cNvCxnSpPr>
                <p:nvPr/>
              </p:nvCxnSpPr>
              <p:spPr>
                <a:xfrm>
                  <a:off x="6377517"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10" name="Straight Connector 109">
                  <a:extLst>
                    <a:ext uri="{FF2B5EF4-FFF2-40B4-BE49-F238E27FC236}">
                      <a16:creationId xmlns:a16="http://schemas.microsoft.com/office/drawing/2014/main" id="{A2B028E0-0A48-B80C-1E13-64123691438B}"/>
                    </a:ext>
                  </a:extLst>
                </p:cNvPr>
                <p:cNvCxnSpPr>
                  <a:cxnSpLocks/>
                </p:cNvCxnSpPr>
                <p:nvPr/>
              </p:nvCxnSpPr>
              <p:spPr>
                <a:xfrm>
                  <a:off x="6527765"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11" name="Straight Connector 110">
                  <a:extLst>
                    <a:ext uri="{FF2B5EF4-FFF2-40B4-BE49-F238E27FC236}">
                      <a16:creationId xmlns:a16="http://schemas.microsoft.com/office/drawing/2014/main" id="{2CD51B31-CEC6-A506-5150-FB0AA54889E0}"/>
                    </a:ext>
                  </a:extLst>
                </p:cNvPr>
                <p:cNvCxnSpPr>
                  <a:cxnSpLocks/>
                </p:cNvCxnSpPr>
                <p:nvPr/>
              </p:nvCxnSpPr>
              <p:spPr>
                <a:xfrm>
                  <a:off x="6678013"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12" name="Straight Connector 111">
                  <a:extLst>
                    <a:ext uri="{FF2B5EF4-FFF2-40B4-BE49-F238E27FC236}">
                      <a16:creationId xmlns:a16="http://schemas.microsoft.com/office/drawing/2014/main" id="{2A54C89E-9B74-7619-4C21-13EE593F2650}"/>
                    </a:ext>
                  </a:extLst>
                </p:cNvPr>
                <p:cNvCxnSpPr>
                  <a:cxnSpLocks/>
                </p:cNvCxnSpPr>
                <p:nvPr/>
              </p:nvCxnSpPr>
              <p:spPr>
                <a:xfrm>
                  <a:off x="6828261"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13" name="Straight Connector 112">
                  <a:extLst>
                    <a:ext uri="{FF2B5EF4-FFF2-40B4-BE49-F238E27FC236}">
                      <a16:creationId xmlns:a16="http://schemas.microsoft.com/office/drawing/2014/main" id="{A7B190DB-6765-298C-6716-8B531D8E2B42}"/>
                    </a:ext>
                  </a:extLst>
                </p:cNvPr>
                <p:cNvCxnSpPr>
                  <a:cxnSpLocks/>
                </p:cNvCxnSpPr>
                <p:nvPr/>
              </p:nvCxnSpPr>
              <p:spPr>
                <a:xfrm>
                  <a:off x="6978509" y="5413706"/>
                  <a:ext cx="0" cy="336453"/>
                </a:xfrm>
                <a:prstGeom prst="line">
                  <a:avLst/>
                </a:prstGeom>
              </p:spPr>
              <p:style>
                <a:lnRef idx="3">
                  <a:schemeClr val="dk1"/>
                </a:lnRef>
                <a:fillRef idx="0">
                  <a:schemeClr val="dk1"/>
                </a:fillRef>
                <a:effectRef idx="2">
                  <a:schemeClr val="dk1"/>
                </a:effectRef>
                <a:fontRef idx="minor">
                  <a:schemeClr val="tx1"/>
                </a:fontRef>
              </p:style>
            </p:cxnSp>
            <p:cxnSp>
              <p:nvCxnSpPr>
                <p:cNvPr id="114" name="Straight Connector 113">
                  <a:extLst>
                    <a:ext uri="{FF2B5EF4-FFF2-40B4-BE49-F238E27FC236}">
                      <a16:creationId xmlns:a16="http://schemas.microsoft.com/office/drawing/2014/main" id="{05343B0A-880E-364A-50E2-F0E73E4FB0F4}"/>
                    </a:ext>
                  </a:extLst>
                </p:cNvPr>
                <p:cNvCxnSpPr>
                  <a:cxnSpLocks/>
                </p:cNvCxnSpPr>
                <p:nvPr/>
              </p:nvCxnSpPr>
              <p:spPr>
                <a:xfrm>
                  <a:off x="7128757"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15" name="Straight Connector 114">
                  <a:extLst>
                    <a:ext uri="{FF2B5EF4-FFF2-40B4-BE49-F238E27FC236}">
                      <a16:creationId xmlns:a16="http://schemas.microsoft.com/office/drawing/2014/main" id="{DB62EE24-13C5-9D9A-6178-DAFCCB9C5B4F}"/>
                    </a:ext>
                  </a:extLst>
                </p:cNvPr>
                <p:cNvCxnSpPr>
                  <a:cxnSpLocks/>
                </p:cNvCxnSpPr>
                <p:nvPr/>
              </p:nvCxnSpPr>
              <p:spPr>
                <a:xfrm>
                  <a:off x="7279005"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16" name="Straight Connector 115">
                  <a:extLst>
                    <a:ext uri="{FF2B5EF4-FFF2-40B4-BE49-F238E27FC236}">
                      <a16:creationId xmlns:a16="http://schemas.microsoft.com/office/drawing/2014/main" id="{A985844B-6384-8966-1AC1-9797B0D5485D}"/>
                    </a:ext>
                  </a:extLst>
                </p:cNvPr>
                <p:cNvCxnSpPr>
                  <a:cxnSpLocks/>
                </p:cNvCxnSpPr>
                <p:nvPr/>
              </p:nvCxnSpPr>
              <p:spPr>
                <a:xfrm>
                  <a:off x="7579501" y="5413706"/>
                  <a:ext cx="0" cy="250885"/>
                </a:xfrm>
                <a:prstGeom prst="line">
                  <a:avLst/>
                </a:prstGeom>
              </p:spPr>
              <p:style>
                <a:lnRef idx="3">
                  <a:schemeClr val="dk1"/>
                </a:lnRef>
                <a:fillRef idx="0">
                  <a:schemeClr val="dk1"/>
                </a:fillRef>
                <a:effectRef idx="2">
                  <a:schemeClr val="dk1"/>
                </a:effectRef>
                <a:fontRef idx="minor">
                  <a:schemeClr val="tx1"/>
                </a:fontRef>
              </p:style>
            </p:cxnSp>
          </p:grpSp>
          <p:grpSp>
            <p:nvGrpSpPr>
              <p:cNvPr id="97" name="Group 96">
                <a:extLst>
                  <a:ext uri="{FF2B5EF4-FFF2-40B4-BE49-F238E27FC236}">
                    <a16:creationId xmlns:a16="http://schemas.microsoft.com/office/drawing/2014/main" id="{A8C88793-8CA4-AEA1-589A-85CC3C61CB59}"/>
                  </a:ext>
                </a:extLst>
              </p:cNvPr>
              <p:cNvGrpSpPr/>
              <p:nvPr/>
            </p:nvGrpSpPr>
            <p:grpSpPr>
              <a:xfrm>
                <a:off x="10877463" y="5413988"/>
                <a:ext cx="1201984" cy="336453"/>
                <a:chOff x="10877463" y="5413988"/>
                <a:chExt cx="1201984" cy="336453"/>
              </a:xfrm>
            </p:grpSpPr>
            <p:cxnSp>
              <p:nvCxnSpPr>
                <p:cNvPr id="98" name="Straight Connector 97">
                  <a:extLst>
                    <a:ext uri="{FF2B5EF4-FFF2-40B4-BE49-F238E27FC236}">
                      <a16:creationId xmlns:a16="http://schemas.microsoft.com/office/drawing/2014/main" id="{33ADA118-F01F-E79E-FF6F-1C0E693BD79B}"/>
                    </a:ext>
                  </a:extLst>
                </p:cNvPr>
                <p:cNvCxnSpPr>
                  <a:cxnSpLocks/>
                </p:cNvCxnSpPr>
                <p:nvPr/>
              </p:nvCxnSpPr>
              <p:spPr>
                <a:xfrm>
                  <a:off x="11929199" y="5413988"/>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99" name="Straight Connector 98">
                  <a:extLst>
                    <a:ext uri="{FF2B5EF4-FFF2-40B4-BE49-F238E27FC236}">
                      <a16:creationId xmlns:a16="http://schemas.microsoft.com/office/drawing/2014/main" id="{E52F7112-8EB3-92C9-78CE-5F563FB6A56A}"/>
                    </a:ext>
                  </a:extLst>
                </p:cNvPr>
                <p:cNvCxnSpPr>
                  <a:cxnSpLocks/>
                </p:cNvCxnSpPr>
                <p:nvPr/>
              </p:nvCxnSpPr>
              <p:spPr>
                <a:xfrm>
                  <a:off x="10877463" y="5413988"/>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00" name="Straight Connector 99">
                  <a:extLst>
                    <a:ext uri="{FF2B5EF4-FFF2-40B4-BE49-F238E27FC236}">
                      <a16:creationId xmlns:a16="http://schemas.microsoft.com/office/drawing/2014/main" id="{1D28F9D9-E841-EFF6-D252-D1F75DD055E2}"/>
                    </a:ext>
                  </a:extLst>
                </p:cNvPr>
                <p:cNvCxnSpPr>
                  <a:cxnSpLocks/>
                </p:cNvCxnSpPr>
                <p:nvPr/>
              </p:nvCxnSpPr>
              <p:spPr>
                <a:xfrm>
                  <a:off x="11027711" y="5413988"/>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01" name="Straight Connector 100">
                  <a:extLst>
                    <a:ext uri="{FF2B5EF4-FFF2-40B4-BE49-F238E27FC236}">
                      <a16:creationId xmlns:a16="http://schemas.microsoft.com/office/drawing/2014/main" id="{1ECF0EC8-EB8F-08F3-0EC2-026EECF05023}"/>
                    </a:ext>
                  </a:extLst>
                </p:cNvPr>
                <p:cNvCxnSpPr>
                  <a:cxnSpLocks/>
                </p:cNvCxnSpPr>
                <p:nvPr/>
              </p:nvCxnSpPr>
              <p:spPr>
                <a:xfrm>
                  <a:off x="11177959" y="5413988"/>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02" name="Straight Connector 101">
                  <a:extLst>
                    <a:ext uri="{FF2B5EF4-FFF2-40B4-BE49-F238E27FC236}">
                      <a16:creationId xmlns:a16="http://schemas.microsoft.com/office/drawing/2014/main" id="{07AB6F67-26DA-BE14-6DDC-C46B779C35E3}"/>
                    </a:ext>
                  </a:extLst>
                </p:cNvPr>
                <p:cNvCxnSpPr>
                  <a:cxnSpLocks/>
                </p:cNvCxnSpPr>
                <p:nvPr/>
              </p:nvCxnSpPr>
              <p:spPr>
                <a:xfrm>
                  <a:off x="11328207" y="5413988"/>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03" name="Straight Connector 102">
                  <a:extLst>
                    <a:ext uri="{FF2B5EF4-FFF2-40B4-BE49-F238E27FC236}">
                      <a16:creationId xmlns:a16="http://schemas.microsoft.com/office/drawing/2014/main" id="{7502AC53-8AEA-A980-5EC3-70814C2520DB}"/>
                    </a:ext>
                  </a:extLst>
                </p:cNvPr>
                <p:cNvCxnSpPr>
                  <a:cxnSpLocks/>
                </p:cNvCxnSpPr>
                <p:nvPr/>
              </p:nvCxnSpPr>
              <p:spPr>
                <a:xfrm>
                  <a:off x="11478455" y="5413988"/>
                  <a:ext cx="0" cy="336453"/>
                </a:xfrm>
                <a:prstGeom prst="line">
                  <a:avLst/>
                </a:prstGeom>
              </p:spPr>
              <p:style>
                <a:lnRef idx="3">
                  <a:schemeClr val="dk1"/>
                </a:lnRef>
                <a:fillRef idx="0">
                  <a:schemeClr val="dk1"/>
                </a:fillRef>
                <a:effectRef idx="2">
                  <a:schemeClr val="dk1"/>
                </a:effectRef>
                <a:fontRef idx="minor">
                  <a:schemeClr val="tx1"/>
                </a:fontRef>
              </p:style>
            </p:cxnSp>
            <p:cxnSp>
              <p:nvCxnSpPr>
                <p:cNvPr id="104" name="Straight Connector 103">
                  <a:extLst>
                    <a:ext uri="{FF2B5EF4-FFF2-40B4-BE49-F238E27FC236}">
                      <a16:creationId xmlns:a16="http://schemas.microsoft.com/office/drawing/2014/main" id="{4E16D435-38B1-116D-D7D4-38FFEAB6D480}"/>
                    </a:ext>
                  </a:extLst>
                </p:cNvPr>
                <p:cNvCxnSpPr>
                  <a:cxnSpLocks/>
                </p:cNvCxnSpPr>
                <p:nvPr/>
              </p:nvCxnSpPr>
              <p:spPr>
                <a:xfrm>
                  <a:off x="11628703" y="5413988"/>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05" name="Straight Connector 104">
                  <a:extLst>
                    <a:ext uri="{FF2B5EF4-FFF2-40B4-BE49-F238E27FC236}">
                      <a16:creationId xmlns:a16="http://schemas.microsoft.com/office/drawing/2014/main" id="{DF07F9E6-8D14-6E08-B03C-67DFE7971FB9}"/>
                    </a:ext>
                  </a:extLst>
                </p:cNvPr>
                <p:cNvCxnSpPr>
                  <a:cxnSpLocks/>
                </p:cNvCxnSpPr>
                <p:nvPr/>
              </p:nvCxnSpPr>
              <p:spPr>
                <a:xfrm>
                  <a:off x="11778951" y="5413988"/>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06" name="Straight Connector 105">
                  <a:extLst>
                    <a:ext uri="{FF2B5EF4-FFF2-40B4-BE49-F238E27FC236}">
                      <a16:creationId xmlns:a16="http://schemas.microsoft.com/office/drawing/2014/main" id="{147A8FF0-11D3-2B61-6AB3-3CEF05E6FAB1}"/>
                    </a:ext>
                  </a:extLst>
                </p:cNvPr>
                <p:cNvCxnSpPr>
                  <a:cxnSpLocks/>
                </p:cNvCxnSpPr>
                <p:nvPr/>
              </p:nvCxnSpPr>
              <p:spPr>
                <a:xfrm>
                  <a:off x="12079447" y="5413988"/>
                  <a:ext cx="0" cy="250885"/>
                </a:xfrm>
                <a:prstGeom prst="line">
                  <a:avLst/>
                </a:prstGeom>
              </p:spPr>
              <p:style>
                <a:lnRef idx="3">
                  <a:schemeClr val="dk1"/>
                </a:lnRef>
                <a:fillRef idx="0">
                  <a:schemeClr val="dk1"/>
                </a:fillRef>
                <a:effectRef idx="2">
                  <a:schemeClr val="dk1"/>
                </a:effectRef>
                <a:fontRef idx="minor">
                  <a:schemeClr val="tx1"/>
                </a:fontRef>
              </p:style>
            </p:cxnSp>
          </p:grpSp>
        </p:grpSp>
        <p:cxnSp>
          <p:nvCxnSpPr>
            <p:cNvPr id="30" name="Straight Connector 29">
              <a:extLst>
                <a:ext uri="{FF2B5EF4-FFF2-40B4-BE49-F238E27FC236}">
                  <a16:creationId xmlns:a16="http://schemas.microsoft.com/office/drawing/2014/main" id="{6445DE88-213B-3D80-7EC2-9D01AFC2942A}"/>
                </a:ext>
              </a:extLst>
            </p:cNvPr>
            <p:cNvCxnSpPr>
              <a:cxnSpLocks/>
            </p:cNvCxnSpPr>
            <p:nvPr/>
          </p:nvCxnSpPr>
          <p:spPr>
            <a:xfrm flipV="1">
              <a:off x="10051730" y="5413706"/>
              <a:ext cx="0" cy="421757"/>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42877584-CA18-5280-4129-89DD665C09C8}"/>
                </a:ext>
              </a:extLst>
            </p:cNvPr>
            <p:cNvCxnSpPr>
              <a:cxnSpLocks/>
            </p:cNvCxnSpPr>
            <p:nvPr/>
          </p:nvCxnSpPr>
          <p:spPr>
            <a:xfrm flipV="1">
              <a:off x="6375400"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B6A45A54-C2E2-EC55-6F9A-7144A3089604}"/>
                </a:ext>
              </a:extLst>
            </p:cNvPr>
            <p:cNvCxnSpPr>
              <a:cxnSpLocks/>
            </p:cNvCxnSpPr>
            <p:nvPr/>
          </p:nvCxnSpPr>
          <p:spPr>
            <a:xfrm flipV="1">
              <a:off x="6493991" y="541370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863D4D55-E0B0-6132-3737-56624E36CE47}"/>
                </a:ext>
              </a:extLst>
            </p:cNvPr>
            <p:cNvCxnSpPr>
              <a:cxnSpLocks/>
            </p:cNvCxnSpPr>
            <p:nvPr/>
          </p:nvCxnSpPr>
          <p:spPr>
            <a:xfrm flipV="1">
              <a:off x="6612582"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8CD92B91-028E-EBDD-D7B7-A7FE833D04F0}"/>
                </a:ext>
              </a:extLst>
            </p:cNvPr>
            <p:cNvCxnSpPr>
              <a:cxnSpLocks/>
            </p:cNvCxnSpPr>
            <p:nvPr/>
          </p:nvCxnSpPr>
          <p:spPr>
            <a:xfrm flipV="1">
              <a:off x="6731173" y="541370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D2A483C2-A008-173E-B71E-B27B089BD19D}"/>
                </a:ext>
              </a:extLst>
            </p:cNvPr>
            <p:cNvCxnSpPr>
              <a:cxnSpLocks/>
            </p:cNvCxnSpPr>
            <p:nvPr/>
          </p:nvCxnSpPr>
          <p:spPr>
            <a:xfrm flipV="1">
              <a:off x="6849764"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4E1206D3-36EF-9830-D22D-A6E95F8C849F}"/>
                </a:ext>
              </a:extLst>
            </p:cNvPr>
            <p:cNvCxnSpPr>
              <a:cxnSpLocks/>
            </p:cNvCxnSpPr>
            <p:nvPr/>
          </p:nvCxnSpPr>
          <p:spPr>
            <a:xfrm flipV="1">
              <a:off x="6968355" y="541370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a:extLst>
                <a:ext uri="{FF2B5EF4-FFF2-40B4-BE49-F238E27FC236}">
                  <a16:creationId xmlns:a16="http://schemas.microsoft.com/office/drawing/2014/main" id="{D393F12B-7A13-940A-96BA-960189C45B5A}"/>
                </a:ext>
              </a:extLst>
            </p:cNvPr>
            <p:cNvCxnSpPr>
              <a:cxnSpLocks/>
            </p:cNvCxnSpPr>
            <p:nvPr/>
          </p:nvCxnSpPr>
          <p:spPr>
            <a:xfrm flipV="1">
              <a:off x="7086946"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243CFBBE-23F1-FB18-5126-A01EF0598CAC}"/>
                </a:ext>
              </a:extLst>
            </p:cNvPr>
            <p:cNvCxnSpPr>
              <a:cxnSpLocks/>
            </p:cNvCxnSpPr>
            <p:nvPr/>
          </p:nvCxnSpPr>
          <p:spPr>
            <a:xfrm flipV="1">
              <a:off x="7205537" y="5413706"/>
              <a:ext cx="0" cy="320343"/>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A8F50039-68B2-08E7-A165-590346CE87BB}"/>
                </a:ext>
              </a:extLst>
            </p:cNvPr>
            <p:cNvCxnSpPr>
              <a:cxnSpLocks/>
            </p:cNvCxnSpPr>
            <p:nvPr/>
          </p:nvCxnSpPr>
          <p:spPr>
            <a:xfrm flipV="1">
              <a:off x="7324128"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E2EF8AA1-390E-2586-8C72-D2A99EF5052E}"/>
                </a:ext>
              </a:extLst>
            </p:cNvPr>
            <p:cNvCxnSpPr>
              <a:cxnSpLocks/>
            </p:cNvCxnSpPr>
            <p:nvPr/>
          </p:nvCxnSpPr>
          <p:spPr>
            <a:xfrm flipV="1">
              <a:off x="7442719" y="541370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CB641522-92C7-4728-1B8B-35BC8EC00055}"/>
                </a:ext>
              </a:extLst>
            </p:cNvPr>
            <p:cNvCxnSpPr>
              <a:cxnSpLocks/>
            </p:cNvCxnSpPr>
            <p:nvPr/>
          </p:nvCxnSpPr>
          <p:spPr>
            <a:xfrm flipV="1">
              <a:off x="7561310"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42" name="Straight Connector 41">
              <a:extLst>
                <a:ext uri="{FF2B5EF4-FFF2-40B4-BE49-F238E27FC236}">
                  <a16:creationId xmlns:a16="http://schemas.microsoft.com/office/drawing/2014/main" id="{183DCE3D-4430-6245-775F-5D0191EBD591}"/>
                </a:ext>
              </a:extLst>
            </p:cNvPr>
            <p:cNvCxnSpPr>
              <a:cxnSpLocks/>
            </p:cNvCxnSpPr>
            <p:nvPr/>
          </p:nvCxnSpPr>
          <p:spPr>
            <a:xfrm flipV="1">
              <a:off x="7679901" y="541370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30F8CC1E-E8E8-E181-7472-DDE4F7B76A85}"/>
                </a:ext>
              </a:extLst>
            </p:cNvPr>
            <p:cNvCxnSpPr>
              <a:cxnSpLocks/>
            </p:cNvCxnSpPr>
            <p:nvPr/>
          </p:nvCxnSpPr>
          <p:spPr>
            <a:xfrm flipV="1">
              <a:off x="7798492"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a16="http://schemas.microsoft.com/office/drawing/2014/main" id="{196F13B6-76CC-16E4-13FB-0C3D2C339009}"/>
                </a:ext>
              </a:extLst>
            </p:cNvPr>
            <p:cNvCxnSpPr>
              <a:cxnSpLocks/>
            </p:cNvCxnSpPr>
            <p:nvPr/>
          </p:nvCxnSpPr>
          <p:spPr>
            <a:xfrm flipV="1">
              <a:off x="7917083" y="541370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46" name="Straight Connector 45">
              <a:extLst>
                <a:ext uri="{FF2B5EF4-FFF2-40B4-BE49-F238E27FC236}">
                  <a16:creationId xmlns:a16="http://schemas.microsoft.com/office/drawing/2014/main" id="{EDD9B486-351D-6B2D-BCB3-47EF30412E23}"/>
                </a:ext>
              </a:extLst>
            </p:cNvPr>
            <p:cNvCxnSpPr>
              <a:cxnSpLocks/>
            </p:cNvCxnSpPr>
            <p:nvPr/>
          </p:nvCxnSpPr>
          <p:spPr>
            <a:xfrm flipV="1">
              <a:off x="8035674"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42F4CFD9-3B82-C904-D924-C6043250D852}"/>
                </a:ext>
              </a:extLst>
            </p:cNvPr>
            <p:cNvCxnSpPr>
              <a:cxnSpLocks/>
            </p:cNvCxnSpPr>
            <p:nvPr/>
          </p:nvCxnSpPr>
          <p:spPr>
            <a:xfrm flipV="1">
              <a:off x="8154265" y="5413706"/>
              <a:ext cx="0" cy="371142"/>
            </a:xfrm>
            <a:prstGeom prst="line">
              <a:avLst/>
            </a:prstGeom>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83B3DB1D-C86F-22E0-C245-AE7DF10D0A71}"/>
                </a:ext>
              </a:extLst>
            </p:cNvPr>
            <p:cNvCxnSpPr>
              <a:cxnSpLocks/>
            </p:cNvCxnSpPr>
            <p:nvPr/>
          </p:nvCxnSpPr>
          <p:spPr>
            <a:xfrm flipV="1">
              <a:off x="8272856"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49" name="Straight Connector 48">
              <a:extLst>
                <a:ext uri="{FF2B5EF4-FFF2-40B4-BE49-F238E27FC236}">
                  <a16:creationId xmlns:a16="http://schemas.microsoft.com/office/drawing/2014/main" id="{D70AB194-AB04-C235-9783-09E4C8DE65F9}"/>
                </a:ext>
              </a:extLst>
            </p:cNvPr>
            <p:cNvCxnSpPr>
              <a:cxnSpLocks/>
            </p:cNvCxnSpPr>
            <p:nvPr/>
          </p:nvCxnSpPr>
          <p:spPr>
            <a:xfrm flipV="1">
              <a:off x="8391447" y="541370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50" name="Straight Connector 49">
              <a:extLst>
                <a:ext uri="{FF2B5EF4-FFF2-40B4-BE49-F238E27FC236}">
                  <a16:creationId xmlns:a16="http://schemas.microsoft.com/office/drawing/2014/main" id="{D7E6C2B1-6727-FBEE-9B8A-1BC5EB2ABB5A}"/>
                </a:ext>
              </a:extLst>
            </p:cNvPr>
            <p:cNvCxnSpPr>
              <a:cxnSpLocks/>
            </p:cNvCxnSpPr>
            <p:nvPr/>
          </p:nvCxnSpPr>
          <p:spPr>
            <a:xfrm flipV="1">
              <a:off x="8510038"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a:extLst>
                <a:ext uri="{FF2B5EF4-FFF2-40B4-BE49-F238E27FC236}">
                  <a16:creationId xmlns:a16="http://schemas.microsoft.com/office/drawing/2014/main" id="{C1FB3A84-D68A-67B6-C47E-2DF2735DF8D1}"/>
                </a:ext>
              </a:extLst>
            </p:cNvPr>
            <p:cNvCxnSpPr>
              <a:cxnSpLocks/>
            </p:cNvCxnSpPr>
            <p:nvPr/>
          </p:nvCxnSpPr>
          <p:spPr>
            <a:xfrm flipV="1">
              <a:off x="8628629" y="541370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52" name="Straight Connector 51">
              <a:extLst>
                <a:ext uri="{FF2B5EF4-FFF2-40B4-BE49-F238E27FC236}">
                  <a16:creationId xmlns:a16="http://schemas.microsoft.com/office/drawing/2014/main" id="{EA9EB0D8-1AE7-D7D8-9983-FA3E35906493}"/>
                </a:ext>
              </a:extLst>
            </p:cNvPr>
            <p:cNvCxnSpPr>
              <a:cxnSpLocks/>
            </p:cNvCxnSpPr>
            <p:nvPr/>
          </p:nvCxnSpPr>
          <p:spPr>
            <a:xfrm flipV="1">
              <a:off x="8747220"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53" name="Straight Connector 52">
              <a:extLst>
                <a:ext uri="{FF2B5EF4-FFF2-40B4-BE49-F238E27FC236}">
                  <a16:creationId xmlns:a16="http://schemas.microsoft.com/office/drawing/2014/main" id="{3DE17001-4BD5-7D6A-4B9B-04E520DC8432}"/>
                </a:ext>
              </a:extLst>
            </p:cNvPr>
            <p:cNvCxnSpPr>
              <a:cxnSpLocks/>
            </p:cNvCxnSpPr>
            <p:nvPr/>
          </p:nvCxnSpPr>
          <p:spPr>
            <a:xfrm flipV="1">
              <a:off x="8865811" y="541370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54" name="Straight Connector 53">
              <a:extLst>
                <a:ext uri="{FF2B5EF4-FFF2-40B4-BE49-F238E27FC236}">
                  <a16:creationId xmlns:a16="http://schemas.microsoft.com/office/drawing/2014/main" id="{437B92B6-C137-034E-813D-3FC8E6E6AC0E}"/>
                </a:ext>
              </a:extLst>
            </p:cNvPr>
            <p:cNvCxnSpPr>
              <a:cxnSpLocks/>
            </p:cNvCxnSpPr>
            <p:nvPr/>
          </p:nvCxnSpPr>
          <p:spPr>
            <a:xfrm flipV="1">
              <a:off x="8984402"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55" name="Straight Connector 54">
              <a:extLst>
                <a:ext uri="{FF2B5EF4-FFF2-40B4-BE49-F238E27FC236}">
                  <a16:creationId xmlns:a16="http://schemas.microsoft.com/office/drawing/2014/main" id="{2205B135-880C-4425-AF98-69F80E09FF02}"/>
                </a:ext>
              </a:extLst>
            </p:cNvPr>
            <p:cNvCxnSpPr>
              <a:cxnSpLocks/>
            </p:cNvCxnSpPr>
            <p:nvPr/>
          </p:nvCxnSpPr>
          <p:spPr>
            <a:xfrm flipV="1">
              <a:off x="9102993" y="5413706"/>
              <a:ext cx="0" cy="320343"/>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CA4F7025-EAE3-4D59-2900-6610E466299E}"/>
                </a:ext>
              </a:extLst>
            </p:cNvPr>
            <p:cNvCxnSpPr>
              <a:cxnSpLocks/>
            </p:cNvCxnSpPr>
            <p:nvPr/>
          </p:nvCxnSpPr>
          <p:spPr>
            <a:xfrm flipV="1">
              <a:off x="9221584"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670E6D51-3247-9B07-A68B-0B745E93396D}"/>
                </a:ext>
              </a:extLst>
            </p:cNvPr>
            <p:cNvCxnSpPr>
              <a:cxnSpLocks/>
            </p:cNvCxnSpPr>
            <p:nvPr/>
          </p:nvCxnSpPr>
          <p:spPr>
            <a:xfrm flipV="1">
              <a:off x="9340175" y="541370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a:extLst>
                <a:ext uri="{FF2B5EF4-FFF2-40B4-BE49-F238E27FC236}">
                  <a16:creationId xmlns:a16="http://schemas.microsoft.com/office/drawing/2014/main" id="{D9985CB4-307F-6E34-5E98-55E507FAF1D7}"/>
                </a:ext>
              </a:extLst>
            </p:cNvPr>
            <p:cNvCxnSpPr>
              <a:cxnSpLocks/>
            </p:cNvCxnSpPr>
            <p:nvPr/>
          </p:nvCxnSpPr>
          <p:spPr>
            <a:xfrm flipV="1">
              <a:off x="9458766"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a16="http://schemas.microsoft.com/office/drawing/2014/main" id="{D40A92C1-F7A3-7940-F918-854DD66D423C}"/>
                </a:ext>
              </a:extLst>
            </p:cNvPr>
            <p:cNvCxnSpPr>
              <a:cxnSpLocks/>
            </p:cNvCxnSpPr>
            <p:nvPr/>
          </p:nvCxnSpPr>
          <p:spPr>
            <a:xfrm flipV="1">
              <a:off x="9577357" y="541370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60" name="Straight Connector 59">
              <a:extLst>
                <a:ext uri="{FF2B5EF4-FFF2-40B4-BE49-F238E27FC236}">
                  <a16:creationId xmlns:a16="http://schemas.microsoft.com/office/drawing/2014/main" id="{15E9F627-F9E7-8D69-7AE9-20A510026CA4}"/>
                </a:ext>
              </a:extLst>
            </p:cNvPr>
            <p:cNvCxnSpPr>
              <a:cxnSpLocks/>
            </p:cNvCxnSpPr>
            <p:nvPr/>
          </p:nvCxnSpPr>
          <p:spPr>
            <a:xfrm flipV="1">
              <a:off x="9695948"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61" name="Straight Connector 60">
              <a:extLst>
                <a:ext uri="{FF2B5EF4-FFF2-40B4-BE49-F238E27FC236}">
                  <a16:creationId xmlns:a16="http://schemas.microsoft.com/office/drawing/2014/main" id="{72159B0B-BBA5-42D9-32A4-C35886171ABE}"/>
                </a:ext>
              </a:extLst>
            </p:cNvPr>
            <p:cNvCxnSpPr>
              <a:cxnSpLocks/>
            </p:cNvCxnSpPr>
            <p:nvPr/>
          </p:nvCxnSpPr>
          <p:spPr>
            <a:xfrm flipV="1">
              <a:off x="9814539" y="541370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62" name="Straight Connector 61">
              <a:extLst>
                <a:ext uri="{FF2B5EF4-FFF2-40B4-BE49-F238E27FC236}">
                  <a16:creationId xmlns:a16="http://schemas.microsoft.com/office/drawing/2014/main" id="{CCA73BD4-7176-58FE-5618-52DCB10A2EDB}"/>
                </a:ext>
              </a:extLst>
            </p:cNvPr>
            <p:cNvCxnSpPr>
              <a:cxnSpLocks/>
            </p:cNvCxnSpPr>
            <p:nvPr/>
          </p:nvCxnSpPr>
          <p:spPr>
            <a:xfrm flipV="1">
              <a:off x="9933130"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63" name="Straight Connector 62">
              <a:extLst>
                <a:ext uri="{FF2B5EF4-FFF2-40B4-BE49-F238E27FC236}">
                  <a16:creationId xmlns:a16="http://schemas.microsoft.com/office/drawing/2014/main" id="{B0E57ADF-29EB-276A-9C67-47D6E9F38424}"/>
                </a:ext>
              </a:extLst>
            </p:cNvPr>
            <p:cNvCxnSpPr>
              <a:cxnSpLocks/>
            </p:cNvCxnSpPr>
            <p:nvPr/>
          </p:nvCxnSpPr>
          <p:spPr>
            <a:xfrm flipV="1">
              <a:off x="10166350"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64" name="Straight Connector 63">
              <a:extLst>
                <a:ext uri="{FF2B5EF4-FFF2-40B4-BE49-F238E27FC236}">
                  <a16:creationId xmlns:a16="http://schemas.microsoft.com/office/drawing/2014/main" id="{DD2937FA-5AD4-3E0F-B7AE-37D2A2678118}"/>
                </a:ext>
              </a:extLst>
            </p:cNvPr>
            <p:cNvCxnSpPr>
              <a:cxnSpLocks/>
            </p:cNvCxnSpPr>
            <p:nvPr/>
          </p:nvCxnSpPr>
          <p:spPr>
            <a:xfrm flipV="1">
              <a:off x="10284941" y="542152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65" name="Straight Connector 64">
              <a:extLst>
                <a:ext uri="{FF2B5EF4-FFF2-40B4-BE49-F238E27FC236}">
                  <a16:creationId xmlns:a16="http://schemas.microsoft.com/office/drawing/2014/main" id="{A47F9E93-6075-D8A4-04DA-B3F8313395F5}"/>
                </a:ext>
              </a:extLst>
            </p:cNvPr>
            <p:cNvCxnSpPr>
              <a:cxnSpLocks/>
            </p:cNvCxnSpPr>
            <p:nvPr/>
          </p:nvCxnSpPr>
          <p:spPr>
            <a:xfrm flipV="1">
              <a:off x="10403532"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66" name="Straight Connector 65">
              <a:extLst>
                <a:ext uri="{FF2B5EF4-FFF2-40B4-BE49-F238E27FC236}">
                  <a16:creationId xmlns:a16="http://schemas.microsoft.com/office/drawing/2014/main" id="{F25C6191-DED9-621B-5722-641387AC0006}"/>
                </a:ext>
              </a:extLst>
            </p:cNvPr>
            <p:cNvCxnSpPr>
              <a:cxnSpLocks/>
            </p:cNvCxnSpPr>
            <p:nvPr/>
          </p:nvCxnSpPr>
          <p:spPr>
            <a:xfrm flipV="1">
              <a:off x="10522123" y="542152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id="{FE8E61A2-C700-D896-7427-D264035113B3}"/>
                </a:ext>
              </a:extLst>
            </p:cNvPr>
            <p:cNvCxnSpPr>
              <a:cxnSpLocks/>
            </p:cNvCxnSpPr>
            <p:nvPr/>
          </p:nvCxnSpPr>
          <p:spPr>
            <a:xfrm flipV="1">
              <a:off x="10640714"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68" name="Straight Connector 67">
              <a:extLst>
                <a:ext uri="{FF2B5EF4-FFF2-40B4-BE49-F238E27FC236}">
                  <a16:creationId xmlns:a16="http://schemas.microsoft.com/office/drawing/2014/main" id="{215147F3-F247-E09B-41A5-DC274064A75D}"/>
                </a:ext>
              </a:extLst>
            </p:cNvPr>
            <p:cNvCxnSpPr>
              <a:cxnSpLocks/>
            </p:cNvCxnSpPr>
            <p:nvPr/>
          </p:nvCxnSpPr>
          <p:spPr>
            <a:xfrm flipV="1">
              <a:off x="10759305" y="542152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69" name="Straight Connector 68">
              <a:extLst>
                <a:ext uri="{FF2B5EF4-FFF2-40B4-BE49-F238E27FC236}">
                  <a16:creationId xmlns:a16="http://schemas.microsoft.com/office/drawing/2014/main" id="{DB69873E-71DF-6206-1C17-627B480D974E}"/>
                </a:ext>
              </a:extLst>
            </p:cNvPr>
            <p:cNvCxnSpPr>
              <a:cxnSpLocks/>
            </p:cNvCxnSpPr>
            <p:nvPr/>
          </p:nvCxnSpPr>
          <p:spPr>
            <a:xfrm flipV="1">
              <a:off x="10877896"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70" name="Straight Connector 69">
              <a:extLst>
                <a:ext uri="{FF2B5EF4-FFF2-40B4-BE49-F238E27FC236}">
                  <a16:creationId xmlns:a16="http://schemas.microsoft.com/office/drawing/2014/main" id="{80D1414D-B9E4-47C5-E9A8-68CFBA5EB64A}"/>
                </a:ext>
              </a:extLst>
            </p:cNvPr>
            <p:cNvCxnSpPr>
              <a:cxnSpLocks/>
            </p:cNvCxnSpPr>
            <p:nvPr/>
          </p:nvCxnSpPr>
          <p:spPr>
            <a:xfrm flipV="1">
              <a:off x="10996487" y="5421526"/>
              <a:ext cx="0" cy="320343"/>
            </a:xfrm>
            <a:prstGeom prst="line">
              <a:avLst/>
            </a:prstGeom>
          </p:spPr>
          <p:style>
            <a:lnRef idx="3">
              <a:schemeClr val="dk1"/>
            </a:lnRef>
            <a:fillRef idx="0">
              <a:schemeClr val="dk1"/>
            </a:fillRef>
            <a:effectRef idx="2">
              <a:schemeClr val="dk1"/>
            </a:effectRef>
            <a:fontRef idx="minor">
              <a:schemeClr val="tx1"/>
            </a:fontRef>
          </p:style>
        </p:cxnSp>
        <p:cxnSp>
          <p:nvCxnSpPr>
            <p:cNvPr id="71" name="Straight Connector 70">
              <a:extLst>
                <a:ext uri="{FF2B5EF4-FFF2-40B4-BE49-F238E27FC236}">
                  <a16:creationId xmlns:a16="http://schemas.microsoft.com/office/drawing/2014/main" id="{3BA36BB2-BC97-E1C7-EBC8-60C77A489660}"/>
                </a:ext>
              </a:extLst>
            </p:cNvPr>
            <p:cNvCxnSpPr>
              <a:cxnSpLocks/>
            </p:cNvCxnSpPr>
            <p:nvPr/>
          </p:nvCxnSpPr>
          <p:spPr>
            <a:xfrm flipV="1">
              <a:off x="11115078"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72" name="Straight Connector 71">
              <a:extLst>
                <a:ext uri="{FF2B5EF4-FFF2-40B4-BE49-F238E27FC236}">
                  <a16:creationId xmlns:a16="http://schemas.microsoft.com/office/drawing/2014/main" id="{B0F73FB4-F021-763A-4155-0FEE5CBDC2C2}"/>
                </a:ext>
              </a:extLst>
            </p:cNvPr>
            <p:cNvCxnSpPr>
              <a:cxnSpLocks/>
            </p:cNvCxnSpPr>
            <p:nvPr/>
          </p:nvCxnSpPr>
          <p:spPr>
            <a:xfrm flipV="1">
              <a:off x="11233669" y="542152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73" name="Straight Connector 72">
              <a:extLst>
                <a:ext uri="{FF2B5EF4-FFF2-40B4-BE49-F238E27FC236}">
                  <a16:creationId xmlns:a16="http://schemas.microsoft.com/office/drawing/2014/main" id="{38AC352F-6927-E931-22FC-035DCEC9D34D}"/>
                </a:ext>
              </a:extLst>
            </p:cNvPr>
            <p:cNvCxnSpPr>
              <a:cxnSpLocks/>
            </p:cNvCxnSpPr>
            <p:nvPr/>
          </p:nvCxnSpPr>
          <p:spPr>
            <a:xfrm flipV="1">
              <a:off x="11352260"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74" name="Straight Connector 73">
              <a:extLst>
                <a:ext uri="{FF2B5EF4-FFF2-40B4-BE49-F238E27FC236}">
                  <a16:creationId xmlns:a16="http://schemas.microsoft.com/office/drawing/2014/main" id="{90B4ED62-6BF3-CBB9-FA8C-F79F3CDFD219}"/>
                </a:ext>
              </a:extLst>
            </p:cNvPr>
            <p:cNvCxnSpPr>
              <a:cxnSpLocks/>
            </p:cNvCxnSpPr>
            <p:nvPr/>
          </p:nvCxnSpPr>
          <p:spPr>
            <a:xfrm flipV="1">
              <a:off x="11470851" y="542152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75" name="Straight Connector 74">
              <a:extLst>
                <a:ext uri="{FF2B5EF4-FFF2-40B4-BE49-F238E27FC236}">
                  <a16:creationId xmlns:a16="http://schemas.microsoft.com/office/drawing/2014/main" id="{00E146BA-0D07-BEF2-4B76-858C8510E680}"/>
                </a:ext>
              </a:extLst>
            </p:cNvPr>
            <p:cNvCxnSpPr>
              <a:cxnSpLocks/>
            </p:cNvCxnSpPr>
            <p:nvPr/>
          </p:nvCxnSpPr>
          <p:spPr>
            <a:xfrm flipV="1">
              <a:off x="11589442"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76" name="Straight Connector 75">
              <a:extLst>
                <a:ext uri="{FF2B5EF4-FFF2-40B4-BE49-F238E27FC236}">
                  <a16:creationId xmlns:a16="http://schemas.microsoft.com/office/drawing/2014/main" id="{F6F15C97-898C-85EB-BEA3-34F5A9216F08}"/>
                </a:ext>
              </a:extLst>
            </p:cNvPr>
            <p:cNvCxnSpPr>
              <a:cxnSpLocks/>
            </p:cNvCxnSpPr>
            <p:nvPr/>
          </p:nvCxnSpPr>
          <p:spPr>
            <a:xfrm flipV="1">
              <a:off x="11708033" y="542152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77" name="Straight Connector 76">
              <a:extLst>
                <a:ext uri="{FF2B5EF4-FFF2-40B4-BE49-F238E27FC236}">
                  <a16:creationId xmlns:a16="http://schemas.microsoft.com/office/drawing/2014/main" id="{4A7F67A6-08E5-63B9-F245-DE6BD16DEF6B}"/>
                </a:ext>
              </a:extLst>
            </p:cNvPr>
            <p:cNvCxnSpPr>
              <a:cxnSpLocks/>
            </p:cNvCxnSpPr>
            <p:nvPr/>
          </p:nvCxnSpPr>
          <p:spPr>
            <a:xfrm flipV="1">
              <a:off x="11826624"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78" name="Straight Connector 77">
              <a:extLst>
                <a:ext uri="{FF2B5EF4-FFF2-40B4-BE49-F238E27FC236}">
                  <a16:creationId xmlns:a16="http://schemas.microsoft.com/office/drawing/2014/main" id="{E2659EA3-7931-BC9C-AB10-DC9E63CF5BCB}"/>
                </a:ext>
              </a:extLst>
            </p:cNvPr>
            <p:cNvCxnSpPr>
              <a:cxnSpLocks/>
            </p:cNvCxnSpPr>
            <p:nvPr/>
          </p:nvCxnSpPr>
          <p:spPr>
            <a:xfrm flipV="1">
              <a:off x="11945215" y="5421526"/>
              <a:ext cx="0" cy="371142"/>
            </a:xfrm>
            <a:prstGeom prst="line">
              <a:avLst/>
            </a:prstGeom>
          </p:spPr>
          <p:style>
            <a:lnRef idx="3">
              <a:schemeClr val="dk1"/>
            </a:lnRef>
            <a:fillRef idx="0">
              <a:schemeClr val="dk1"/>
            </a:fillRef>
            <a:effectRef idx="2">
              <a:schemeClr val="dk1"/>
            </a:effectRef>
            <a:fontRef idx="minor">
              <a:schemeClr val="tx1"/>
            </a:fontRef>
          </p:style>
        </p:cxnSp>
        <p:cxnSp>
          <p:nvCxnSpPr>
            <p:cNvPr id="79" name="Straight Connector 78">
              <a:extLst>
                <a:ext uri="{FF2B5EF4-FFF2-40B4-BE49-F238E27FC236}">
                  <a16:creationId xmlns:a16="http://schemas.microsoft.com/office/drawing/2014/main" id="{457D7987-C03A-734D-ACC4-0F0281F5A46D}"/>
                </a:ext>
              </a:extLst>
            </p:cNvPr>
            <p:cNvCxnSpPr>
              <a:cxnSpLocks/>
            </p:cNvCxnSpPr>
            <p:nvPr/>
          </p:nvCxnSpPr>
          <p:spPr>
            <a:xfrm flipV="1">
              <a:off x="12063806"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80" name="Straight Connector 79">
              <a:extLst>
                <a:ext uri="{FF2B5EF4-FFF2-40B4-BE49-F238E27FC236}">
                  <a16:creationId xmlns:a16="http://schemas.microsoft.com/office/drawing/2014/main" id="{F9D32D06-586E-33AF-0A78-CFFC7FA6250E}"/>
                </a:ext>
              </a:extLst>
            </p:cNvPr>
            <p:cNvCxnSpPr>
              <a:cxnSpLocks/>
            </p:cNvCxnSpPr>
            <p:nvPr/>
          </p:nvCxnSpPr>
          <p:spPr>
            <a:xfrm flipV="1">
              <a:off x="12182397" y="5421526"/>
              <a:ext cx="0" cy="210877"/>
            </a:xfrm>
            <a:prstGeom prst="line">
              <a:avLst/>
            </a:prstGeom>
          </p:spPr>
          <p:style>
            <a:lnRef idx="3">
              <a:schemeClr val="dk1"/>
            </a:lnRef>
            <a:fillRef idx="0">
              <a:schemeClr val="dk1"/>
            </a:fillRef>
            <a:effectRef idx="2">
              <a:schemeClr val="dk1"/>
            </a:effectRef>
            <a:fontRef idx="minor">
              <a:schemeClr val="tx1"/>
            </a:fontRef>
          </p:style>
        </p:cxnSp>
        <p:sp>
          <p:nvSpPr>
            <p:cNvPr id="81" name="Rectangle 80">
              <a:extLst>
                <a:ext uri="{FF2B5EF4-FFF2-40B4-BE49-F238E27FC236}">
                  <a16:creationId xmlns:a16="http://schemas.microsoft.com/office/drawing/2014/main" id="{C67B04EA-CA97-9784-36B6-9F6DDDAE455E}"/>
                </a:ext>
              </a:extLst>
            </p:cNvPr>
            <p:cNvSpPr/>
            <p:nvPr/>
          </p:nvSpPr>
          <p:spPr>
            <a:xfrm>
              <a:off x="9767287" y="5455906"/>
              <a:ext cx="367408"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1</a:t>
              </a:r>
            </a:p>
          </p:txBody>
        </p:sp>
        <p:sp>
          <p:nvSpPr>
            <p:cNvPr id="82" name="Rectangle 81">
              <a:extLst>
                <a:ext uri="{FF2B5EF4-FFF2-40B4-BE49-F238E27FC236}">
                  <a16:creationId xmlns:a16="http://schemas.microsoft.com/office/drawing/2014/main" id="{0E3D6937-3DA1-2D16-4E5C-B418027ED32D}"/>
                </a:ext>
              </a:extLst>
            </p:cNvPr>
            <p:cNvSpPr/>
            <p:nvPr/>
          </p:nvSpPr>
          <p:spPr>
            <a:xfrm>
              <a:off x="7436647" y="5792724"/>
              <a:ext cx="367408"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1</a:t>
              </a:r>
            </a:p>
          </p:txBody>
        </p:sp>
        <p:sp>
          <p:nvSpPr>
            <p:cNvPr id="83" name="Rectangle 82">
              <a:extLst>
                <a:ext uri="{FF2B5EF4-FFF2-40B4-BE49-F238E27FC236}">
                  <a16:creationId xmlns:a16="http://schemas.microsoft.com/office/drawing/2014/main" id="{36E978CF-24E1-8FC8-82D0-7043E719B545}"/>
                </a:ext>
              </a:extLst>
            </p:cNvPr>
            <p:cNvSpPr/>
            <p:nvPr/>
          </p:nvSpPr>
          <p:spPr>
            <a:xfrm>
              <a:off x="8943962" y="5784848"/>
              <a:ext cx="367408"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2</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84" name="Rectangle 83">
              <a:extLst>
                <a:ext uri="{FF2B5EF4-FFF2-40B4-BE49-F238E27FC236}">
                  <a16:creationId xmlns:a16="http://schemas.microsoft.com/office/drawing/2014/main" id="{C78906DD-7EB0-475B-4B3B-3C7ACEB4DE11}"/>
                </a:ext>
              </a:extLst>
            </p:cNvPr>
            <p:cNvSpPr/>
            <p:nvPr/>
          </p:nvSpPr>
          <p:spPr>
            <a:xfrm>
              <a:off x="10440884" y="5778233"/>
              <a:ext cx="367408"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3</a:t>
              </a:r>
              <a:endParaRPr lang="en-US" sz="2800" b="0" cap="none" spc="0" dirty="0">
                <a:ln w="0"/>
                <a:solidFill>
                  <a:schemeClr val="tx1"/>
                </a:solidFill>
                <a:effectLst>
                  <a:outerShdw blurRad="38100" dist="19050" dir="2700000" algn="tl" rotWithShape="0">
                    <a:schemeClr val="dk1">
                      <a:alpha val="40000"/>
                    </a:schemeClr>
                  </a:outerShdw>
                </a:effectLst>
              </a:endParaRPr>
            </a:p>
          </p:txBody>
        </p:sp>
        <p:grpSp>
          <p:nvGrpSpPr>
            <p:cNvPr id="85" name="Group 84">
              <a:extLst>
                <a:ext uri="{FF2B5EF4-FFF2-40B4-BE49-F238E27FC236}">
                  <a16:creationId xmlns:a16="http://schemas.microsoft.com/office/drawing/2014/main" id="{E77A495B-0090-807B-0EDD-5967D94F8411}"/>
                </a:ext>
              </a:extLst>
            </p:cNvPr>
            <p:cNvGrpSpPr/>
            <p:nvPr/>
          </p:nvGrpSpPr>
          <p:grpSpPr>
            <a:xfrm>
              <a:off x="6255436" y="5430417"/>
              <a:ext cx="633040" cy="1055323"/>
              <a:chOff x="4691141" y="4814295"/>
              <a:chExt cx="633040" cy="1055323"/>
            </a:xfrm>
          </p:grpSpPr>
          <p:grpSp>
            <p:nvGrpSpPr>
              <p:cNvPr id="88" name="Group 87">
                <a:extLst>
                  <a:ext uri="{FF2B5EF4-FFF2-40B4-BE49-F238E27FC236}">
                    <a16:creationId xmlns:a16="http://schemas.microsoft.com/office/drawing/2014/main" id="{133D9B22-3215-CB38-7851-740EC0F12EA6}"/>
                  </a:ext>
                </a:extLst>
              </p:cNvPr>
              <p:cNvGrpSpPr/>
              <p:nvPr/>
            </p:nvGrpSpPr>
            <p:grpSpPr>
              <a:xfrm>
                <a:off x="4691141" y="4814295"/>
                <a:ext cx="633040" cy="1055323"/>
                <a:chOff x="6215381" y="5421529"/>
                <a:chExt cx="633040" cy="1055323"/>
              </a:xfrm>
            </p:grpSpPr>
            <p:sp>
              <p:nvSpPr>
                <p:cNvPr id="92" name="Isosceles Triangle 91">
                  <a:extLst>
                    <a:ext uri="{FF2B5EF4-FFF2-40B4-BE49-F238E27FC236}">
                      <a16:creationId xmlns:a16="http://schemas.microsoft.com/office/drawing/2014/main" id="{DBEF92B4-3334-AE73-7C31-1E7018A3DEC2}"/>
                    </a:ext>
                  </a:extLst>
                </p:cNvPr>
                <p:cNvSpPr/>
                <p:nvPr/>
              </p:nvSpPr>
              <p:spPr>
                <a:xfrm rot="5400000">
                  <a:off x="6044177" y="5638452"/>
                  <a:ext cx="1021168" cy="587321"/>
                </a:xfrm>
                <a:prstGeom prs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Rounded Corners 92">
                  <a:extLst>
                    <a:ext uri="{FF2B5EF4-FFF2-40B4-BE49-F238E27FC236}">
                      <a16:creationId xmlns:a16="http://schemas.microsoft.com/office/drawing/2014/main" id="{4267C1B6-A66D-970E-94E7-25C3AC6A88FB}"/>
                    </a:ext>
                  </a:extLst>
                </p:cNvPr>
                <p:cNvSpPr/>
                <p:nvPr/>
              </p:nvSpPr>
              <p:spPr>
                <a:xfrm>
                  <a:off x="6215381" y="5439166"/>
                  <a:ext cx="45719" cy="1037686"/>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9" name="Oval 88">
                <a:extLst>
                  <a:ext uri="{FF2B5EF4-FFF2-40B4-BE49-F238E27FC236}">
                    <a16:creationId xmlns:a16="http://schemas.microsoft.com/office/drawing/2014/main" id="{22F7D283-36C7-C6EA-E87D-31260E549FE2}"/>
                  </a:ext>
                </a:extLst>
              </p:cNvPr>
              <p:cNvSpPr/>
              <p:nvPr/>
            </p:nvSpPr>
            <p:spPr>
              <a:xfrm>
                <a:off x="4947971" y="5262385"/>
                <a:ext cx="165099" cy="159141"/>
              </a:xfrm>
              <a:prstGeom prst="ellipse">
                <a:avLst/>
              </a:prstGeom>
              <a:solidFill>
                <a:schemeClr val="bg1">
                  <a:lumMod val="65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03288B21-881D-B879-264F-B5AAAC4F21C3}"/>
                  </a:ext>
                </a:extLst>
              </p:cNvPr>
              <p:cNvSpPr/>
              <p:nvPr/>
            </p:nvSpPr>
            <p:spPr>
              <a:xfrm>
                <a:off x="4751460" y="5114968"/>
                <a:ext cx="165099" cy="159141"/>
              </a:xfrm>
              <a:prstGeom prst="ellipse">
                <a:avLst/>
              </a:prstGeom>
              <a:solidFill>
                <a:schemeClr val="bg1">
                  <a:lumMod val="65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9DB2CE9D-BEF2-CB66-678F-F449752B2774}"/>
                  </a:ext>
                </a:extLst>
              </p:cNvPr>
              <p:cNvSpPr/>
              <p:nvPr/>
            </p:nvSpPr>
            <p:spPr>
              <a:xfrm>
                <a:off x="4740777" y="5384665"/>
                <a:ext cx="165099" cy="159141"/>
              </a:xfrm>
              <a:prstGeom prst="ellipse">
                <a:avLst/>
              </a:prstGeom>
              <a:solidFill>
                <a:schemeClr val="bg1">
                  <a:lumMod val="65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6" name="Rectangle 85">
              <a:extLst>
                <a:ext uri="{FF2B5EF4-FFF2-40B4-BE49-F238E27FC236}">
                  <a16:creationId xmlns:a16="http://schemas.microsoft.com/office/drawing/2014/main" id="{00C92C73-307D-26DE-C6C1-EF441C132D09}"/>
                </a:ext>
              </a:extLst>
            </p:cNvPr>
            <p:cNvSpPr/>
            <p:nvPr/>
          </p:nvSpPr>
          <p:spPr>
            <a:xfrm>
              <a:off x="8618437" y="4913688"/>
              <a:ext cx="1388522" cy="523220"/>
            </a:xfrm>
            <a:prstGeom prst="rect">
              <a:avLst/>
            </a:prstGeom>
            <a:noFill/>
          </p:spPr>
          <p:txBody>
            <a:bodyPr wrap="none" lIns="91440" tIns="45720" rIns="91440" bIns="45720">
              <a:spAutoFit/>
            </a:bodyPr>
            <a:lstStyle/>
            <a:p>
              <a:pPr algn="ctr"/>
              <a:r>
                <a:rPr lang="en-US" sz="2800" dirty="0">
                  <a:ln w="0"/>
                  <a:solidFill>
                    <a:srgbClr val="5A3A06"/>
                  </a:solidFill>
                  <a:effectLst>
                    <a:outerShdw blurRad="38100" dist="19050" dir="2700000" algn="tl" rotWithShape="0">
                      <a:schemeClr val="dk1">
                        <a:alpha val="40000"/>
                      </a:schemeClr>
                    </a:outerShdw>
                  </a:effectLst>
                </a:rPr>
                <a:t>Imperial</a:t>
              </a:r>
              <a:endParaRPr lang="en-US" sz="2800" b="0" cap="none" spc="0" dirty="0">
                <a:ln w="0"/>
                <a:solidFill>
                  <a:srgbClr val="5A3A06"/>
                </a:solidFill>
                <a:effectLst>
                  <a:outerShdw blurRad="38100" dist="19050" dir="2700000" algn="tl" rotWithShape="0">
                    <a:schemeClr val="dk1">
                      <a:alpha val="40000"/>
                    </a:schemeClr>
                  </a:outerShdw>
                </a:effectLst>
              </a:endParaRPr>
            </a:p>
          </p:txBody>
        </p:sp>
        <p:sp>
          <p:nvSpPr>
            <p:cNvPr id="87" name="Rectangle 86">
              <a:extLst>
                <a:ext uri="{FF2B5EF4-FFF2-40B4-BE49-F238E27FC236}">
                  <a16:creationId xmlns:a16="http://schemas.microsoft.com/office/drawing/2014/main" id="{C0E1B489-DA95-3A8B-5D69-6E41CFC5DCB7}"/>
                </a:ext>
              </a:extLst>
            </p:cNvPr>
            <p:cNvSpPr/>
            <p:nvPr/>
          </p:nvSpPr>
          <p:spPr>
            <a:xfrm>
              <a:off x="8772718" y="6345920"/>
              <a:ext cx="1147750" cy="523220"/>
            </a:xfrm>
            <a:prstGeom prst="rect">
              <a:avLst/>
            </a:prstGeom>
            <a:noFill/>
          </p:spPr>
          <p:txBody>
            <a:bodyPr wrap="none" lIns="91440" tIns="45720" rIns="91440" bIns="45720">
              <a:spAutoFit/>
            </a:bodyPr>
            <a:lstStyle/>
            <a:p>
              <a:pPr algn="ctr"/>
              <a:r>
                <a:rPr lang="en-US" sz="2800" dirty="0">
                  <a:ln w="0"/>
                  <a:solidFill>
                    <a:srgbClr val="5A3A06"/>
                  </a:solidFill>
                  <a:effectLst>
                    <a:outerShdw blurRad="38100" dist="19050" dir="2700000" algn="tl" rotWithShape="0">
                      <a:schemeClr val="dk1">
                        <a:alpha val="40000"/>
                      </a:schemeClr>
                    </a:outerShdw>
                  </a:effectLst>
                </a:rPr>
                <a:t>Metric</a:t>
              </a:r>
              <a:endParaRPr lang="en-US" sz="2800" b="0" cap="none" spc="0" dirty="0">
                <a:ln w="0"/>
                <a:solidFill>
                  <a:srgbClr val="5A3A06"/>
                </a:solidFill>
                <a:effectLst>
                  <a:outerShdw blurRad="38100" dist="19050" dir="2700000" algn="tl" rotWithShape="0">
                    <a:schemeClr val="dk1">
                      <a:alpha val="40000"/>
                    </a:schemeClr>
                  </a:outerShdw>
                </a:effectLst>
              </a:endParaRPr>
            </a:p>
          </p:txBody>
        </p:sp>
      </p:grpSp>
      <p:pic>
        <p:nvPicPr>
          <p:cNvPr id="137" name="Picture 136">
            <a:extLst>
              <a:ext uri="{FF2B5EF4-FFF2-40B4-BE49-F238E27FC236}">
                <a16:creationId xmlns:a16="http://schemas.microsoft.com/office/drawing/2014/main" id="{E4213791-826A-011B-AEF8-78F40F7095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138" name="Picture 137">
            <a:extLst>
              <a:ext uri="{FF2B5EF4-FFF2-40B4-BE49-F238E27FC236}">
                <a16:creationId xmlns:a16="http://schemas.microsoft.com/office/drawing/2014/main" id="{AC331E77-ED61-EF26-CDF5-51B23FEC4D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2660104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0D9A0F4-3AB0-341F-B39C-1632A8E5DFFE}"/>
            </a:ext>
          </a:extLst>
        </p:cNvPr>
        <p:cNvGrpSpPr/>
        <p:nvPr/>
      </p:nvGrpSpPr>
      <p:grpSpPr>
        <a:xfrm>
          <a:off x="0" y="0"/>
          <a:ext cx="0" cy="0"/>
          <a:chOff x="0" y="0"/>
          <a:chExt cx="0" cy="0"/>
        </a:xfrm>
      </p:grpSpPr>
      <p:sp>
        <p:nvSpPr>
          <p:cNvPr id="45" name="Rectangle: Top Corners Snipped 44">
            <a:extLst>
              <a:ext uri="{FF2B5EF4-FFF2-40B4-BE49-F238E27FC236}">
                <a16:creationId xmlns:a16="http://schemas.microsoft.com/office/drawing/2014/main" id="{EBE7F777-DDB4-D447-30D7-3EF9989AB225}"/>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4A01C2E-4108-A992-3695-8195A6805C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3D4A597B-B0A7-E1A2-BC97-EB962C199A49}"/>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1:</a:t>
            </a:r>
          </a:p>
          <a:p>
            <a:r>
              <a:rPr lang="en-US" sz="3200" dirty="0">
                <a:ln w="0"/>
                <a:solidFill>
                  <a:schemeClr val="bg1"/>
                </a:solidFill>
                <a:effectLst>
                  <a:outerShdw blurRad="38100" dist="19050" dir="2700000" algn="tl" rotWithShape="0">
                    <a:schemeClr val="dk1">
                      <a:alpha val="40000"/>
                    </a:schemeClr>
                  </a:outerShdw>
                </a:effectLst>
              </a:rPr>
              <a:t>Steel Rule</a:t>
            </a:r>
            <a:r>
              <a:rPr lang="en-US" sz="3200" b="0" cap="none" spc="0" dirty="0">
                <a:ln w="0"/>
                <a:solidFill>
                  <a:schemeClr val="bg1"/>
                </a:solidFill>
                <a:effectLst>
                  <a:outerShdw blurRad="38100" dist="19050" dir="2700000" algn="tl" rotWithShape="0">
                    <a:schemeClr val="dk1">
                      <a:alpha val="40000"/>
                    </a:schemeClr>
                  </a:outerShdw>
                </a:effectLst>
              </a:rPr>
              <a:t>.</a:t>
            </a:r>
          </a:p>
        </p:txBody>
      </p:sp>
      <p:pic>
        <p:nvPicPr>
          <p:cNvPr id="3" name="Picture 2" descr="A picture containing measure, object, remote, game&#10;&#10;Description automatically generated">
            <a:extLst>
              <a:ext uri="{FF2B5EF4-FFF2-40B4-BE49-F238E27FC236}">
                <a16:creationId xmlns:a16="http://schemas.microsoft.com/office/drawing/2014/main" id="{AA5D89E0-4B9D-3D73-898B-1E66C0A0C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8923" y="3764147"/>
            <a:ext cx="2880000" cy="2880000"/>
          </a:xfrm>
          <a:prstGeom prst="rect">
            <a:avLst/>
          </a:prstGeom>
          <a:ln>
            <a:noFill/>
          </a:ln>
          <a:effectLst>
            <a:outerShdw blurRad="292100" dist="139700" dir="2700000" algn="tl" rotWithShape="0">
              <a:srgbClr val="333333">
                <a:alpha val="65000"/>
              </a:srgbClr>
            </a:outerShdw>
          </a:effectLst>
        </p:spPr>
      </p:pic>
      <p:grpSp>
        <p:nvGrpSpPr>
          <p:cNvPr id="4" name="Group 3">
            <a:extLst>
              <a:ext uri="{FF2B5EF4-FFF2-40B4-BE49-F238E27FC236}">
                <a16:creationId xmlns:a16="http://schemas.microsoft.com/office/drawing/2014/main" id="{6CCAB0E1-EC1F-2347-58F7-C4133B412C3C}"/>
              </a:ext>
            </a:extLst>
          </p:cNvPr>
          <p:cNvGrpSpPr/>
          <p:nvPr/>
        </p:nvGrpSpPr>
        <p:grpSpPr>
          <a:xfrm>
            <a:off x="6275372" y="4913688"/>
            <a:ext cx="5930900" cy="1955452"/>
            <a:chOff x="6275372" y="4913688"/>
            <a:chExt cx="5930900" cy="1955452"/>
          </a:xfrm>
        </p:grpSpPr>
        <p:sp>
          <p:nvSpPr>
            <p:cNvPr id="6" name="Rectangle 5">
              <a:extLst>
                <a:ext uri="{FF2B5EF4-FFF2-40B4-BE49-F238E27FC236}">
                  <a16:creationId xmlns:a16="http://schemas.microsoft.com/office/drawing/2014/main" id="{DC51AE01-FC78-5892-B14E-306ACC821106}"/>
                </a:ext>
              </a:extLst>
            </p:cNvPr>
            <p:cNvSpPr/>
            <p:nvPr/>
          </p:nvSpPr>
          <p:spPr>
            <a:xfrm>
              <a:off x="6275372" y="5413099"/>
              <a:ext cx="5930900" cy="100261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270FFC99-159E-276E-443C-F3A067830210}"/>
                </a:ext>
              </a:extLst>
            </p:cNvPr>
            <p:cNvGrpSpPr/>
            <p:nvPr/>
          </p:nvGrpSpPr>
          <p:grpSpPr>
            <a:xfrm flipV="1">
              <a:off x="6375400" y="5960413"/>
              <a:ext cx="5701930" cy="463732"/>
              <a:chOff x="6377517" y="5413706"/>
              <a:chExt cx="5701930" cy="463732"/>
            </a:xfrm>
          </p:grpSpPr>
          <p:grpSp>
            <p:nvGrpSpPr>
              <p:cNvPr id="65" name="Group 64">
                <a:extLst>
                  <a:ext uri="{FF2B5EF4-FFF2-40B4-BE49-F238E27FC236}">
                    <a16:creationId xmlns:a16="http://schemas.microsoft.com/office/drawing/2014/main" id="{95F6E7BE-1B52-F2EB-226D-F07281D37DC2}"/>
                  </a:ext>
                </a:extLst>
              </p:cNvPr>
              <p:cNvGrpSpPr/>
              <p:nvPr/>
            </p:nvGrpSpPr>
            <p:grpSpPr>
              <a:xfrm>
                <a:off x="6377517" y="5413706"/>
                <a:ext cx="1352230" cy="455912"/>
                <a:chOff x="6377517" y="5413706"/>
                <a:chExt cx="1352230" cy="455912"/>
              </a:xfrm>
            </p:grpSpPr>
            <p:cxnSp>
              <p:nvCxnSpPr>
                <p:cNvPr id="98" name="Straight Connector 97">
                  <a:extLst>
                    <a:ext uri="{FF2B5EF4-FFF2-40B4-BE49-F238E27FC236}">
                      <a16:creationId xmlns:a16="http://schemas.microsoft.com/office/drawing/2014/main" id="{22B5F5C5-DF37-7337-FBDC-B23D85D2FBBA}"/>
                    </a:ext>
                  </a:extLst>
                </p:cNvPr>
                <p:cNvCxnSpPr>
                  <a:cxnSpLocks/>
                </p:cNvCxnSpPr>
                <p:nvPr/>
              </p:nvCxnSpPr>
              <p:spPr>
                <a:xfrm>
                  <a:off x="7729747" y="5413706"/>
                  <a:ext cx="0" cy="455912"/>
                </a:xfrm>
                <a:prstGeom prst="line">
                  <a:avLst/>
                </a:prstGeom>
              </p:spPr>
              <p:style>
                <a:lnRef idx="3">
                  <a:schemeClr val="dk1"/>
                </a:lnRef>
                <a:fillRef idx="0">
                  <a:schemeClr val="dk1"/>
                </a:fillRef>
                <a:effectRef idx="2">
                  <a:schemeClr val="dk1"/>
                </a:effectRef>
                <a:fontRef idx="minor">
                  <a:schemeClr val="tx1"/>
                </a:fontRef>
              </p:style>
            </p:cxnSp>
            <p:cxnSp>
              <p:nvCxnSpPr>
                <p:cNvPr id="99" name="Straight Connector 98">
                  <a:extLst>
                    <a:ext uri="{FF2B5EF4-FFF2-40B4-BE49-F238E27FC236}">
                      <a16:creationId xmlns:a16="http://schemas.microsoft.com/office/drawing/2014/main" id="{748CA3E7-B7D3-084E-BA59-53014840D0F3}"/>
                    </a:ext>
                  </a:extLst>
                </p:cNvPr>
                <p:cNvCxnSpPr>
                  <a:cxnSpLocks/>
                </p:cNvCxnSpPr>
                <p:nvPr/>
              </p:nvCxnSpPr>
              <p:spPr>
                <a:xfrm>
                  <a:off x="7429253"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00" name="Straight Connector 99">
                  <a:extLst>
                    <a:ext uri="{FF2B5EF4-FFF2-40B4-BE49-F238E27FC236}">
                      <a16:creationId xmlns:a16="http://schemas.microsoft.com/office/drawing/2014/main" id="{E1DDFDA5-605F-5EB5-AA9E-DBFFA98D5A49}"/>
                    </a:ext>
                  </a:extLst>
                </p:cNvPr>
                <p:cNvCxnSpPr>
                  <a:cxnSpLocks/>
                </p:cNvCxnSpPr>
                <p:nvPr/>
              </p:nvCxnSpPr>
              <p:spPr>
                <a:xfrm>
                  <a:off x="6377517"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01" name="Straight Connector 100">
                  <a:extLst>
                    <a:ext uri="{FF2B5EF4-FFF2-40B4-BE49-F238E27FC236}">
                      <a16:creationId xmlns:a16="http://schemas.microsoft.com/office/drawing/2014/main" id="{64499DC2-20D7-AFEE-B167-F99C362249DC}"/>
                    </a:ext>
                  </a:extLst>
                </p:cNvPr>
                <p:cNvCxnSpPr>
                  <a:cxnSpLocks/>
                </p:cNvCxnSpPr>
                <p:nvPr/>
              </p:nvCxnSpPr>
              <p:spPr>
                <a:xfrm>
                  <a:off x="6527765"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02" name="Straight Connector 101">
                  <a:extLst>
                    <a:ext uri="{FF2B5EF4-FFF2-40B4-BE49-F238E27FC236}">
                      <a16:creationId xmlns:a16="http://schemas.microsoft.com/office/drawing/2014/main" id="{64781C9B-BEB7-8879-9669-B617A477FB55}"/>
                    </a:ext>
                  </a:extLst>
                </p:cNvPr>
                <p:cNvCxnSpPr>
                  <a:cxnSpLocks/>
                </p:cNvCxnSpPr>
                <p:nvPr/>
              </p:nvCxnSpPr>
              <p:spPr>
                <a:xfrm>
                  <a:off x="6678013"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03" name="Straight Connector 102">
                  <a:extLst>
                    <a:ext uri="{FF2B5EF4-FFF2-40B4-BE49-F238E27FC236}">
                      <a16:creationId xmlns:a16="http://schemas.microsoft.com/office/drawing/2014/main" id="{E70DE9A3-E5C2-4E18-F1A7-230E2C771915}"/>
                    </a:ext>
                  </a:extLst>
                </p:cNvPr>
                <p:cNvCxnSpPr>
                  <a:cxnSpLocks/>
                </p:cNvCxnSpPr>
                <p:nvPr/>
              </p:nvCxnSpPr>
              <p:spPr>
                <a:xfrm>
                  <a:off x="6828261"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04" name="Straight Connector 103">
                  <a:extLst>
                    <a:ext uri="{FF2B5EF4-FFF2-40B4-BE49-F238E27FC236}">
                      <a16:creationId xmlns:a16="http://schemas.microsoft.com/office/drawing/2014/main" id="{3715AD8C-6F9D-6276-9435-C91513C251F1}"/>
                    </a:ext>
                  </a:extLst>
                </p:cNvPr>
                <p:cNvCxnSpPr>
                  <a:cxnSpLocks/>
                </p:cNvCxnSpPr>
                <p:nvPr/>
              </p:nvCxnSpPr>
              <p:spPr>
                <a:xfrm>
                  <a:off x="6978509" y="5413706"/>
                  <a:ext cx="0" cy="336453"/>
                </a:xfrm>
                <a:prstGeom prst="line">
                  <a:avLst/>
                </a:prstGeom>
              </p:spPr>
              <p:style>
                <a:lnRef idx="3">
                  <a:schemeClr val="dk1"/>
                </a:lnRef>
                <a:fillRef idx="0">
                  <a:schemeClr val="dk1"/>
                </a:fillRef>
                <a:effectRef idx="2">
                  <a:schemeClr val="dk1"/>
                </a:effectRef>
                <a:fontRef idx="minor">
                  <a:schemeClr val="tx1"/>
                </a:fontRef>
              </p:style>
            </p:cxnSp>
            <p:cxnSp>
              <p:nvCxnSpPr>
                <p:cNvPr id="105" name="Straight Connector 104">
                  <a:extLst>
                    <a:ext uri="{FF2B5EF4-FFF2-40B4-BE49-F238E27FC236}">
                      <a16:creationId xmlns:a16="http://schemas.microsoft.com/office/drawing/2014/main" id="{F1A73B3B-F7C5-9270-9BB1-F413EB967D32}"/>
                    </a:ext>
                  </a:extLst>
                </p:cNvPr>
                <p:cNvCxnSpPr>
                  <a:cxnSpLocks/>
                </p:cNvCxnSpPr>
                <p:nvPr/>
              </p:nvCxnSpPr>
              <p:spPr>
                <a:xfrm>
                  <a:off x="7128757"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06" name="Straight Connector 105">
                  <a:extLst>
                    <a:ext uri="{FF2B5EF4-FFF2-40B4-BE49-F238E27FC236}">
                      <a16:creationId xmlns:a16="http://schemas.microsoft.com/office/drawing/2014/main" id="{BFFEB1EB-5F17-360E-6517-E17C7BD74D4E}"/>
                    </a:ext>
                  </a:extLst>
                </p:cNvPr>
                <p:cNvCxnSpPr>
                  <a:cxnSpLocks/>
                </p:cNvCxnSpPr>
                <p:nvPr/>
              </p:nvCxnSpPr>
              <p:spPr>
                <a:xfrm>
                  <a:off x="7279005"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107" name="Straight Connector 106">
                  <a:extLst>
                    <a:ext uri="{FF2B5EF4-FFF2-40B4-BE49-F238E27FC236}">
                      <a16:creationId xmlns:a16="http://schemas.microsoft.com/office/drawing/2014/main" id="{2B689D06-D7F7-95ED-8337-759ADD3103DB}"/>
                    </a:ext>
                  </a:extLst>
                </p:cNvPr>
                <p:cNvCxnSpPr>
                  <a:cxnSpLocks/>
                </p:cNvCxnSpPr>
                <p:nvPr/>
              </p:nvCxnSpPr>
              <p:spPr>
                <a:xfrm>
                  <a:off x="7579501" y="5413706"/>
                  <a:ext cx="0" cy="250885"/>
                </a:xfrm>
                <a:prstGeom prst="line">
                  <a:avLst/>
                </a:prstGeom>
              </p:spPr>
              <p:style>
                <a:lnRef idx="3">
                  <a:schemeClr val="dk1"/>
                </a:lnRef>
                <a:fillRef idx="0">
                  <a:schemeClr val="dk1"/>
                </a:fillRef>
                <a:effectRef idx="2">
                  <a:schemeClr val="dk1"/>
                </a:effectRef>
                <a:fontRef idx="minor">
                  <a:schemeClr val="tx1"/>
                </a:fontRef>
              </p:style>
            </p:cxnSp>
          </p:grpSp>
          <p:grpSp>
            <p:nvGrpSpPr>
              <p:cNvPr id="66" name="Group 65">
                <a:extLst>
                  <a:ext uri="{FF2B5EF4-FFF2-40B4-BE49-F238E27FC236}">
                    <a16:creationId xmlns:a16="http://schemas.microsoft.com/office/drawing/2014/main" id="{89EDA0FC-D803-06DD-1F0A-A96FD727D672}"/>
                  </a:ext>
                </a:extLst>
              </p:cNvPr>
              <p:cNvGrpSpPr/>
              <p:nvPr/>
            </p:nvGrpSpPr>
            <p:grpSpPr>
              <a:xfrm>
                <a:off x="7877499" y="5413706"/>
                <a:ext cx="1352230" cy="455912"/>
                <a:chOff x="6377517" y="5413706"/>
                <a:chExt cx="1352230" cy="455912"/>
              </a:xfrm>
            </p:grpSpPr>
            <p:cxnSp>
              <p:nvCxnSpPr>
                <p:cNvPr id="88" name="Straight Connector 87">
                  <a:extLst>
                    <a:ext uri="{FF2B5EF4-FFF2-40B4-BE49-F238E27FC236}">
                      <a16:creationId xmlns:a16="http://schemas.microsoft.com/office/drawing/2014/main" id="{08C38F16-9FDC-658A-C38B-47C62C70558F}"/>
                    </a:ext>
                  </a:extLst>
                </p:cNvPr>
                <p:cNvCxnSpPr>
                  <a:cxnSpLocks/>
                </p:cNvCxnSpPr>
                <p:nvPr/>
              </p:nvCxnSpPr>
              <p:spPr>
                <a:xfrm>
                  <a:off x="7729747" y="5413706"/>
                  <a:ext cx="0" cy="455912"/>
                </a:xfrm>
                <a:prstGeom prst="line">
                  <a:avLst/>
                </a:prstGeom>
              </p:spPr>
              <p:style>
                <a:lnRef idx="3">
                  <a:schemeClr val="dk1"/>
                </a:lnRef>
                <a:fillRef idx="0">
                  <a:schemeClr val="dk1"/>
                </a:fillRef>
                <a:effectRef idx="2">
                  <a:schemeClr val="dk1"/>
                </a:effectRef>
                <a:fontRef idx="minor">
                  <a:schemeClr val="tx1"/>
                </a:fontRef>
              </p:style>
            </p:cxnSp>
            <p:cxnSp>
              <p:nvCxnSpPr>
                <p:cNvPr id="89" name="Straight Connector 88">
                  <a:extLst>
                    <a:ext uri="{FF2B5EF4-FFF2-40B4-BE49-F238E27FC236}">
                      <a16:creationId xmlns:a16="http://schemas.microsoft.com/office/drawing/2014/main" id="{A974BFA5-AA99-BFE6-7ABB-EE8FB23CFE68}"/>
                    </a:ext>
                  </a:extLst>
                </p:cNvPr>
                <p:cNvCxnSpPr>
                  <a:cxnSpLocks/>
                </p:cNvCxnSpPr>
                <p:nvPr/>
              </p:nvCxnSpPr>
              <p:spPr>
                <a:xfrm>
                  <a:off x="7429253"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90" name="Straight Connector 89">
                  <a:extLst>
                    <a:ext uri="{FF2B5EF4-FFF2-40B4-BE49-F238E27FC236}">
                      <a16:creationId xmlns:a16="http://schemas.microsoft.com/office/drawing/2014/main" id="{26E51A2A-373C-A446-CC68-CEBE7B67CCD7}"/>
                    </a:ext>
                  </a:extLst>
                </p:cNvPr>
                <p:cNvCxnSpPr>
                  <a:cxnSpLocks/>
                </p:cNvCxnSpPr>
                <p:nvPr/>
              </p:nvCxnSpPr>
              <p:spPr>
                <a:xfrm>
                  <a:off x="6377517"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91" name="Straight Connector 90">
                  <a:extLst>
                    <a:ext uri="{FF2B5EF4-FFF2-40B4-BE49-F238E27FC236}">
                      <a16:creationId xmlns:a16="http://schemas.microsoft.com/office/drawing/2014/main" id="{EE59E2BF-0D17-E2F7-9589-5CFDA49635C4}"/>
                    </a:ext>
                  </a:extLst>
                </p:cNvPr>
                <p:cNvCxnSpPr>
                  <a:cxnSpLocks/>
                </p:cNvCxnSpPr>
                <p:nvPr/>
              </p:nvCxnSpPr>
              <p:spPr>
                <a:xfrm>
                  <a:off x="6527765"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92" name="Straight Connector 91">
                  <a:extLst>
                    <a:ext uri="{FF2B5EF4-FFF2-40B4-BE49-F238E27FC236}">
                      <a16:creationId xmlns:a16="http://schemas.microsoft.com/office/drawing/2014/main" id="{E5D9B475-57D7-A064-6971-5FC3C80A15BB}"/>
                    </a:ext>
                  </a:extLst>
                </p:cNvPr>
                <p:cNvCxnSpPr>
                  <a:cxnSpLocks/>
                </p:cNvCxnSpPr>
                <p:nvPr/>
              </p:nvCxnSpPr>
              <p:spPr>
                <a:xfrm>
                  <a:off x="6678013"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93" name="Straight Connector 92">
                  <a:extLst>
                    <a:ext uri="{FF2B5EF4-FFF2-40B4-BE49-F238E27FC236}">
                      <a16:creationId xmlns:a16="http://schemas.microsoft.com/office/drawing/2014/main" id="{76EADF33-1CB4-5BC4-1DD6-F29E284CE801}"/>
                    </a:ext>
                  </a:extLst>
                </p:cNvPr>
                <p:cNvCxnSpPr>
                  <a:cxnSpLocks/>
                </p:cNvCxnSpPr>
                <p:nvPr/>
              </p:nvCxnSpPr>
              <p:spPr>
                <a:xfrm>
                  <a:off x="6828261"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94" name="Straight Connector 93">
                  <a:extLst>
                    <a:ext uri="{FF2B5EF4-FFF2-40B4-BE49-F238E27FC236}">
                      <a16:creationId xmlns:a16="http://schemas.microsoft.com/office/drawing/2014/main" id="{65CD85EE-68A3-0823-1904-6DED2DDF77A7}"/>
                    </a:ext>
                  </a:extLst>
                </p:cNvPr>
                <p:cNvCxnSpPr>
                  <a:cxnSpLocks/>
                </p:cNvCxnSpPr>
                <p:nvPr/>
              </p:nvCxnSpPr>
              <p:spPr>
                <a:xfrm>
                  <a:off x="6978509" y="5413706"/>
                  <a:ext cx="0" cy="336453"/>
                </a:xfrm>
                <a:prstGeom prst="line">
                  <a:avLst/>
                </a:prstGeom>
              </p:spPr>
              <p:style>
                <a:lnRef idx="3">
                  <a:schemeClr val="dk1"/>
                </a:lnRef>
                <a:fillRef idx="0">
                  <a:schemeClr val="dk1"/>
                </a:fillRef>
                <a:effectRef idx="2">
                  <a:schemeClr val="dk1"/>
                </a:effectRef>
                <a:fontRef idx="minor">
                  <a:schemeClr val="tx1"/>
                </a:fontRef>
              </p:style>
            </p:cxnSp>
            <p:cxnSp>
              <p:nvCxnSpPr>
                <p:cNvPr id="95" name="Straight Connector 94">
                  <a:extLst>
                    <a:ext uri="{FF2B5EF4-FFF2-40B4-BE49-F238E27FC236}">
                      <a16:creationId xmlns:a16="http://schemas.microsoft.com/office/drawing/2014/main" id="{97F00C3E-AAAC-2E3D-B94A-7E45DFC2622A}"/>
                    </a:ext>
                  </a:extLst>
                </p:cNvPr>
                <p:cNvCxnSpPr>
                  <a:cxnSpLocks/>
                </p:cNvCxnSpPr>
                <p:nvPr/>
              </p:nvCxnSpPr>
              <p:spPr>
                <a:xfrm>
                  <a:off x="7128757"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96" name="Straight Connector 95">
                  <a:extLst>
                    <a:ext uri="{FF2B5EF4-FFF2-40B4-BE49-F238E27FC236}">
                      <a16:creationId xmlns:a16="http://schemas.microsoft.com/office/drawing/2014/main" id="{08E43EBA-9369-7BD1-211A-C720BE4F7A9B}"/>
                    </a:ext>
                  </a:extLst>
                </p:cNvPr>
                <p:cNvCxnSpPr>
                  <a:cxnSpLocks/>
                </p:cNvCxnSpPr>
                <p:nvPr/>
              </p:nvCxnSpPr>
              <p:spPr>
                <a:xfrm>
                  <a:off x="7279005"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97" name="Straight Connector 96">
                  <a:extLst>
                    <a:ext uri="{FF2B5EF4-FFF2-40B4-BE49-F238E27FC236}">
                      <a16:creationId xmlns:a16="http://schemas.microsoft.com/office/drawing/2014/main" id="{97076D2E-4D63-6440-EB65-DE264D92BBD1}"/>
                    </a:ext>
                  </a:extLst>
                </p:cNvPr>
                <p:cNvCxnSpPr>
                  <a:cxnSpLocks/>
                </p:cNvCxnSpPr>
                <p:nvPr/>
              </p:nvCxnSpPr>
              <p:spPr>
                <a:xfrm>
                  <a:off x="7579501" y="5413706"/>
                  <a:ext cx="0" cy="250885"/>
                </a:xfrm>
                <a:prstGeom prst="line">
                  <a:avLst/>
                </a:prstGeom>
              </p:spPr>
              <p:style>
                <a:lnRef idx="3">
                  <a:schemeClr val="dk1"/>
                </a:lnRef>
                <a:fillRef idx="0">
                  <a:schemeClr val="dk1"/>
                </a:fillRef>
                <a:effectRef idx="2">
                  <a:schemeClr val="dk1"/>
                </a:effectRef>
                <a:fontRef idx="minor">
                  <a:schemeClr val="tx1"/>
                </a:fontRef>
              </p:style>
            </p:cxnSp>
          </p:grpSp>
          <p:grpSp>
            <p:nvGrpSpPr>
              <p:cNvPr id="67" name="Group 66">
                <a:extLst>
                  <a:ext uri="{FF2B5EF4-FFF2-40B4-BE49-F238E27FC236}">
                    <a16:creationId xmlns:a16="http://schemas.microsoft.com/office/drawing/2014/main" id="{A81E1B83-ABAA-86F6-C8BC-CC8ACBDC41EA}"/>
                  </a:ext>
                </a:extLst>
              </p:cNvPr>
              <p:cNvGrpSpPr/>
              <p:nvPr/>
            </p:nvGrpSpPr>
            <p:grpSpPr>
              <a:xfrm>
                <a:off x="9377481" y="5421526"/>
                <a:ext cx="1352230" cy="455912"/>
                <a:chOff x="6377517" y="5413706"/>
                <a:chExt cx="1352230" cy="455912"/>
              </a:xfrm>
            </p:grpSpPr>
            <p:cxnSp>
              <p:nvCxnSpPr>
                <p:cNvPr id="78" name="Straight Connector 77">
                  <a:extLst>
                    <a:ext uri="{FF2B5EF4-FFF2-40B4-BE49-F238E27FC236}">
                      <a16:creationId xmlns:a16="http://schemas.microsoft.com/office/drawing/2014/main" id="{34E526F6-D584-7402-3261-91136B516634}"/>
                    </a:ext>
                  </a:extLst>
                </p:cNvPr>
                <p:cNvCxnSpPr>
                  <a:cxnSpLocks/>
                </p:cNvCxnSpPr>
                <p:nvPr/>
              </p:nvCxnSpPr>
              <p:spPr>
                <a:xfrm>
                  <a:off x="7729747" y="5413706"/>
                  <a:ext cx="0" cy="455912"/>
                </a:xfrm>
                <a:prstGeom prst="line">
                  <a:avLst/>
                </a:prstGeom>
              </p:spPr>
              <p:style>
                <a:lnRef idx="3">
                  <a:schemeClr val="dk1"/>
                </a:lnRef>
                <a:fillRef idx="0">
                  <a:schemeClr val="dk1"/>
                </a:fillRef>
                <a:effectRef idx="2">
                  <a:schemeClr val="dk1"/>
                </a:effectRef>
                <a:fontRef idx="minor">
                  <a:schemeClr val="tx1"/>
                </a:fontRef>
              </p:style>
            </p:cxnSp>
            <p:cxnSp>
              <p:nvCxnSpPr>
                <p:cNvPr id="79" name="Straight Connector 78">
                  <a:extLst>
                    <a:ext uri="{FF2B5EF4-FFF2-40B4-BE49-F238E27FC236}">
                      <a16:creationId xmlns:a16="http://schemas.microsoft.com/office/drawing/2014/main" id="{45C5E284-BCE0-2ADD-2206-E72DEC469A18}"/>
                    </a:ext>
                  </a:extLst>
                </p:cNvPr>
                <p:cNvCxnSpPr>
                  <a:cxnSpLocks/>
                </p:cNvCxnSpPr>
                <p:nvPr/>
              </p:nvCxnSpPr>
              <p:spPr>
                <a:xfrm>
                  <a:off x="7429253"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80" name="Straight Connector 79">
                  <a:extLst>
                    <a:ext uri="{FF2B5EF4-FFF2-40B4-BE49-F238E27FC236}">
                      <a16:creationId xmlns:a16="http://schemas.microsoft.com/office/drawing/2014/main" id="{95D2179E-1147-C1C1-ACDE-C8C56E0BE2B0}"/>
                    </a:ext>
                  </a:extLst>
                </p:cNvPr>
                <p:cNvCxnSpPr>
                  <a:cxnSpLocks/>
                </p:cNvCxnSpPr>
                <p:nvPr/>
              </p:nvCxnSpPr>
              <p:spPr>
                <a:xfrm>
                  <a:off x="6377517"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81" name="Straight Connector 80">
                  <a:extLst>
                    <a:ext uri="{FF2B5EF4-FFF2-40B4-BE49-F238E27FC236}">
                      <a16:creationId xmlns:a16="http://schemas.microsoft.com/office/drawing/2014/main" id="{97CC97E8-F2DE-C7AB-0B8C-7E79472C1DB2}"/>
                    </a:ext>
                  </a:extLst>
                </p:cNvPr>
                <p:cNvCxnSpPr>
                  <a:cxnSpLocks/>
                </p:cNvCxnSpPr>
                <p:nvPr/>
              </p:nvCxnSpPr>
              <p:spPr>
                <a:xfrm>
                  <a:off x="6527765"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82" name="Straight Connector 81">
                  <a:extLst>
                    <a:ext uri="{FF2B5EF4-FFF2-40B4-BE49-F238E27FC236}">
                      <a16:creationId xmlns:a16="http://schemas.microsoft.com/office/drawing/2014/main" id="{A6CD102D-F51B-09C6-0225-A8CCEF45D5BC}"/>
                    </a:ext>
                  </a:extLst>
                </p:cNvPr>
                <p:cNvCxnSpPr>
                  <a:cxnSpLocks/>
                </p:cNvCxnSpPr>
                <p:nvPr/>
              </p:nvCxnSpPr>
              <p:spPr>
                <a:xfrm>
                  <a:off x="6678013"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83" name="Straight Connector 82">
                  <a:extLst>
                    <a:ext uri="{FF2B5EF4-FFF2-40B4-BE49-F238E27FC236}">
                      <a16:creationId xmlns:a16="http://schemas.microsoft.com/office/drawing/2014/main" id="{255C022A-D188-B44A-CE11-24ADC055D69F}"/>
                    </a:ext>
                  </a:extLst>
                </p:cNvPr>
                <p:cNvCxnSpPr>
                  <a:cxnSpLocks/>
                </p:cNvCxnSpPr>
                <p:nvPr/>
              </p:nvCxnSpPr>
              <p:spPr>
                <a:xfrm>
                  <a:off x="6828261"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84" name="Straight Connector 83">
                  <a:extLst>
                    <a:ext uri="{FF2B5EF4-FFF2-40B4-BE49-F238E27FC236}">
                      <a16:creationId xmlns:a16="http://schemas.microsoft.com/office/drawing/2014/main" id="{8332A78B-28CA-809C-7289-FD61DD22D937}"/>
                    </a:ext>
                  </a:extLst>
                </p:cNvPr>
                <p:cNvCxnSpPr>
                  <a:cxnSpLocks/>
                </p:cNvCxnSpPr>
                <p:nvPr/>
              </p:nvCxnSpPr>
              <p:spPr>
                <a:xfrm>
                  <a:off x="6978509" y="5413706"/>
                  <a:ext cx="0" cy="336453"/>
                </a:xfrm>
                <a:prstGeom prst="line">
                  <a:avLst/>
                </a:prstGeom>
              </p:spPr>
              <p:style>
                <a:lnRef idx="3">
                  <a:schemeClr val="dk1"/>
                </a:lnRef>
                <a:fillRef idx="0">
                  <a:schemeClr val="dk1"/>
                </a:fillRef>
                <a:effectRef idx="2">
                  <a:schemeClr val="dk1"/>
                </a:effectRef>
                <a:fontRef idx="minor">
                  <a:schemeClr val="tx1"/>
                </a:fontRef>
              </p:style>
            </p:cxnSp>
            <p:cxnSp>
              <p:nvCxnSpPr>
                <p:cNvPr id="85" name="Straight Connector 84">
                  <a:extLst>
                    <a:ext uri="{FF2B5EF4-FFF2-40B4-BE49-F238E27FC236}">
                      <a16:creationId xmlns:a16="http://schemas.microsoft.com/office/drawing/2014/main" id="{9C85EE6E-2969-6FCE-A1AA-7FB9FC746845}"/>
                    </a:ext>
                  </a:extLst>
                </p:cNvPr>
                <p:cNvCxnSpPr>
                  <a:cxnSpLocks/>
                </p:cNvCxnSpPr>
                <p:nvPr/>
              </p:nvCxnSpPr>
              <p:spPr>
                <a:xfrm>
                  <a:off x="7128757"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86" name="Straight Connector 85">
                  <a:extLst>
                    <a:ext uri="{FF2B5EF4-FFF2-40B4-BE49-F238E27FC236}">
                      <a16:creationId xmlns:a16="http://schemas.microsoft.com/office/drawing/2014/main" id="{705B9673-BBD3-F5F1-89F4-55BD49E6AB45}"/>
                    </a:ext>
                  </a:extLst>
                </p:cNvPr>
                <p:cNvCxnSpPr>
                  <a:cxnSpLocks/>
                </p:cNvCxnSpPr>
                <p:nvPr/>
              </p:nvCxnSpPr>
              <p:spPr>
                <a:xfrm>
                  <a:off x="7279005" y="5413706"/>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87" name="Straight Connector 86">
                  <a:extLst>
                    <a:ext uri="{FF2B5EF4-FFF2-40B4-BE49-F238E27FC236}">
                      <a16:creationId xmlns:a16="http://schemas.microsoft.com/office/drawing/2014/main" id="{501EF0D9-EFA5-8EC8-E616-E07A4E5226D2}"/>
                    </a:ext>
                  </a:extLst>
                </p:cNvPr>
                <p:cNvCxnSpPr>
                  <a:cxnSpLocks/>
                </p:cNvCxnSpPr>
                <p:nvPr/>
              </p:nvCxnSpPr>
              <p:spPr>
                <a:xfrm>
                  <a:off x="7579501" y="5413706"/>
                  <a:ext cx="0" cy="250885"/>
                </a:xfrm>
                <a:prstGeom prst="line">
                  <a:avLst/>
                </a:prstGeom>
              </p:spPr>
              <p:style>
                <a:lnRef idx="3">
                  <a:schemeClr val="dk1"/>
                </a:lnRef>
                <a:fillRef idx="0">
                  <a:schemeClr val="dk1"/>
                </a:fillRef>
                <a:effectRef idx="2">
                  <a:schemeClr val="dk1"/>
                </a:effectRef>
                <a:fontRef idx="minor">
                  <a:schemeClr val="tx1"/>
                </a:fontRef>
              </p:style>
            </p:cxnSp>
          </p:grpSp>
          <p:grpSp>
            <p:nvGrpSpPr>
              <p:cNvPr id="68" name="Group 67">
                <a:extLst>
                  <a:ext uri="{FF2B5EF4-FFF2-40B4-BE49-F238E27FC236}">
                    <a16:creationId xmlns:a16="http://schemas.microsoft.com/office/drawing/2014/main" id="{A192388D-AE8A-719A-1F31-0A05CB1F4126}"/>
                  </a:ext>
                </a:extLst>
              </p:cNvPr>
              <p:cNvGrpSpPr/>
              <p:nvPr/>
            </p:nvGrpSpPr>
            <p:grpSpPr>
              <a:xfrm>
                <a:off x="10877463" y="5413988"/>
                <a:ext cx="1201984" cy="336453"/>
                <a:chOff x="10877463" y="5413988"/>
                <a:chExt cx="1201984" cy="336453"/>
              </a:xfrm>
            </p:grpSpPr>
            <p:cxnSp>
              <p:nvCxnSpPr>
                <p:cNvPr id="69" name="Straight Connector 68">
                  <a:extLst>
                    <a:ext uri="{FF2B5EF4-FFF2-40B4-BE49-F238E27FC236}">
                      <a16:creationId xmlns:a16="http://schemas.microsoft.com/office/drawing/2014/main" id="{BB7C83FD-9517-98F3-3863-C3C7A5EC8B69}"/>
                    </a:ext>
                  </a:extLst>
                </p:cNvPr>
                <p:cNvCxnSpPr>
                  <a:cxnSpLocks/>
                </p:cNvCxnSpPr>
                <p:nvPr/>
              </p:nvCxnSpPr>
              <p:spPr>
                <a:xfrm>
                  <a:off x="11929199" y="5413988"/>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70" name="Straight Connector 69">
                  <a:extLst>
                    <a:ext uri="{FF2B5EF4-FFF2-40B4-BE49-F238E27FC236}">
                      <a16:creationId xmlns:a16="http://schemas.microsoft.com/office/drawing/2014/main" id="{C294CE3F-A97A-989E-5015-CF97C8EA885A}"/>
                    </a:ext>
                  </a:extLst>
                </p:cNvPr>
                <p:cNvCxnSpPr>
                  <a:cxnSpLocks/>
                </p:cNvCxnSpPr>
                <p:nvPr/>
              </p:nvCxnSpPr>
              <p:spPr>
                <a:xfrm>
                  <a:off x="10877463" y="5413988"/>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71" name="Straight Connector 70">
                  <a:extLst>
                    <a:ext uri="{FF2B5EF4-FFF2-40B4-BE49-F238E27FC236}">
                      <a16:creationId xmlns:a16="http://schemas.microsoft.com/office/drawing/2014/main" id="{189E829B-6B20-D461-A7C6-DBD4D6936FB9}"/>
                    </a:ext>
                  </a:extLst>
                </p:cNvPr>
                <p:cNvCxnSpPr>
                  <a:cxnSpLocks/>
                </p:cNvCxnSpPr>
                <p:nvPr/>
              </p:nvCxnSpPr>
              <p:spPr>
                <a:xfrm>
                  <a:off x="11027711" y="5413988"/>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72" name="Straight Connector 71">
                  <a:extLst>
                    <a:ext uri="{FF2B5EF4-FFF2-40B4-BE49-F238E27FC236}">
                      <a16:creationId xmlns:a16="http://schemas.microsoft.com/office/drawing/2014/main" id="{BF1FAEEC-4E79-4AA2-217A-98DFD1B52C68}"/>
                    </a:ext>
                  </a:extLst>
                </p:cNvPr>
                <p:cNvCxnSpPr>
                  <a:cxnSpLocks/>
                </p:cNvCxnSpPr>
                <p:nvPr/>
              </p:nvCxnSpPr>
              <p:spPr>
                <a:xfrm>
                  <a:off x="11177959" y="5413988"/>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73" name="Straight Connector 72">
                  <a:extLst>
                    <a:ext uri="{FF2B5EF4-FFF2-40B4-BE49-F238E27FC236}">
                      <a16:creationId xmlns:a16="http://schemas.microsoft.com/office/drawing/2014/main" id="{8F44B689-9D9E-0988-F1F4-556107269B9C}"/>
                    </a:ext>
                  </a:extLst>
                </p:cNvPr>
                <p:cNvCxnSpPr>
                  <a:cxnSpLocks/>
                </p:cNvCxnSpPr>
                <p:nvPr/>
              </p:nvCxnSpPr>
              <p:spPr>
                <a:xfrm>
                  <a:off x="11328207" y="5413988"/>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74" name="Straight Connector 73">
                  <a:extLst>
                    <a:ext uri="{FF2B5EF4-FFF2-40B4-BE49-F238E27FC236}">
                      <a16:creationId xmlns:a16="http://schemas.microsoft.com/office/drawing/2014/main" id="{81521E2F-B1CE-362F-0271-7FFECDE6B710}"/>
                    </a:ext>
                  </a:extLst>
                </p:cNvPr>
                <p:cNvCxnSpPr>
                  <a:cxnSpLocks/>
                </p:cNvCxnSpPr>
                <p:nvPr/>
              </p:nvCxnSpPr>
              <p:spPr>
                <a:xfrm>
                  <a:off x="11478455" y="5413988"/>
                  <a:ext cx="0" cy="336453"/>
                </a:xfrm>
                <a:prstGeom prst="line">
                  <a:avLst/>
                </a:prstGeom>
              </p:spPr>
              <p:style>
                <a:lnRef idx="3">
                  <a:schemeClr val="dk1"/>
                </a:lnRef>
                <a:fillRef idx="0">
                  <a:schemeClr val="dk1"/>
                </a:fillRef>
                <a:effectRef idx="2">
                  <a:schemeClr val="dk1"/>
                </a:effectRef>
                <a:fontRef idx="minor">
                  <a:schemeClr val="tx1"/>
                </a:fontRef>
              </p:style>
            </p:cxnSp>
            <p:cxnSp>
              <p:nvCxnSpPr>
                <p:cNvPr id="75" name="Straight Connector 74">
                  <a:extLst>
                    <a:ext uri="{FF2B5EF4-FFF2-40B4-BE49-F238E27FC236}">
                      <a16:creationId xmlns:a16="http://schemas.microsoft.com/office/drawing/2014/main" id="{3943306D-AF56-D5E4-2A9C-8B3C63994D66}"/>
                    </a:ext>
                  </a:extLst>
                </p:cNvPr>
                <p:cNvCxnSpPr>
                  <a:cxnSpLocks/>
                </p:cNvCxnSpPr>
                <p:nvPr/>
              </p:nvCxnSpPr>
              <p:spPr>
                <a:xfrm>
                  <a:off x="11628703" y="5413988"/>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76" name="Straight Connector 75">
                  <a:extLst>
                    <a:ext uri="{FF2B5EF4-FFF2-40B4-BE49-F238E27FC236}">
                      <a16:creationId xmlns:a16="http://schemas.microsoft.com/office/drawing/2014/main" id="{4CE0BB21-C09B-EB9F-50F3-82E539CA4C91}"/>
                    </a:ext>
                  </a:extLst>
                </p:cNvPr>
                <p:cNvCxnSpPr>
                  <a:cxnSpLocks/>
                </p:cNvCxnSpPr>
                <p:nvPr/>
              </p:nvCxnSpPr>
              <p:spPr>
                <a:xfrm>
                  <a:off x="11778951" y="5413988"/>
                  <a:ext cx="0" cy="250885"/>
                </a:xfrm>
                <a:prstGeom prst="line">
                  <a:avLst/>
                </a:prstGeom>
              </p:spPr>
              <p:style>
                <a:lnRef idx="3">
                  <a:schemeClr val="dk1"/>
                </a:lnRef>
                <a:fillRef idx="0">
                  <a:schemeClr val="dk1"/>
                </a:fillRef>
                <a:effectRef idx="2">
                  <a:schemeClr val="dk1"/>
                </a:effectRef>
                <a:fontRef idx="minor">
                  <a:schemeClr val="tx1"/>
                </a:fontRef>
              </p:style>
            </p:cxnSp>
            <p:cxnSp>
              <p:nvCxnSpPr>
                <p:cNvPr id="77" name="Straight Connector 76">
                  <a:extLst>
                    <a:ext uri="{FF2B5EF4-FFF2-40B4-BE49-F238E27FC236}">
                      <a16:creationId xmlns:a16="http://schemas.microsoft.com/office/drawing/2014/main" id="{C08B9CF4-81C5-C7CC-32E8-CC9EF2E3F111}"/>
                    </a:ext>
                  </a:extLst>
                </p:cNvPr>
                <p:cNvCxnSpPr>
                  <a:cxnSpLocks/>
                </p:cNvCxnSpPr>
                <p:nvPr/>
              </p:nvCxnSpPr>
              <p:spPr>
                <a:xfrm>
                  <a:off x="12079447" y="5413988"/>
                  <a:ext cx="0" cy="250885"/>
                </a:xfrm>
                <a:prstGeom prst="line">
                  <a:avLst/>
                </a:prstGeom>
              </p:spPr>
              <p:style>
                <a:lnRef idx="3">
                  <a:schemeClr val="dk1"/>
                </a:lnRef>
                <a:fillRef idx="0">
                  <a:schemeClr val="dk1"/>
                </a:fillRef>
                <a:effectRef idx="2">
                  <a:schemeClr val="dk1"/>
                </a:effectRef>
                <a:fontRef idx="minor">
                  <a:schemeClr val="tx1"/>
                </a:fontRef>
              </p:style>
            </p:cxnSp>
          </p:grpSp>
        </p:grpSp>
        <p:cxnSp>
          <p:nvCxnSpPr>
            <p:cNvPr id="8" name="Straight Connector 7">
              <a:extLst>
                <a:ext uri="{FF2B5EF4-FFF2-40B4-BE49-F238E27FC236}">
                  <a16:creationId xmlns:a16="http://schemas.microsoft.com/office/drawing/2014/main" id="{035868A4-E6F6-5024-5021-D6891BBEDA4E}"/>
                </a:ext>
              </a:extLst>
            </p:cNvPr>
            <p:cNvCxnSpPr>
              <a:cxnSpLocks/>
            </p:cNvCxnSpPr>
            <p:nvPr/>
          </p:nvCxnSpPr>
          <p:spPr>
            <a:xfrm flipV="1">
              <a:off x="10051730" y="5413706"/>
              <a:ext cx="0" cy="421757"/>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992A630B-E762-A905-7F7E-2F2749B31675}"/>
                </a:ext>
              </a:extLst>
            </p:cNvPr>
            <p:cNvCxnSpPr>
              <a:cxnSpLocks/>
            </p:cNvCxnSpPr>
            <p:nvPr/>
          </p:nvCxnSpPr>
          <p:spPr>
            <a:xfrm flipV="1">
              <a:off x="6375400"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8BA56620-3793-E21F-F580-B0C3093DC86A}"/>
                </a:ext>
              </a:extLst>
            </p:cNvPr>
            <p:cNvCxnSpPr>
              <a:cxnSpLocks/>
            </p:cNvCxnSpPr>
            <p:nvPr/>
          </p:nvCxnSpPr>
          <p:spPr>
            <a:xfrm flipV="1">
              <a:off x="6493991" y="541370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536C1960-941C-83BB-6F75-0A9D44B3338A}"/>
                </a:ext>
              </a:extLst>
            </p:cNvPr>
            <p:cNvCxnSpPr>
              <a:cxnSpLocks/>
            </p:cNvCxnSpPr>
            <p:nvPr/>
          </p:nvCxnSpPr>
          <p:spPr>
            <a:xfrm flipV="1">
              <a:off x="6612582"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09777A4E-B0D2-8F8C-4A65-D9E00BD9F425}"/>
                </a:ext>
              </a:extLst>
            </p:cNvPr>
            <p:cNvCxnSpPr>
              <a:cxnSpLocks/>
            </p:cNvCxnSpPr>
            <p:nvPr/>
          </p:nvCxnSpPr>
          <p:spPr>
            <a:xfrm flipV="1">
              <a:off x="6731173" y="541370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BAC65A2C-8551-93CA-EC12-B417973B988C}"/>
                </a:ext>
              </a:extLst>
            </p:cNvPr>
            <p:cNvCxnSpPr>
              <a:cxnSpLocks/>
            </p:cNvCxnSpPr>
            <p:nvPr/>
          </p:nvCxnSpPr>
          <p:spPr>
            <a:xfrm flipV="1">
              <a:off x="6849764"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2A1D6534-8500-C4CD-904A-3B61258FE423}"/>
                </a:ext>
              </a:extLst>
            </p:cNvPr>
            <p:cNvCxnSpPr>
              <a:cxnSpLocks/>
            </p:cNvCxnSpPr>
            <p:nvPr/>
          </p:nvCxnSpPr>
          <p:spPr>
            <a:xfrm flipV="1">
              <a:off x="6968355" y="541370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52844DAB-686B-23FC-2B66-1E487B4A6B3D}"/>
                </a:ext>
              </a:extLst>
            </p:cNvPr>
            <p:cNvCxnSpPr>
              <a:cxnSpLocks/>
            </p:cNvCxnSpPr>
            <p:nvPr/>
          </p:nvCxnSpPr>
          <p:spPr>
            <a:xfrm flipV="1">
              <a:off x="7086946"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18FC89B8-4762-81D1-6056-3CDBBCD79838}"/>
                </a:ext>
              </a:extLst>
            </p:cNvPr>
            <p:cNvCxnSpPr>
              <a:cxnSpLocks/>
            </p:cNvCxnSpPr>
            <p:nvPr/>
          </p:nvCxnSpPr>
          <p:spPr>
            <a:xfrm flipV="1">
              <a:off x="7205537" y="5413706"/>
              <a:ext cx="0" cy="320343"/>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BC065F01-8576-36B3-FBD1-FEBB448B4B96}"/>
                </a:ext>
              </a:extLst>
            </p:cNvPr>
            <p:cNvCxnSpPr>
              <a:cxnSpLocks/>
            </p:cNvCxnSpPr>
            <p:nvPr/>
          </p:nvCxnSpPr>
          <p:spPr>
            <a:xfrm flipV="1">
              <a:off x="7324128"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3294649B-C22C-AC63-1327-B01206A34CF1}"/>
                </a:ext>
              </a:extLst>
            </p:cNvPr>
            <p:cNvCxnSpPr>
              <a:cxnSpLocks/>
            </p:cNvCxnSpPr>
            <p:nvPr/>
          </p:nvCxnSpPr>
          <p:spPr>
            <a:xfrm flipV="1">
              <a:off x="7442719" y="541370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13EA3265-881B-A7E5-B351-7CD3011A11F6}"/>
                </a:ext>
              </a:extLst>
            </p:cNvPr>
            <p:cNvCxnSpPr>
              <a:cxnSpLocks/>
            </p:cNvCxnSpPr>
            <p:nvPr/>
          </p:nvCxnSpPr>
          <p:spPr>
            <a:xfrm flipV="1">
              <a:off x="7561310"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420F86E3-69D2-DE6A-8992-FD8A4B1562CC}"/>
                </a:ext>
              </a:extLst>
            </p:cNvPr>
            <p:cNvCxnSpPr>
              <a:cxnSpLocks/>
            </p:cNvCxnSpPr>
            <p:nvPr/>
          </p:nvCxnSpPr>
          <p:spPr>
            <a:xfrm flipV="1">
              <a:off x="7679901" y="541370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4C5B426C-3155-10C9-75A0-26FCC1FE36E4}"/>
                </a:ext>
              </a:extLst>
            </p:cNvPr>
            <p:cNvCxnSpPr>
              <a:cxnSpLocks/>
            </p:cNvCxnSpPr>
            <p:nvPr/>
          </p:nvCxnSpPr>
          <p:spPr>
            <a:xfrm flipV="1">
              <a:off x="7798492"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F56EE0CD-B68B-32D8-460A-4C712F0A0B24}"/>
                </a:ext>
              </a:extLst>
            </p:cNvPr>
            <p:cNvCxnSpPr>
              <a:cxnSpLocks/>
            </p:cNvCxnSpPr>
            <p:nvPr/>
          </p:nvCxnSpPr>
          <p:spPr>
            <a:xfrm flipV="1">
              <a:off x="7917083" y="541370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4E73C647-F246-621F-541B-4D5072472003}"/>
                </a:ext>
              </a:extLst>
            </p:cNvPr>
            <p:cNvCxnSpPr>
              <a:cxnSpLocks/>
            </p:cNvCxnSpPr>
            <p:nvPr/>
          </p:nvCxnSpPr>
          <p:spPr>
            <a:xfrm flipV="1">
              <a:off x="8035674"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259AF3B3-8ABC-8FF2-F9CD-5135489F0710}"/>
                </a:ext>
              </a:extLst>
            </p:cNvPr>
            <p:cNvCxnSpPr>
              <a:cxnSpLocks/>
            </p:cNvCxnSpPr>
            <p:nvPr/>
          </p:nvCxnSpPr>
          <p:spPr>
            <a:xfrm flipV="1">
              <a:off x="8154265" y="5413706"/>
              <a:ext cx="0" cy="371142"/>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2295D7AE-4B4F-B40E-CFA8-345623CEDAAC}"/>
                </a:ext>
              </a:extLst>
            </p:cNvPr>
            <p:cNvCxnSpPr>
              <a:cxnSpLocks/>
            </p:cNvCxnSpPr>
            <p:nvPr/>
          </p:nvCxnSpPr>
          <p:spPr>
            <a:xfrm flipV="1">
              <a:off x="8272856"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487E9D6E-D417-0DFB-74E7-AC9AFB066C36}"/>
                </a:ext>
              </a:extLst>
            </p:cNvPr>
            <p:cNvCxnSpPr>
              <a:cxnSpLocks/>
            </p:cNvCxnSpPr>
            <p:nvPr/>
          </p:nvCxnSpPr>
          <p:spPr>
            <a:xfrm flipV="1">
              <a:off x="8391447" y="541370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CFFCD67A-308F-A7C1-10E0-0E9D81ACDB39}"/>
                </a:ext>
              </a:extLst>
            </p:cNvPr>
            <p:cNvCxnSpPr>
              <a:cxnSpLocks/>
            </p:cNvCxnSpPr>
            <p:nvPr/>
          </p:nvCxnSpPr>
          <p:spPr>
            <a:xfrm flipV="1">
              <a:off x="8510038"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A1C6DB17-969B-9999-A599-22FB999786A1}"/>
                </a:ext>
              </a:extLst>
            </p:cNvPr>
            <p:cNvCxnSpPr>
              <a:cxnSpLocks/>
            </p:cNvCxnSpPr>
            <p:nvPr/>
          </p:nvCxnSpPr>
          <p:spPr>
            <a:xfrm flipV="1">
              <a:off x="8628629" y="541370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C023D315-474E-064F-2D1B-E6BBB91179CF}"/>
                </a:ext>
              </a:extLst>
            </p:cNvPr>
            <p:cNvCxnSpPr>
              <a:cxnSpLocks/>
            </p:cNvCxnSpPr>
            <p:nvPr/>
          </p:nvCxnSpPr>
          <p:spPr>
            <a:xfrm flipV="1">
              <a:off x="8747220"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1DD69572-FDF7-AA18-4E2E-A26E028B6FC5}"/>
                </a:ext>
              </a:extLst>
            </p:cNvPr>
            <p:cNvCxnSpPr>
              <a:cxnSpLocks/>
            </p:cNvCxnSpPr>
            <p:nvPr/>
          </p:nvCxnSpPr>
          <p:spPr>
            <a:xfrm flipV="1">
              <a:off x="8865811" y="541370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E7C98CD0-B513-E08E-5821-95DF42E0084F}"/>
                </a:ext>
              </a:extLst>
            </p:cNvPr>
            <p:cNvCxnSpPr>
              <a:cxnSpLocks/>
            </p:cNvCxnSpPr>
            <p:nvPr/>
          </p:nvCxnSpPr>
          <p:spPr>
            <a:xfrm flipV="1">
              <a:off x="8984402"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a16="http://schemas.microsoft.com/office/drawing/2014/main" id="{ED2A4842-F348-DC18-857B-D4B522EDDE64}"/>
                </a:ext>
              </a:extLst>
            </p:cNvPr>
            <p:cNvCxnSpPr>
              <a:cxnSpLocks/>
            </p:cNvCxnSpPr>
            <p:nvPr/>
          </p:nvCxnSpPr>
          <p:spPr>
            <a:xfrm flipV="1">
              <a:off x="9102993" y="5413706"/>
              <a:ext cx="0" cy="320343"/>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CBD7F42E-FA41-ADA6-9680-F4E71057E670}"/>
                </a:ext>
              </a:extLst>
            </p:cNvPr>
            <p:cNvCxnSpPr>
              <a:cxnSpLocks/>
            </p:cNvCxnSpPr>
            <p:nvPr/>
          </p:nvCxnSpPr>
          <p:spPr>
            <a:xfrm flipV="1">
              <a:off x="9221584"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D4C3E16B-03D2-0204-AA1B-D278F7568E77}"/>
                </a:ext>
              </a:extLst>
            </p:cNvPr>
            <p:cNvCxnSpPr>
              <a:cxnSpLocks/>
            </p:cNvCxnSpPr>
            <p:nvPr/>
          </p:nvCxnSpPr>
          <p:spPr>
            <a:xfrm flipV="1">
              <a:off x="9340175" y="541370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9DEBD318-A7B3-4044-7256-32564CFEACE8}"/>
                </a:ext>
              </a:extLst>
            </p:cNvPr>
            <p:cNvCxnSpPr>
              <a:cxnSpLocks/>
            </p:cNvCxnSpPr>
            <p:nvPr/>
          </p:nvCxnSpPr>
          <p:spPr>
            <a:xfrm flipV="1">
              <a:off x="9458766"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36" name="Straight Connector 35">
              <a:extLst>
                <a:ext uri="{FF2B5EF4-FFF2-40B4-BE49-F238E27FC236}">
                  <a16:creationId xmlns:a16="http://schemas.microsoft.com/office/drawing/2014/main" id="{63600950-B212-27F1-3233-461A295F845A}"/>
                </a:ext>
              </a:extLst>
            </p:cNvPr>
            <p:cNvCxnSpPr>
              <a:cxnSpLocks/>
            </p:cNvCxnSpPr>
            <p:nvPr/>
          </p:nvCxnSpPr>
          <p:spPr>
            <a:xfrm flipV="1">
              <a:off x="9577357" y="541370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37" name="Straight Connector 36">
              <a:extLst>
                <a:ext uri="{FF2B5EF4-FFF2-40B4-BE49-F238E27FC236}">
                  <a16:creationId xmlns:a16="http://schemas.microsoft.com/office/drawing/2014/main" id="{B4954F1D-BE6C-B2A2-11C1-2F21433A41C8}"/>
                </a:ext>
              </a:extLst>
            </p:cNvPr>
            <p:cNvCxnSpPr>
              <a:cxnSpLocks/>
            </p:cNvCxnSpPr>
            <p:nvPr/>
          </p:nvCxnSpPr>
          <p:spPr>
            <a:xfrm flipV="1">
              <a:off x="9695948"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B85E68E2-8B13-DE92-22AF-2F78EFAF8A72}"/>
                </a:ext>
              </a:extLst>
            </p:cNvPr>
            <p:cNvCxnSpPr>
              <a:cxnSpLocks/>
            </p:cNvCxnSpPr>
            <p:nvPr/>
          </p:nvCxnSpPr>
          <p:spPr>
            <a:xfrm flipV="1">
              <a:off x="9814539" y="541370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01D6CB45-B971-2932-8804-83691AE53E9E}"/>
                </a:ext>
              </a:extLst>
            </p:cNvPr>
            <p:cNvCxnSpPr>
              <a:cxnSpLocks/>
            </p:cNvCxnSpPr>
            <p:nvPr/>
          </p:nvCxnSpPr>
          <p:spPr>
            <a:xfrm flipV="1">
              <a:off x="9933130" y="541370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9267BE23-B191-50D1-6589-9ABD8D7B029D}"/>
                </a:ext>
              </a:extLst>
            </p:cNvPr>
            <p:cNvCxnSpPr>
              <a:cxnSpLocks/>
            </p:cNvCxnSpPr>
            <p:nvPr/>
          </p:nvCxnSpPr>
          <p:spPr>
            <a:xfrm flipV="1">
              <a:off x="10166350"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F587A18C-7B9B-A404-0FE9-A728AC786586}"/>
                </a:ext>
              </a:extLst>
            </p:cNvPr>
            <p:cNvCxnSpPr>
              <a:cxnSpLocks/>
            </p:cNvCxnSpPr>
            <p:nvPr/>
          </p:nvCxnSpPr>
          <p:spPr>
            <a:xfrm flipV="1">
              <a:off x="10284941" y="542152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42" name="Straight Connector 41">
              <a:extLst>
                <a:ext uri="{FF2B5EF4-FFF2-40B4-BE49-F238E27FC236}">
                  <a16:creationId xmlns:a16="http://schemas.microsoft.com/office/drawing/2014/main" id="{52D22F38-25AA-1A30-E57D-85138A0474B9}"/>
                </a:ext>
              </a:extLst>
            </p:cNvPr>
            <p:cNvCxnSpPr>
              <a:cxnSpLocks/>
            </p:cNvCxnSpPr>
            <p:nvPr/>
          </p:nvCxnSpPr>
          <p:spPr>
            <a:xfrm flipV="1">
              <a:off x="10403532"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43" name="Straight Connector 42">
              <a:extLst>
                <a:ext uri="{FF2B5EF4-FFF2-40B4-BE49-F238E27FC236}">
                  <a16:creationId xmlns:a16="http://schemas.microsoft.com/office/drawing/2014/main" id="{2CED1BD6-97C5-060A-E95C-B1979E7B4114}"/>
                </a:ext>
              </a:extLst>
            </p:cNvPr>
            <p:cNvCxnSpPr>
              <a:cxnSpLocks/>
            </p:cNvCxnSpPr>
            <p:nvPr/>
          </p:nvCxnSpPr>
          <p:spPr>
            <a:xfrm flipV="1">
              <a:off x="10522123" y="542152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44" name="Straight Connector 43">
              <a:extLst>
                <a:ext uri="{FF2B5EF4-FFF2-40B4-BE49-F238E27FC236}">
                  <a16:creationId xmlns:a16="http://schemas.microsoft.com/office/drawing/2014/main" id="{62106C79-9025-4D55-E48A-6F17148219AD}"/>
                </a:ext>
              </a:extLst>
            </p:cNvPr>
            <p:cNvCxnSpPr>
              <a:cxnSpLocks/>
            </p:cNvCxnSpPr>
            <p:nvPr/>
          </p:nvCxnSpPr>
          <p:spPr>
            <a:xfrm flipV="1">
              <a:off x="10640714"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46" name="Straight Connector 45">
              <a:extLst>
                <a:ext uri="{FF2B5EF4-FFF2-40B4-BE49-F238E27FC236}">
                  <a16:creationId xmlns:a16="http://schemas.microsoft.com/office/drawing/2014/main" id="{D4754D82-ABC4-B0C3-A0D3-1642059F7C77}"/>
                </a:ext>
              </a:extLst>
            </p:cNvPr>
            <p:cNvCxnSpPr>
              <a:cxnSpLocks/>
            </p:cNvCxnSpPr>
            <p:nvPr/>
          </p:nvCxnSpPr>
          <p:spPr>
            <a:xfrm flipV="1">
              <a:off x="10759305" y="542152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47" name="Straight Connector 46">
              <a:extLst>
                <a:ext uri="{FF2B5EF4-FFF2-40B4-BE49-F238E27FC236}">
                  <a16:creationId xmlns:a16="http://schemas.microsoft.com/office/drawing/2014/main" id="{81E7F57B-C1EB-E409-595B-4FFEF767616D}"/>
                </a:ext>
              </a:extLst>
            </p:cNvPr>
            <p:cNvCxnSpPr>
              <a:cxnSpLocks/>
            </p:cNvCxnSpPr>
            <p:nvPr/>
          </p:nvCxnSpPr>
          <p:spPr>
            <a:xfrm flipV="1">
              <a:off x="10877896"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48" name="Straight Connector 47">
              <a:extLst>
                <a:ext uri="{FF2B5EF4-FFF2-40B4-BE49-F238E27FC236}">
                  <a16:creationId xmlns:a16="http://schemas.microsoft.com/office/drawing/2014/main" id="{ECE37404-C890-28F2-9E1D-8ACA11B51147}"/>
                </a:ext>
              </a:extLst>
            </p:cNvPr>
            <p:cNvCxnSpPr>
              <a:cxnSpLocks/>
            </p:cNvCxnSpPr>
            <p:nvPr/>
          </p:nvCxnSpPr>
          <p:spPr>
            <a:xfrm flipV="1">
              <a:off x="10996487" y="5421526"/>
              <a:ext cx="0" cy="320343"/>
            </a:xfrm>
            <a:prstGeom prst="line">
              <a:avLst/>
            </a:prstGeom>
          </p:spPr>
          <p:style>
            <a:lnRef idx="3">
              <a:schemeClr val="dk1"/>
            </a:lnRef>
            <a:fillRef idx="0">
              <a:schemeClr val="dk1"/>
            </a:fillRef>
            <a:effectRef idx="2">
              <a:schemeClr val="dk1"/>
            </a:effectRef>
            <a:fontRef idx="minor">
              <a:schemeClr val="tx1"/>
            </a:fontRef>
          </p:style>
        </p:cxnSp>
        <p:cxnSp>
          <p:nvCxnSpPr>
            <p:cNvPr id="49" name="Straight Connector 48">
              <a:extLst>
                <a:ext uri="{FF2B5EF4-FFF2-40B4-BE49-F238E27FC236}">
                  <a16:creationId xmlns:a16="http://schemas.microsoft.com/office/drawing/2014/main" id="{9F2EF08E-DD8C-30E3-867F-0F9777FA0A5C}"/>
                </a:ext>
              </a:extLst>
            </p:cNvPr>
            <p:cNvCxnSpPr>
              <a:cxnSpLocks/>
            </p:cNvCxnSpPr>
            <p:nvPr/>
          </p:nvCxnSpPr>
          <p:spPr>
            <a:xfrm flipV="1">
              <a:off x="11115078"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50" name="Straight Connector 49">
              <a:extLst>
                <a:ext uri="{FF2B5EF4-FFF2-40B4-BE49-F238E27FC236}">
                  <a16:creationId xmlns:a16="http://schemas.microsoft.com/office/drawing/2014/main" id="{928E4EE1-8357-836D-62FD-2EE41E64094B}"/>
                </a:ext>
              </a:extLst>
            </p:cNvPr>
            <p:cNvCxnSpPr>
              <a:cxnSpLocks/>
            </p:cNvCxnSpPr>
            <p:nvPr/>
          </p:nvCxnSpPr>
          <p:spPr>
            <a:xfrm flipV="1">
              <a:off x="11233669" y="5421526"/>
              <a:ext cx="0" cy="210877"/>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a:extLst>
                <a:ext uri="{FF2B5EF4-FFF2-40B4-BE49-F238E27FC236}">
                  <a16:creationId xmlns:a16="http://schemas.microsoft.com/office/drawing/2014/main" id="{519E5A9F-DEFA-CC2E-9507-B1E988448AFE}"/>
                </a:ext>
              </a:extLst>
            </p:cNvPr>
            <p:cNvCxnSpPr>
              <a:cxnSpLocks/>
            </p:cNvCxnSpPr>
            <p:nvPr/>
          </p:nvCxnSpPr>
          <p:spPr>
            <a:xfrm flipV="1">
              <a:off x="11352260"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52" name="Straight Connector 51">
              <a:extLst>
                <a:ext uri="{FF2B5EF4-FFF2-40B4-BE49-F238E27FC236}">
                  <a16:creationId xmlns:a16="http://schemas.microsoft.com/office/drawing/2014/main" id="{858FD14C-7FAC-C382-D32C-500A70EFC0CA}"/>
                </a:ext>
              </a:extLst>
            </p:cNvPr>
            <p:cNvCxnSpPr>
              <a:cxnSpLocks/>
            </p:cNvCxnSpPr>
            <p:nvPr/>
          </p:nvCxnSpPr>
          <p:spPr>
            <a:xfrm flipV="1">
              <a:off x="11470851" y="542152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53" name="Straight Connector 52">
              <a:extLst>
                <a:ext uri="{FF2B5EF4-FFF2-40B4-BE49-F238E27FC236}">
                  <a16:creationId xmlns:a16="http://schemas.microsoft.com/office/drawing/2014/main" id="{5DB04483-E6F8-75DC-EAAE-B23283B4E6D8}"/>
                </a:ext>
              </a:extLst>
            </p:cNvPr>
            <p:cNvCxnSpPr>
              <a:cxnSpLocks/>
            </p:cNvCxnSpPr>
            <p:nvPr/>
          </p:nvCxnSpPr>
          <p:spPr>
            <a:xfrm flipV="1">
              <a:off x="11589442"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54" name="Straight Connector 53">
              <a:extLst>
                <a:ext uri="{FF2B5EF4-FFF2-40B4-BE49-F238E27FC236}">
                  <a16:creationId xmlns:a16="http://schemas.microsoft.com/office/drawing/2014/main" id="{60B82599-33BA-B66A-D2FD-852D6D7E06FF}"/>
                </a:ext>
              </a:extLst>
            </p:cNvPr>
            <p:cNvCxnSpPr>
              <a:cxnSpLocks/>
            </p:cNvCxnSpPr>
            <p:nvPr/>
          </p:nvCxnSpPr>
          <p:spPr>
            <a:xfrm flipV="1">
              <a:off x="11708033" y="5421526"/>
              <a:ext cx="0" cy="264510"/>
            </a:xfrm>
            <a:prstGeom prst="line">
              <a:avLst/>
            </a:prstGeom>
          </p:spPr>
          <p:style>
            <a:lnRef idx="3">
              <a:schemeClr val="dk1"/>
            </a:lnRef>
            <a:fillRef idx="0">
              <a:schemeClr val="dk1"/>
            </a:fillRef>
            <a:effectRef idx="2">
              <a:schemeClr val="dk1"/>
            </a:effectRef>
            <a:fontRef idx="minor">
              <a:schemeClr val="tx1"/>
            </a:fontRef>
          </p:style>
        </p:cxnSp>
        <p:cxnSp>
          <p:nvCxnSpPr>
            <p:cNvPr id="55" name="Straight Connector 54">
              <a:extLst>
                <a:ext uri="{FF2B5EF4-FFF2-40B4-BE49-F238E27FC236}">
                  <a16:creationId xmlns:a16="http://schemas.microsoft.com/office/drawing/2014/main" id="{92BD8947-0523-7D58-B5EB-618FB3D617A8}"/>
                </a:ext>
              </a:extLst>
            </p:cNvPr>
            <p:cNvCxnSpPr>
              <a:cxnSpLocks/>
            </p:cNvCxnSpPr>
            <p:nvPr/>
          </p:nvCxnSpPr>
          <p:spPr>
            <a:xfrm flipV="1">
              <a:off x="11826624"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a16="http://schemas.microsoft.com/office/drawing/2014/main" id="{7EB77E79-5125-33EF-E722-A3762CECEDDB}"/>
                </a:ext>
              </a:extLst>
            </p:cNvPr>
            <p:cNvCxnSpPr>
              <a:cxnSpLocks/>
            </p:cNvCxnSpPr>
            <p:nvPr/>
          </p:nvCxnSpPr>
          <p:spPr>
            <a:xfrm flipV="1">
              <a:off x="11945215" y="5421526"/>
              <a:ext cx="0" cy="371142"/>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a:extLst>
                <a:ext uri="{FF2B5EF4-FFF2-40B4-BE49-F238E27FC236}">
                  <a16:creationId xmlns:a16="http://schemas.microsoft.com/office/drawing/2014/main" id="{8434EAD9-A3B2-6CE9-9B1A-FA722B37C3C5}"/>
                </a:ext>
              </a:extLst>
            </p:cNvPr>
            <p:cNvCxnSpPr>
              <a:cxnSpLocks/>
            </p:cNvCxnSpPr>
            <p:nvPr/>
          </p:nvCxnSpPr>
          <p:spPr>
            <a:xfrm flipV="1">
              <a:off x="12063806" y="5421526"/>
              <a:ext cx="0" cy="141079"/>
            </a:xfrm>
            <a:prstGeom prst="line">
              <a:avLst/>
            </a:prstGeom>
          </p:spPr>
          <p:style>
            <a:lnRef idx="3">
              <a:schemeClr val="dk1"/>
            </a:lnRef>
            <a:fillRef idx="0">
              <a:schemeClr val="dk1"/>
            </a:fillRef>
            <a:effectRef idx="2">
              <a:schemeClr val="dk1"/>
            </a:effectRef>
            <a:fontRef idx="minor">
              <a:schemeClr val="tx1"/>
            </a:fontRef>
          </p:style>
        </p:cxnSp>
        <p:cxnSp>
          <p:nvCxnSpPr>
            <p:cNvPr id="58" name="Straight Connector 57">
              <a:extLst>
                <a:ext uri="{FF2B5EF4-FFF2-40B4-BE49-F238E27FC236}">
                  <a16:creationId xmlns:a16="http://schemas.microsoft.com/office/drawing/2014/main" id="{DAEEE21A-786E-AA58-546C-AC32B9A693B1}"/>
                </a:ext>
              </a:extLst>
            </p:cNvPr>
            <p:cNvCxnSpPr>
              <a:cxnSpLocks/>
            </p:cNvCxnSpPr>
            <p:nvPr/>
          </p:nvCxnSpPr>
          <p:spPr>
            <a:xfrm flipV="1">
              <a:off x="12182397" y="5421526"/>
              <a:ext cx="0" cy="210877"/>
            </a:xfrm>
            <a:prstGeom prst="line">
              <a:avLst/>
            </a:prstGeom>
          </p:spPr>
          <p:style>
            <a:lnRef idx="3">
              <a:schemeClr val="dk1"/>
            </a:lnRef>
            <a:fillRef idx="0">
              <a:schemeClr val="dk1"/>
            </a:fillRef>
            <a:effectRef idx="2">
              <a:schemeClr val="dk1"/>
            </a:effectRef>
            <a:fontRef idx="minor">
              <a:schemeClr val="tx1"/>
            </a:fontRef>
          </p:style>
        </p:cxnSp>
        <p:sp>
          <p:nvSpPr>
            <p:cNvPr id="59" name="Rectangle 58">
              <a:extLst>
                <a:ext uri="{FF2B5EF4-FFF2-40B4-BE49-F238E27FC236}">
                  <a16:creationId xmlns:a16="http://schemas.microsoft.com/office/drawing/2014/main" id="{3A73FAB7-4E75-2301-3EBD-25C4E9248C6A}"/>
                </a:ext>
              </a:extLst>
            </p:cNvPr>
            <p:cNvSpPr/>
            <p:nvPr/>
          </p:nvSpPr>
          <p:spPr>
            <a:xfrm>
              <a:off x="9767287" y="5455906"/>
              <a:ext cx="367408"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1</a:t>
              </a:r>
            </a:p>
          </p:txBody>
        </p:sp>
        <p:sp>
          <p:nvSpPr>
            <p:cNvPr id="60" name="Rectangle 59">
              <a:extLst>
                <a:ext uri="{FF2B5EF4-FFF2-40B4-BE49-F238E27FC236}">
                  <a16:creationId xmlns:a16="http://schemas.microsoft.com/office/drawing/2014/main" id="{DAA2218A-90B8-0F0A-393F-2C6F915385CE}"/>
                </a:ext>
              </a:extLst>
            </p:cNvPr>
            <p:cNvSpPr/>
            <p:nvPr/>
          </p:nvSpPr>
          <p:spPr>
            <a:xfrm>
              <a:off x="7436647" y="5792724"/>
              <a:ext cx="367408"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1</a:t>
              </a:r>
            </a:p>
          </p:txBody>
        </p:sp>
        <p:sp>
          <p:nvSpPr>
            <p:cNvPr id="61" name="Rectangle 60">
              <a:extLst>
                <a:ext uri="{FF2B5EF4-FFF2-40B4-BE49-F238E27FC236}">
                  <a16:creationId xmlns:a16="http://schemas.microsoft.com/office/drawing/2014/main" id="{88DE8F63-721D-4990-6197-A61F502F7DB4}"/>
                </a:ext>
              </a:extLst>
            </p:cNvPr>
            <p:cNvSpPr/>
            <p:nvPr/>
          </p:nvSpPr>
          <p:spPr>
            <a:xfrm>
              <a:off x="8943962" y="5784848"/>
              <a:ext cx="367408"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2</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62" name="Rectangle 61">
              <a:extLst>
                <a:ext uri="{FF2B5EF4-FFF2-40B4-BE49-F238E27FC236}">
                  <a16:creationId xmlns:a16="http://schemas.microsoft.com/office/drawing/2014/main" id="{2AAB8CE2-113E-2B7B-101C-611BF60B55A1}"/>
                </a:ext>
              </a:extLst>
            </p:cNvPr>
            <p:cNvSpPr/>
            <p:nvPr/>
          </p:nvSpPr>
          <p:spPr>
            <a:xfrm>
              <a:off x="10440884" y="5778233"/>
              <a:ext cx="367408" cy="523220"/>
            </a:xfrm>
            <a:prstGeom prst="rect">
              <a:avLst/>
            </a:prstGeom>
            <a:noFill/>
          </p:spPr>
          <p:txBody>
            <a:bodyPr wrap="none" lIns="91440" tIns="45720" rIns="91440" bIns="45720">
              <a:spAutoFit/>
            </a:bodyPr>
            <a:lstStyle/>
            <a:p>
              <a:pPr algn="ctr"/>
              <a:r>
                <a:rPr lang="en-US" sz="2800" dirty="0">
                  <a:ln w="0"/>
                  <a:effectLst>
                    <a:outerShdw blurRad="38100" dist="19050" dir="2700000" algn="tl" rotWithShape="0">
                      <a:schemeClr val="dk1">
                        <a:alpha val="40000"/>
                      </a:schemeClr>
                    </a:outerShdw>
                  </a:effectLst>
                </a:rPr>
                <a:t>3</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63" name="Rectangle 62">
              <a:extLst>
                <a:ext uri="{FF2B5EF4-FFF2-40B4-BE49-F238E27FC236}">
                  <a16:creationId xmlns:a16="http://schemas.microsoft.com/office/drawing/2014/main" id="{9DEA1F09-7C24-DF7E-47D5-AF1841C115C6}"/>
                </a:ext>
              </a:extLst>
            </p:cNvPr>
            <p:cNvSpPr/>
            <p:nvPr/>
          </p:nvSpPr>
          <p:spPr>
            <a:xfrm>
              <a:off x="8618437" y="4913688"/>
              <a:ext cx="1388522" cy="523220"/>
            </a:xfrm>
            <a:prstGeom prst="rect">
              <a:avLst/>
            </a:prstGeom>
            <a:noFill/>
          </p:spPr>
          <p:txBody>
            <a:bodyPr wrap="none" lIns="91440" tIns="45720" rIns="91440" bIns="45720">
              <a:spAutoFit/>
            </a:bodyPr>
            <a:lstStyle/>
            <a:p>
              <a:pPr algn="ctr"/>
              <a:r>
                <a:rPr lang="en-US" sz="2800" dirty="0">
                  <a:ln w="0"/>
                  <a:solidFill>
                    <a:srgbClr val="5A3A06"/>
                  </a:solidFill>
                  <a:effectLst>
                    <a:outerShdw blurRad="38100" dist="19050" dir="2700000" algn="tl" rotWithShape="0">
                      <a:schemeClr val="dk1">
                        <a:alpha val="40000"/>
                      </a:schemeClr>
                    </a:outerShdw>
                  </a:effectLst>
                </a:rPr>
                <a:t>Imperial</a:t>
              </a:r>
              <a:endParaRPr lang="en-US" sz="2800" b="0" cap="none" spc="0" dirty="0">
                <a:ln w="0"/>
                <a:solidFill>
                  <a:srgbClr val="5A3A06"/>
                </a:solidFill>
                <a:effectLst>
                  <a:outerShdw blurRad="38100" dist="19050" dir="2700000" algn="tl" rotWithShape="0">
                    <a:schemeClr val="dk1">
                      <a:alpha val="40000"/>
                    </a:schemeClr>
                  </a:outerShdw>
                </a:effectLst>
              </a:endParaRPr>
            </a:p>
          </p:txBody>
        </p:sp>
        <p:sp>
          <p:nvSpPr>
            <p:cNvPr id="64" name="Rectangle 63">
              <a:extLst>
                <a:ext uri="{FF2B5EF4-FFF2-40B4-BE49-F238E27FC236}">
                  <a16:creationId xmlns:a16="http://schemas.microsoft.com/office/drawing/2014/main" id="{0945372F-A679-AA78-DAC0-47C77822F64E}"/>
                </a:ext>
              </a:extLst>
            </p:cNvPr>
            <p:cNvSpPr/>
            <p:nvPr/>
          </p:nvSpPr>
          <p:spPr>
            <a:xfrm>
              <a:off x="8772718" y="6345920"/>
              <a:ext cx="1147750" cy="523220"/>
            </a:xfrm>
            <a:prstGeom prst="rect">
              <a:avLst/>
            </a:prstGeom>
            <a:noFill/>
          </p:spPr>
          <p:txBody>
            <a:bodyPr wrap="none" lIns="91440" tIns="45720" rIns="91440" bIns="45720">
              <a:spAutoFit/>
            </a:bodyPr>
            <a:lstStyle/>
            <a:p>
              <a:pPr algn="ctr"/>
              <a:r>
                <a:rPr lang="en-US" sz="2800" dirty="0">
                  <a:ln w="0"/>
                  <a:solidFill>
                    <a:srgbClr val="5A3A06"/>
                  </a:solidFill>
                  <a:effectLst>
                    <a:outerShdw blurRad="38100" dist="19050" dir="2700000" algn="tl" rotWithShape="0">
                      <a:schemeClr val="dk1">
                        <a:alpha val="40000"/>
                      </a:schemeClr>
                    </a:outerShdw>
                  </a:effectLst>
                </a:rPr>
                <a:t>Metric</a:t>
              </a:r>
              <a:endParaRPr lang="en-US" sz="2800" b="0" cap="none" spc="0" dirty="0">
                <a:ln w="0"/>
                <a:solidFill>
                  <a:srgbClr val="5A3A06"/>
                </a:solidFill>
                <a:effectLst>
                  <a:outerShdw blurRad="38100" dist="19050" dir="2700000" algn="tl" rotWithShape="0">
                    <a:schemeClr val="dk1">
                      <a:alpha val="40000"/>
                    </a:schemeClr>
                  </a:outerShdw>
                </a:effectLst>
              </a:endParaRPr>
            </a:p>
          </p:txBody>
        </p:sp>
      </p:grpSp>
      <p:pic>
        <p:nvPicPr>
          <p:cNvPr id="108" name="Picture 107" descr="A picture containing object, measure, remote, control&#10;&#10;Description automatically generated">
            <a:extLst>
              <a:ext uri="{FF2B5EF4-FFF2-40B4-BE49-F238E27FC236}">
                <a16:creationId xmlns:a16="http://schemas.microsoft.com/office/drawing/2014/main" id="{26388678-392E-AC2B-57FA-56B9E10C2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4258" y="4573643"/>
            <a:ext cx="1607559" cy="1607559"/>
          </a:xfrm>
          <a:prstGeom prst="rect">
            <a:avLst/>
          </a:prstGeom>
        </p:spPr>
      </p:pic>
      <p:pic>
        <p:nvPicPr>
          <p:cNvPr id="109" name="Picture 108" descr="A picture containing measure, object, remote, game&#10;&#10;Description automatically generated">
            <a:extLst>
              <a:ext uri="{FF2B5EF4-FFF2-40B4-BE49-F238E27FC236}">
                <a16:creationId xmlns:a16="http://schemas.microsoft.com/office/drawing/2014/main" id="{109BA2EF-BE00-07AA-CFDE-415E5469E9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8292" y="1076621"/>
            <a:ext cx="2880000" cy="2880000"/>
          </a:xfrm>
          <a:prstGeom prst="rect">
            <a:avLst/>
          </a:prstGeom>
          <a:ln>
            <a:noFill/>
          </a:ln>
          <a:effectLst>
            <a:outerShdw blurRad="292100" dist="139700" dir="2700000" algn="tl" rotWithShape="0">
              <a:srgbClr val="333333">
                <a:alpha val="65000"/>
              </a:srgbClr>
            </a:outerShdw>
          </a:effectLst>
        </p:spPr>
      </p:pic>
      <p:sp>
        <p:nvSpPr>
          <p:cNvPr id="110" name="Rectangle: Rounded Corners 109">
            <a:extLst>
              <a:ext uri="{FF2B5EF4-FFF2-40B4-BE49-F238E27FC236}">
                <a16:creationId xmlns:a16="http://schemas.microsoft.com/office/drawing/2014/main" id="{96AFED37-F274-AB56-F8DF-DF123351CC36}"/>
              </a:ext>
            </a:extLst>
          </p:cNvPr>
          <p:cNvSpPr/>
          <p:nvPr/>
        </p:nvSpPr>
        <p:spPr>
          <a:xfrm>
            <a:off x="7549052" y="1768233"/>
            <a:ext cx="1447607"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Rule Blade</a:t>
            </a:r>
            <a:endParaRPr lang="en-GB" sz="1600" dirty="0">
              <a:solidFill>
                <a:srgbClr val="5A3A06"/>
              </a:solidFill>
            </a:endParaRPr>
          </a:p>
        </p:txBody>
      </p:sp>
      <p:cxnSp>
        <p:nvCxnSpPr>
          <p:cNvPr id="111" name="Straight Arrow Connector 110">
            <a:extLst>
              <a:ext uri="{FF2B5EF4-FFF2-40B4-BE49-F238E27FC236}">
                <a16:creationId xmlns:a16="http://schemas.microsoft.com/office/drawing/2014/main" id="{CCC9AD51-0442-3B9B-0A4E-9C50B955995B}"/>
              </a:ext>
            </a:extLst>
          </p:cNvPr>
          <p:cNvCxnSpPr>
            <a:stCxn id="110" idx="2"/>
          </p:cNvCxnSpPr>
          <p:nvPr/>
        </p:nvCxnSpPr>
        <p:spPr>
          <a:xfrm>
            <a:off x="8272856" y="2047490"/>
            <a:ext cx="592955" cy="81854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2" name="TextBox 111">
            <a:extLst>
              <a:ext uri="{FF2B5EF4-FFF2-40B4-BE49-F238E27FC236}">
                <a16:creationId xmlns:a16="http://schemas.microsoft.com/office/drawing/2014/main" id="{D2225D80-CDC6-746C-8CF0-69DD60CBC6C7}"/>
              </a:ext>
            </a:extLst>
          </p:cNvPr>
          <p:cNvSpPr txBox="1"/>
          <p:nvPr/>
        </p:nvSpPr>
        <p:spPr>
          <a:xfrm>
            <a:off x="152400" y="1651379"/>
            <a:ext cx="6934546" cy="1938992"/>
          </a:xfrm>
          <a:prstGeom prst="rect">
            <a:avLst/>
          </a:prstGeom>
          <a:noFill/>
        </p:spPr>
        <p:txBody>
          <a:bodyPr wrap="square" rtlCol="0">
            <a:spAutoFit/>
          </a:bodyPr>
          <a:lstStyle/>
          <a:p>
            <a:r>
              <a:rPr lang="en-US" sz="2000" dirty="0">
                <a:solidFill>
                  <a:srgbClr val="5A3A06"/>
                </a:solidFill>
              </a:rPr>
              <a:t>Steel rules are an essential part of the toolkit. A metal blade with measurements marked along the edges. Usually has both imperial and metric measurements. Steel rules come in various lengths; the more popular lengths are 150mm/6” and 305mm/12”. Steel rules are more accurate than folding rules as they are rigid and made in one piece.</a:t>
            </a:r>
            <a:endParaRPr lang="en-GB" sz="2000" dirty="0">
              <a:solidFill>
                <a:srgbClr val="5A3A06"/>
              </a:solidFill>
            </a:endParaRPr>
          </a:p>
        </p:txBody>
      </p:sp>
      <p:sp>
        <p:nvSpPr>
          <p:cNvPr id="113" name="Rectangle 112">
            <a:extLst>
              <a:ext uri="{FF2B5EF4-FFF2-40B4-BE49-F238E27FC236}">
                <a16:creationId xmlns:a16="http://schemas.microsoft.com/office/drawing/2014/main" id="{3E7915A2-F909-2211-5359-6F14F8083533}"/>
              </a:ext>
            </a:extLst>
          </p:cNvPr>
          <p:cNvSpPr/>
          <p:nvPr/>
        </p:nvSpPr>
        <p:spPr>
          <a:xfrm>
            <a:off x="691702" y="4742482"/>
            <a:ext cx="1544012" cy="461665"/>
          </a:xfrm>
          <a:prstGeom prst="rect">
            <a:avLst/>
          </a:prstGeom>
          <a:noFill/>
        </p:spPr>
        <p:txBody>
          <a:bodyPr wrap="none" lIns="91440" tIns="45720" rIns="91440" bIns="45720">
            <a:spAutoFit/>
          </a:bodyPr>
          <a:lstStyle/>
          <a:p>
            <a:pPr algn="ctr"/>
            <a:r>
              <a:rPr lang="en-US" sz="2400" b="0" cap="none" spc="0" dirty="0">
                <a:ln w="0"/>
                <a:solidFill>
                  <a:srgbClr val="5A3A06"/>
                </a:solidFill>
                <a:effectLst>
                  <a:outerShdw blurRad="38100" dist="19050" dir="2700000" algn="tl" rotWithShape="0">
                    <a:schemeClr val="dk1">
                      <a:alpha val="40000"/>
                    </a:schemeClr>
                  </a:outerShdw>
                </a:effectLst>
              </a:rPr>
              <a:t>150mm/6”</a:t>
            </a:r>
          </a:p>
        </p:txBody>
      </p:sp>
      <p:sp>
        <p:nvSpPr>
          <p:cNvPr id="114" name="Rectangle 113">
            <a:extLst>
              <a:ext uri="{FF2B5EF4-FFF2-40B4-BE49-F238E27FC236}">
                <a16:creationId xmlns:a16="http://schemas.microsoft.com/office/drawing/2014/main" id="{DB282999-2447-D3BD-F955-FACF31B4DC4F}"/>
              </a:ext>
            </a:extLst>
          </p:cNvPr>
          <p:cNvSpPr/>
          <p:nvPr/>
        </p:nvSpPr>
        <p:spPr>
          <a:xfrm>
            <a:off x="2769920" y="3879865"/>
            <a:ext cx="1699504" cy="461665"/>
          </a:xfrm>
          <a:prstGeom prst="rect">
            <a:avLst/>
          </a:prstGeom>
          <a:noFill/>
        </p:spPr>
        <p:txBody>
          <a:bodyPr wrap="none" lIns="91440" tIns="45720" rIns="91440" bIns="45720">
            <a:spAutoFit/>
          </a:bodyPr>
          <a:lstStyle/>
          <a:p>
            <a:pPr algn="ctr"/>
            <a:r>
              <a:rPr lang="en-US" sz="2400" dirty="0">
                <a:ln w="0"/>
                <a:solidFill>
                  <a:srgbClr val="5A3A06"/>
                </a:solidFill>
                <a:effectLst>
                  <a:outerShdw blurRad="38100" dist="19050" dir="2700000" algn="tl" rotWithShape="0">
                    <a:schemeClr val="dk1">
                      <a:alpha val="40000"/>
                    </a:schemeClr>
                  </a:outerShdw>
                </a:effectLst>
              </a:rPr>
              <a:t>300</a:t>
            </a:r>
            <a:r>
              <a:rPr lang="en-US" sz="2400" b="0" cap="none" spc="0" dirty="0">
                <a:ln w="0"/>
                <a:solidFill>
                  <a:srgbClr val="5A3A06"/>
                </a:solidFill>
                <a:effectLst>
                  <a:outerShdw blurRad="38100" dist="19050" dir="2700000" algn="tl" rotWithShape="0">
                    <a:schemeClr val="dk1">
                      <a:alpha val="40000"/>
                    </a:schemeClr>
                  </a:outerShdw>
                </a:effectLst>
              </a:rPr>
              <a:t>mm/12”</a:t>
            </a:r>
          </a:p>
        </p:txBody>
      </p:sp>
      <p:pic>
        <p:nvPicPr>
          <p:cNvPr id="115" name="Picture 114">
            <a:extLst>
              <a:ext uri="{FF2B5EF4-FFF2-40B4-BE49-F238E27FC236}">
                <a16:creationId xmlns:a16="http://schemas.microsoft.com/office/drawing/2014/main" id="{76D4E4C4-40FF-56B6-A394-D29169F96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116" name="Picture 115">
            <a:extLst>
              <a:ext uri="{FF2B5EF4-FFF2-40B4-BE49-F238E27FC236}">
                <a16:creationId xmlns:a16="http://schemas.microsoft.com/office/drawing/2014/main" id="{A477ED37-AF14-9D72-40A8-42C4AED256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2054581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455572-799E-81B2-DD51-0E9DDFBC1C84}"/>
            </a:ext>
          </a:extLst>
        </p:cNvPr>
        <p:cNvGrpSpPr/>
        <p:nvPr/>
      </p:nvGrpSpPr>
      <p:grpSpPr>
        <a:xfrm>
          <a:off x="0" y="0"/>
          <a:ext cx="0" cy="0"/>
          <a:chOff x="0" y="0"/>
          <a:chExt cx="0" cy="0"/>
        </a:xfrm>
      </p:grpSpPr>
      <p:pic>
        <p:nvPicPr>
          <p:cNvPr id="58" name="Picture 2" descr="Image result for Spirit Level">
            <a:extLst>
              <a:ext uri="{FF2B5EF4-FFF2-40B4-BE49-F238E27FC236}">
                <a16:creationId xmlns:a16="http://schemas.microsoft.com/office/drawing/2014/main" id="{9F5F89DA-AD36-6638-039A-B33D634345E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198" y="4260830"/>
            <a:ext cx="4251280" cy="412094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Top Corners Snipped 44">
            <a:extLst>
              <a:ext uri="{FF2B5EF4-FFF2-40B4-BE49-F238E27FC236}">
                <a16:creationId xmlns:a16="http://schemas.microsoft.com/office/drawing/2014/main" id="{E72CDEE8-7FF5-BDAB-4312-8740FAB729AA}"/>
              </a:ext>
            </a:extLst>
          </p:cNvPr>
          <p:cNvSpPr/>
          <p:nvPr/>
        </p:nvSpPr>
        <p:spPr>
          <a:xfrm rot="5400000">
            <a:off x="3441249" y="-3228976"/>
            <a:ext cx="979714" cy="7862211"/>
          </a:xfrm>
          <a:prstGeom prst="snip2SameRect">
            <a:avLst/>
          </a:prstGeom>
          <a:solidFill>
            <a:srgbClr val="5A3A06"/>
          </a:solidFill>
          <a:ln>
            <a:solidFill>
              <a:srgbClr val="5A3A0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7FD24C53-1AB7-2842-F81D-2EB1A06119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59540" y="317254"/>
            <a:ext cx="764328" cy="76974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047EC6C9-ED91-3900-CE1E-F8640B56B397}"/>
              </a:ext>
            </a:extLst>
          </p:cNvPr>
          <p:cNvSpPr/>
          <p:nvPr/>
        </p:nvSpPr>
        <p:spPr>
          <a:xfrm>
            <a:off x="0" y="167092"/>
            <a:ext cx="6223000" cy="1077218"/>
          </a:xfrm>
          <a:prstGeom prst="rect">
            <a:avLst/>
          </a:prstGeom>
          <a:noFill/>
        </p:spPr>
        <p:txBody>
          <a:bodyPr wrap="square" lIns="91440" tIns="45720" rIns="91440" bIns="45720">
            <a:spAutoFit/>
          </a:bodyPr>
          <a:lstStyle/>
          <a:p>
            <a:r>
              <a:rPr lang="en-US" sz="3200" b="0" cap="none" spc="0" dirty="0">
                <a:ln w="0"/>
                <a:solidFill>
                  <a:schemeClr val="bg1"/>
                </a:solidFill>
                <a:effectLst>
                  <a:outerShdw blurRad="38100" dist="19050" dir="2700000" algn="tl" rotWithShape="0">
                    <a:schemeClr val="dk1">
                      <a:alpha val="40000"/>
                    </a:schemeClr>
                  </a:outerShdw>
                </a:effectLst>
              </a:rPr>
              <a:t>Measuring &amp; Marking Tools 1:</a:t>
            </a:r>
          </a:p>
          <a:p>
            <a:r>
              <a:rPr lang="en-US" sz="3200" dirty="0">
                <a:ln w="0"/>
                <a:solidFill>
                  <a:schemeClr val="bg1"/>
                </a:solidFill>
                <a:effectLst>
                  <a:outerShdw blurRad="38100" dist="19050" dir="2700000" algn="tl" rotWithShape="0">
                    <a:schemeClr val="dk1">
                      <a:alpha val="40000"/>
                    </a:schemeClr>
                  </a:outerShdw>
                </a:effectLst>
              </a:rPr>
              <a:t>Spirit Level</a:t>
            </a:r>
            <a:r>
              <a:rPr lang="en-US" sz="3200" b="0" cap="none" spc="0" dirty="0">
                <a:ln w="0"/>
                <a:solidFill>
                  <a:schemeClr val="bg1"/>
                </a:solidFill>
                <a:effectLst>
                  <a:outerShdw blurRad="38100" dist="19050" dir="2700000" algn="tl" rotWithShape="0">
                    <a:schemeClr val="dk1">
                      <a:alpha val="40000"/>
                    </a:schemeClr>
                  </a:outerShdw>
                </a:effectLst>
              </a:rPr>
              <a:t>.</a:t>
            </a:r>
          </a:p>
        </p:txBody>
      </p:sp>
      <p:pic>
        <p:nvPicPr>
          <p:cNvPr id="3" name="Picture 2" descr="A picture containing knife&#10;&#10;Description automatically generated">
            <a:extLst>
              <a:ext uri="{FF2B5EF4-FFF2-40B4-BE49-F238E27FC236}">
                <a16:creationId xmlns:a16="http://schemas.microsoft.com/office/drawing/2014/main" id="{90784F62-2C32-D22B-A516-BD9BFE202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2126" y="1380830"/>
            <a:ext cx="2880000" cy="2880000"/>
          </a:xfrm>
          <a:prstGeom prst="rect">
            <a:avLst/>
          </a:prstGeom>
          <a:ln>
            <a:noFill/>
          </a:ln>
          <a:effectLst>
            <a:outerShdw blurRad="292100" dist="139700" dir="2700000" algn="tl" rotWithShape="0">
              <a:srgbClr val="333333">
                <a:alpha val="65000"/>
              </a:srgbClr>
            </a:outerShdw>
          </a:effectLst>
        </p:spPr>
      </p:pic>
      <p:graphicFrame>
        <p:nvGraphicFramePr>
          <p:cNvPr id="4" name="Object 3">
            <a:extLst>
              <a:ext uri="{FF2B5EF4-FFF2-40B4-BE49-F238E27FC236}">
                <a16:creationId xmlns:a16="http://schemas.microsoft.com/office/drawing/2014/main" id="{21EE8A68-F0DF-DCE9-9C17-FF021533CF77}"/>
              </a:ext>
            </a:extLst>
          </p:cNvPr>
          <p:cNvGraphicFramePr>
            <a:graphicFrameLocks noChangeAspect="1"/>
          </p:cNvGraphicFramePr>
          <p:nvPr>
            <p:extLst>
              <p:ext uri="{D42A27DB-BD31-4B8C-83A1-F6EECF244321}">
                <p14:modId xmlns:p14="http://schemas.microsoft.com/office/powerpoint/2010/main" val="576209999"/>
              </p:ext>
            </p:extLst>
          </p:nvPr>
        </p:nvGraphicFramePr>
        <p:xfrm>
          <a:off x="934160" y="4884098"/>
          <a:ext cx="742950" cy="771525"/>
        </p:xfrm>
        <a:graphic>
          <a:graphicData uri="http://schemas.openxmlformats.org/presentationml/2006/ole">
            <mc:AlternateContent xmlns:mc="http://schemas.openxmlformats.org/markup-compatibility/2006">
              <mc:Choice xmlns:v="urn:schemas-microsoft-com:vml" Requires="v">
                <p:oleObj name="PhotoImpact" r:id="rId6" imgW="742680" imgH="771480" progId="PI3.Image">
                  <p:embed/>
                </p:oleObj>
              </mc:Choice>
              <mc:Fallback>
                <p:oleObj name="PhotoImpact" r:id="rId6" imgW="742680" imgH="771480" progId="PI3.Image">
                  <p:embed/>
                  <p:pic>
                    <p:nvPicPr>
                      <p:cNvPr id="3" name="Object 2">
                        <a:extLst>
                          <a:ext uri="{FF2B5EF4-FFF2-40B4-BE49-F238E27FC236}">
                            <a16:creationId xmlns:a16="http://schemas.microsoft.com/office/drawing/2014/main" id="{AC830234-4C8E-4A8C-8498-DD80530BBBE5}"/>
                          </a:ext>
                        </a:extLst>
                      </p:cNvPr>
                      <p:cNvPicPr/>
                      <p:nvPr/>
                    </p:nvPicPr>
                    <p:blipFill>
                      <a:blip r:embed="rId7"/>
                      <a:stretch>
                        <a:fillRect/>
                      </a:stretch>
                    </p:blipFill>
                    <p:spPr>
                      <a:xfrm>
                        <a:off x="934160" y="4884098"/>
                        <a:ext cx="742950" cy="77152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36FE6D88-673A-F61B-963E-42430246D21E}"/>
              </a:ext>
            </a:extLst>
          </p:cNvPr>
          <p:cNvGraphicFramePr>
            <a:graphicFrameLocks noChangeAspect="1"/>
          </p:cNvGraphicFramePr>
          <p:nvPr>
            <p:extLst>
              <p:ext uri="{D42A27DB-BD31-4B8C-83A1-F6EECF244321}">
                <p14:modId xmlns:p14="http://schemas.microsoft.com/office/powerpoint/2010/main" val="3401528114"/>
              </p:ext>
            </p:extLst>
          </p:nvPr>
        </p:nvGraphicFramePr>
        <p:xfrm>
          <a:off x="2203402" y="4903147"/>
          <a:ext cx="742950" cy="733425"/>
        </p:xfrm>
        <a:graphic>
          <a:graphicData uri="http://schemas.openxmlformats.org/presentationml/2006/ole">
            <mc:AlternateContent xmlns:mc="http://schemas.openxmlformats.org/markup-compatibility/2006">
              <mc:Choice xmlns:v="urn:schemas-microsoft-com:vml" Requires="v">
                <p:oleObj name="PhotoImpact" r:id="rId8" imgW="742680" imgH="733320" progId="PI3.Image">
                  <p:embed/>
                </p:oleObj>
              </mc:Choice>
              <mc:Fallback>
                <p:oleObj name="PhotoImpact" r:id="rId8" imgW="742680" imgH="733320" progId="PI3.Image">
                  <p:embed/>
                  <p:pic>
                    <p:nvPicPr>
                      <p:cNvPr id="8" name="Object 7">
                        <a:extLst>
                          <a:ext uri="{FF2B5EF4-FFF2-40B4-BE49-F238E27FC236}">
                            <a16:creationId xmlns:a16="http://schemas.microsoft.com/office/drawing/2014/main" id="{CED7E957-DA82-469C-95E9-1BCC7FDEBA5E}"/>
                          </a:ext>
                        </a:extLst>
                      </p:cNvPr>
                      <p:cNvPicPr/>
                      <p:nvPr/>
                    </p:nvPicPr>
                    <p:blipFill>
                      <a:blip r:embed="rId9"/>
                      <a:stretch>
                        <a:fillRect/>
                      </a:stretch>
                    </p:blipFill>
                    <p:spPr>
                      <a:xfrm>
                        <a:off x="2203402" y="4903147"/>
                        <a:ext cx="742950" cy="7334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26D52897-940E-1AE7-3FC1-C486E19946DE}"/>
              </a:ext>
            </a:extLst>
          </p:cNvPr>
          <p:cNvGraphicFramePr>
            <a:graphicFrameLocks noChangeAspect="1"/>
          </p:cNvGraphicFramePr>
          <p:nvPr>
            <p:extLst>
              <p:ext uri="{D42A27DB-BD31-4B8C-83A1-F6EECF244321}">
                <p14:modId xmlns:p14="http://schemas.microsoft.com/office/powerpoint/2010/main" val="3229800146"/>
              </p:ext>
            </p:extLst>
          </p:nvPr>
        </p:nvGraphicFramePr>
        <p:xfrm>
          <a:off x="3466576" y="4884098"/>
          <a:ext cx="742950" cy="733425"/>
        </p:xfrm>
        <a:graphic>
          <a:graphicData uri="http://schemas.openxmlformats.org/presentationml/2006/ole">
            <mc:AlternateContent xmlns:mc="http://schemas.openxmlformats.org/markup-compatibility/2006">
              <mc:Choice xmlns:v="urn:schemas-microsoft-com:vml" Requires="v">
                <p:oleObj name="PhotoImpact" r:id="rId10" imgW="742680" imgH="733320" progId="PI3.Image">
                  <p:embed/>
                </p:oleObj>
              </mc:Choice>
              <mc:Fallback>
                <p:oleObj name="PhotoImpact" r:id="rId10" imgW="742680" imgH="733320" progId="PI3.Image">
                  <p:embed/>
                  <p:pic>
                    <p:nvPicPr>
                      <p:cNvPr id="9" name="Object 8">
                        <a:extLst>
                          <a:ext uri="{FF2B5EF4-FFF2-40B4-BE49-F238E27FC236}">
                            <a16:creationId xmlns:a16="http://schemas.microsoft.com/office/drawing/2014/main" id="{48AE3B2E-FF8C-4B53-A311-5DE3CFE9A93A}"/>
                          </a:ext>
                        </a:extLst>
                      </p:cNvPr>
                      <p:cNvPicPr/>
                      <p:nvPr/>
                    </p:nvPicPr>
                    <p:blipFill>
                      <a:blip r:embed="rId11"/>
                      <a:stretch>
                        <a:fillRect/>
                      </a:stretch>
                    </p:blipFill>
                    <p:spPr>
                      <a:xfrm>
                        <a:off x="3466576" y="4884098"/>
                        <a:ext cx="742950" cy="733425"/>
                      </a:xfrm>
                      <a:prstGeom prst="rect">
                        <a:avLst/>
                      </a:prstGeom>
                    </p:spPr>
                  </p:pic>
                </p:oleObj>
              </mc:Fallback>
            </mc:AlternateContent>
          </a:graphicData>
        </a:graphic>
      </p:graphicFrame>
      <p:cxnSp>
        <p:nvCxnSpPr>
          <p:cNvPr id="8" name="Straight Arrow Connector 7">
            <a:extLst>
              <a:ext uri="{FF2B5EF4-FFF2-40B4-BE49-F238E27FC236}">
                <a16:creationId xmlns:a16="http://schemas.microsoft.com/office/drawing/2014/main" id="{347A2370-B62F-7669-F780-25BFB83B1A45}"/>
              </a:ext>
            </a:extLst>
          </p:cNvPr>
          <p:cNvCxnSpPr/>
          <p:nvPr/>
        </p:nvCxnSpPr>
        <p:spPr>
          <a:xfrm>
            <a:off x="1305635" y="5617522"/>
            <a:ext cx="0" cy="82933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FB723E8C-50D1-35C7-8A8D-80365D669184}"/>
              </a:ext>
            </a:extLst>
          </p:cNvPr>
          <p:cNvCxnSpPr>
            <a:cxnSpLocks/>
          </p:cNvCxnSpPr>
          <p:nvPr/>
        </p:nvCxnSpPr>
        <p:spPr>
          <a:xfrm>
            <a:off x="2558953" y="5617523"/>
            <a:ext cx="0" cy="60585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4624C02A-52A4-0700-B84B-FA0519DD1FA0}"/>
              </a:ext>
            </a:extLst>
          </p:cNvPr>
          <p:cNvCxnSpPr/>
          <p:nvPr/>
        </p:nvCxnSpPr>
        <p:spPr>
          <a:xfrm>
            <a:off x="3838051" y="5617522"/>
            <a:ext cx="0" cy="82933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0D2F4EEB-DFCD-DBF9-2A5C-E61EC21A591D}"/>
              </a:ext>
            </a:extLst>
          </p:cNvPr>
          <p:cNvSpPr/>
          <p:nvPr/>
        </p:nvSpPr>
        <p:spPr>
          <a:xfrm>
            <a:off x="866882" y="4260830"/>
            <a:ext cx="883575" cy="707886"/>
          </a:xfrm>
          <a:prstGeom prst="rect">
            <a:avLst/>
          </a:prstGeom>
          <a:noFill/>
        </p:spPr>
        <p:txBody>
          <a:bodyPr wrap="none" lIns="91440" tIns="45720" rIns="91440" bIns="45720">
            <a:spAutoFit/>
          </a:bodyPr>
          <a:lstStyle/>
          <a:p>
            <a:pPr algn="ctr"/>
            <a:r>
              <a:rPr lang="en-US" sz="4000" b="0" cap="none" spc="0" dirty="0">
                <a:ln w="0"/>
                <a:solidFill>
                  <a:srgbClr val="5A3A06"/>
                </a:solidFill>
                <a:effectLst>
                  <a:outerShdw blurRad="38100" dist="19050" dir="2700000" algn="tl" rotWithShape="0">
                    <a:schemeClr val="dk1">
                      <a:alpha val="40000"/>
                    </a:schemeClr>
                  </a:outerShdw>
                </a:effectLst>
              </a:rPr>
              <a:t>90</a:t>
            </a:r>
            <a:r>
              <a:rPr lang="en-US" sz="4000" b="0" cap="none" spc="0" baseline="30000" dirty="0">
                <a:ln w="0"/>
                <a:solidFill>
                  <a:srgbClr val="5A3A06"/>
                </a:solidFill>
                <a:effectLst>
                  <a:outerShdw blurRad="38100" dist="19050" dir="2700000" algn="tl" rotWithShape="0">
                    <a:schemeClr val="dk1">
                      <a:alpha val="40000"/>
                    </a:schemeClr>
                  </a:outerShdw>
                </a:effectLst>
              </a:rPr>
              <a:t>o</a:t>
            </a:r>
            <a:endParaRPr lang="en-US" sz="4000" b="0" cap="none" spc="0" dirty="0">
              <a:ln w="0"/>
              <a:solidFill>
                <a:srgbClr val="5A3A06"/>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ABE8D05F-CDB4-4EEE-8227-15A10E536A98}"/>
              </a:ext>
            </a:extLst>
          </p:cNvPr>
          <p:cNvSpPr/>
          <p:nvPr/>
        </p:nvSpPr>
        <p:spPr>
          <a:xfrm>
            <a:off x="1987322" y="4276410"/>
            <a:ext cx="1143262" cy="707886"/>
          </a:xfrm>
          <a:prstGeom prst="rect">
            <a:avLst/>
          </a:prstGeom>
          <a:noFill/>
        </p:spPr>
        <p:txBody>
          <a:bodyPr wrap="none" lIns="91440" tIns="45720" rIns="91440" bIns="45720">
            <a:spAutoFit/>
          </a:bodyPr>
          <a:lstStyle/>
          <a:p>
            <a:pPr algn="ctr"/>
            <a:r>
              <a:rPr lang="en-US" sz="4000" b="0" cap="none" spc="0" dirty="0">
                <a:ln w="0"/>
                <a:solidFill>
                  <a:srgbClr val="5A3A06"/>
                </a:solidFill>
                <a:effectLst>
                  <a:outerShdw blurRad="38100" dist="19050" dir="2700000" algn="tl" rotWithShape="0">
                    <a:schemeClr val="dk1">
                      <a:alpha val="40000"/>
                    </a:schemeClr>
                  </a:outerShdw>
                </a:effectLst>
              </a:rPr>
              <a:t>180</a:t>
            </a:r>
            <a:r>
              <a:rPr lang="en-US" sz="4000" b="0" cap="none" spc="0" baseline="30000" dirty="0">
                <a:ln w="0"/>
                <a:solidFill>
                  <a:srgbClr val="5A3A06"/>
                </a:solidFill>
                <a:effectLst>
                  <a:outerShdw blurRad="38100" dist="19050" dir="2700000" algn="tl" rotWithShape="0">
                    <a:schemeClr val="dk1">
                      <a:alpha val="40000"/>
                    </a:schemeClr>
                  </a:outerShdw>
                </a:effectLst>
              </a:rPr>
              <a:t>o</a:t>
            </a:r>
            <a:endParaRPr lang="en-US" sz="4000" b="0" cap="none" spc="0" dirty="0">
              <a:ln w="0"/>
              <a:solidFill>
                <a:srgbClr val="5A3A06"/>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AB228EE6-1F66-8090-FAC7-807813FD76A5}"/>
              </a:ext>
            </a:extLst>
          </p:cNvPr>
          <p:cNvSpPr/>
          <p:nvPr/>
        </p:nvSpPr>
        <p:spPr>
          <a:xfrm>
            <a:off x="3396263" y="4276410"/>
            <a:ext cx="883576" cy="707886"/>
          </a:xfrm>
          <a:prstGeom prst="rect">
            <a:avLst/>
          </a:prstGeom>
          <a:noFill/>
        </p:spPr>
        <p:txBody>
          <a:bodyPr wrap="none" lIns="91440" tIns="45720" rIns="91440" bIns="45720">
            <a:spAutoFit/>
          </a:bodyPr>
          <a:lstStyle/>
          <a:p>
            <a:pPr algn="ctr"/>
            <a:r>
              <a:rPr lang="en-US" sz="4000" b="0" cap="none" spc="0" dirty="0">
                <a:ln w="0"/>
                <a:solidFill>
                  <a:srgbClr val="5A3A06"/>
                </a:solidFill>
                <a:effectLst>
                  <a:outerShdw blurRad="38100" dist="19050" dir="2700000" algn="tl" rotWithShape="0">
                    <a:schemeClr val="dk1">
                      <a:alpha val="40000"/>
                    </a:schemeClr>
                  </a:outerShdw>
                </a:effectLst>
              </a:rPr>
              <a:t>45</a:t>
            </a:r>
            <a:r>
              <a:rPr lang="en-US" sz="4000" b="0" cap="none" spc="0" baseline="30000" dirty="0">
                <a:ln w="0"/>
                <a:solidFill>
                  <a:srgbClr val="5A3A06"/>
                </a:solidFill>
                <a:effectLst>
                  <a:outerShdw blurRad="38100" dist="19050" dir="2700000" algn="tl" rotWithShape="0">
                    <a:schemeClr val="dk1">
                      <a:alpha val="40000"/>
                    </a:schemeClr>
                  </a:outerShdw>
                </a:effectLst>
              </a:rPr>
              <a:t>o</a:t>
            </a:r>
            <a:endParaRPr lang="en-US" sz="4000" b="0" cap="none" spc="0" dirty="0">
              <a:ln w="0"/>
              <a:solidFill>
                <a:srgbClr val="5A3A06"/>
              </a:solidFill>
              <a:effectLst>
                <a:outerShdw blurRad="38100" dist="19050" dir="2700000" algn="tl" rotWithShape="0">
                  <a:schemeClr val="dk1">
                    <a:alpha val="40000"/>
                  </a:schemeClr>
                </a:outerShdw>
              </a:effectLst>
            </a:endParaRPr>
          </a:p>
        </p:txBody>
      </p:sp>
      <p:sp>
        <p:nvSpPr>
          <p:cNvPr id="14" name="Rectangle: Rounded Corners 13">
            <a:extLst>
              <a:ext uri="{FF2B5EF4-FFF2-40B4-BE49-F238E27FC236}">
                <a16:creationId xmlns:a16="http://schemas.microsoft.com/office/drawing/2014/main" id="{0EA42768-FC97-03C3-BFF8-437345E021DD}"/>
              </a:ext>
            </a:extLst>
          </p:cNvPr>
          <p:cNvSpPr/>
          <p:nvPr/>
        </p:nvSpPr>
        <p:spPr>
          <a:xfrm>
            <a:off x="7372543" y="1570328"/>
            <a:ext cx="1282699"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Level Vials</a:t>
            </a:r>
            <a:endParaRPr lang="en-GB" sz="1600" dirty="0">
              <a:solidFill>
                <a:srgbClr val="5A3A06"/>
              </a:solidFill>
            </a:endParaRPr>
          </a:p>
        </p:txBody>
      </p:sp>
      <p:cxnSp>
        <p:nvCxnSpPr>
          <p:cNvPr id="15" name="Straight Arrow Connector 14">
            <a:extLst>
              <a:ext uri="{FF2B5EF4-FFF2-40B4-BE49-F238E27FC236}">
                <a16:creationId xmlns:a16="http://schemas.microsoft.com/office/drawing/2014/main" id="{DE457889-2CF3-4E7F-5916-07AA5329949E}"/>
              </a:ext>
            </a:extLst>
          </p:cNvPr>
          <p:cNvCxnSpPr/>
          <p:nvPr/>
        </p:nvCxnSpPr>
        <p:spPr>
          <a:xfrm>
            <a:off x="7888497" y="1849585"/>
            <a:ext cx="245569" cy="123480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a:extLst>
              <a:ext uri="{FF2B5EF4-FFF2-40B4-BE49-F238E27FC236}">
                <a16:creationId xmlns:a16="http://schemas.microsoft.com/office/drawing/2014/main" id="{E5D25970-7295-CFEC-947D-38FEF0A643A9}"/>
              </a:ext>
            </a:extLst>
          </p:cNvPr>
          <p:cNvCxnSpPr>
            <a:cxnSpLocks/>
          </p:cNvCxnSpPr>
          <p:nvPr/>
        </p:nvCxnSpPr>
        <p:spPr>
          <a:xfrm>
            <a:off x="7988080" y="1849585"/>
            <a:ext cx="1124477" cy="61740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A2C0F5BC-078E-8CB6-1487-09FE09789725}"/>
              </a:ext>
            </a:extLst>
          </p:cNvPr>
          <p:cNvCxnSpPr>
            <a:cxnSpLocks/>
          </p:cNvCxnSpPr>
          <p:nvPr/>
        </p:nvCxnSpPr>
        <p:spPr>
          <a:xfrm>
            <a:off x="8344478" y="1849585"/>
            <a:ext cx="1597169" cy="30870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8" name="Rectangle: Rounded Corners 17">
            <a:extLst>
              <a:ext uri="{FF2B5EF4-FFF2-40B4-BE49-F238E27FC236}">
                <a16:creationId xmlns:a16="http://schemas.microsoft.com/office/drawing/2014/main" id="{EFA420B2-7084-88E4-8684-3B3A25352859}"/>
              </a:ext>
            </a:extLst>
          </p:cNvPr>
          <p:cNvSpPr/>
          <p:nvPr/>
        </p:nvSpPr>
        <p:spPr>
          <a:xfrm>
            <a:off x="9348717" y="1053014"/>
            <a:ext cx="2327052" cy="279257"/>
          </a:xfrm>
          <a:prstGeom prst="roundRect">
            <a:avLst/>
          </a:prstGeom>
          <a:solidFill>
            <a:srgbClr val="C6B7A5"/>
          </a:solidFill>
          <a:ln>
            <a:solidFill>
              <a:srgbClr val="5A3A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A3A06"/>
                </a:solidFill>
              </a:rPr>
              <a:t>Box Beam Construction</a:t>
            </a:r>
            <a:endParaRPr lang="en-GB" sz="1600" dirty="0">
              <a:solidFill>
                <a:srgbClr val="5A3A06"/>
              </a:solidFill>
            </a:endParaRPr>
          </a:p>
        </p:txBody>
      </p:sp>
      <p:cxnSp>
        <p:nvCxnSpPr>
          <p:cNvPr id="19" name="Straight Arrow Connector 18">
            <a:extLst>
              <a:ext uri="{FF2B5EF4-FFF2-40B4-BE49-F238E27FC236}">
                <a16:creationId xmlns:a16="http://schemas.microsoft.com/office/drawing/2014/main" id="{2F70772C-A49B-6D7A-3447-95563277E0EE}"/>
              </a:ext>
            </a:extLst>
          </p:cNvPr>
          <p:cNvCxnSpPr>
            <a:stCxn id="18" idx="2"/>
          </p:cNvCxnSpPr>
          <p:nvPr/>
        </p:nvCxnSpPr>
        <p:spPr>
          <a:xfrm flipH="1">
            <a:off x="10167582" y="1332271"/>
            <a:ext cx="344661" cy="51731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49F38C6A-4939-4737-1D08-C7445B5FBE06}"/>
              </a:ext>
            </a:extLst>
          </p:cNvPr>
          <p:cNvSpPr txBox="1"/>
          <p:nvPr/>
        </p:nvSpPr>
        <p:spPr>
          <a:xfrm>
            <a:off x="273945" y="1848063"/>
            <a:ext cx="6907007" cy="1631216"/>
          </a:xfrm>
          <a:prstGeom prst="rect">
            <a:avLst/>
          </a:prstGeom>
          <a:noFill/>
        </p:spPr>
        <p:txBody>
          <a:bodyPr wrap="square" rtlCol="0">
            <a:spAutoFit/>
          </a:bodyPr>
          <a:lstStyle/>
          <a:p>
            <a:r>
              <a:rPr lang="en-US" sz="2000" dirty="0">
                <a:solidFill>
                  <a:srgbClr val="5A3A06"/>
                </a:solidFill>
              </a:rPr>
              <a:t>A spirit level is a tool used to check work for level (horizontal) or plumb (Vertical). Some levels also have a 3</a:t>
            </a:r>
            <a:r>
              <a:rPr lang="en-US" sz="2000" baseline="30000" dirty="0">
                <a:solidFill>
                  <a:srgbClr val="5A3A06"/>
                </a:solidFill>
              </a:rPr>
              <a:t>rd</a:t>
            </a:r>
            <a:r>
              <a:rPr lang="en-US" sz="2000" dirty="0">
                <a:solidFill>
                  <a:srgbClr val="5A3A06"/>
                </a:solidFill>
              </a:rPr>
              <a:t> vial for 45</a:t>
            </a:r>
            <a:r>
              <a:rPr lang="en-US" sz="2000" baseline="30000" dirty="0">
                <a:solidFill>
                  <a:srgbClr val="5A3A06"/>
                </a:solidFill>
              </a:rPr>
              <a:t>o</a:t>
            </a:r>
            <a:r>
              <a:rPr lang="en-US" sz="2000" dirty="0">
                <a:solidFill>
                  <a:srgbClr val="5A3A06"/>
                </a:solidFill>
              </a:rPr>
              <a:t> angles. The vials are a yellowish-green colour with additives for UV protection.  The best spirit level is accurate to within 0.5mm. Spirit levels are also known as bubble levels or simply level.</a:t>
            </a:r>
            <a:endParaRPr lang="en-GB" sz="2000" dirty="0">
              <a:solidFill>
                <a:srgbClr val="5A3A06"/>
              </a:solidFill>
            </a:endParaRPr>
          </a:p>
        </p:txBody>
      </p:sp>
      <p:sp>
        <p:nvSpPr>
          <p:cNvPr id="21" name="Rectangle 20">
            <a:extLst>
              <a:ext uri="{FF2B5EF4-FFF2-40B4-BE49-F238E27FC236}">
                <a16:creationId xmlns:a16="http://schemas.microsoft.com/office/drawing/2014/main" id="{B88D2700-AC21-C9F9-8D7D-F0DCA0385F94}"/>
              </a:ext>
            </a:extLst>
          </p:cNvPr>
          <p:cNvSpPr/>
          <p:nvPr/>
        </p:nvSpPr>
        <p:spPr>
          <a:xfrm>
            <a:off x="7888497" y="4729585"/>
            <a:ext cx="2729461" cy="184087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4" descr="Image result for Spirit Level">
            <a:extLst>
              <a:ext uri="{FF2B5EF4-FFF2-40B4-BE49-F238E27FC236}">
                <a16:creationId xmlns:a16="http://schemas.microsoft.com/office/drawing/2014/main" id="{03DAC77F-D747-3654-3BE6-F8C2FD68367D}"/>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51620" y="3826181"/>
            <a:ext cx="1577184" cy="15771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Spirit Level">
            <a:extLst>
              <a:ext uri="{FF2B5EF4-FFF2-40B4-BE49-F238E27FC236}">
                <a16:creationId xmlns:a16="http://schemas.microsoft.com/office/drawing/2014/main" id="{E0063BD9-CBAA-5ACC-AB83-22857EC1CA9D}"/>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6973134" y="4869677"/>
            <a:ext cx="1577184" cy="157718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52DE002A-3166-871D-E448-16DBAE48497F}"/>
              </a:ext>
            </a:extLst>
          </p:cNvPr>
          <p:cNvSpPr/>
          <p:nvPr/>
        </p:nvSpPr>
        <p:spPr>
          <a:xfrm>
            <a:off x="6489322" y="5374962"/>
            <a:ext cx="1117614" cy="523220"/>
          </a:xfrm>
          <a:prstGeom prst="rect">
            <a:avLst/>
          </a:prstGeom>
          <a:noFill/>
        </p:spPr>
        <p:txBody>
          <a:bodyPr wrap="none" lIns="91440" tIns="45720" rIns="91440" bIns="45720">
            <a:spAutoFit/>
          </a:bodyPr>
          <a:lstStyle/>
          <a:p>
            <a:pPr algn="ctr"/>
            <a:r>
              <a:rPr lang="en-US" sz="2800" b="0" cap="none" spc="0" dirty="0">
                <a:ln w="0"/>
                <a:solidFill>
                  <a:srgbClr val="5A3A06"/>
                </a:solidFill>
                <a:effectLst>
                  <a:outerShdw blurRad="38100" dist="19050" dir="2700000" algn="tl" rotWithShape="0">
                    <a:schemeClr val="dk1">
                      <a:alpha val="40000"/>
                    </a:schemeClr>
                  </a:outerShdw>
                </a:effectLst>
              </a:rPr>
              <a:t>Plumb</a:t>
            </a:r>
          </a:p>
        </p:txBody>
      </p:sp>
      <p:sp>
        <p:nvSpPr>
          <p:cNvPr id="25" name="Rectangle 24">
            <a:extLst>
              <a:ext uri="{FF2B5EF4-FFF2-40B4-BE49-F238E27FC236}">
                <a16:creationId xmlns:a16="http://schemas.microsoft.com/office/drawing/2014/main" id="{DBDD7FEA-5EBB-70C6-43C0-793FD6B3394C}"/>
              </a:ext>
            </a:extLst>
          </p:cNvPr>
          <p:cNvSpPr/>
          <p:nvPr/>
        </p:nvSpPr>
        <p:spPr>
          <a:xfrm>
            <a:off x="8678256" y="3950661"/>
            <a:ext cx="929613" cy="523220"/>
          </a:xfrm>
          <a:prstGeom prst="rect">
            <a:avLst/>
          </a:prstGeom>
          <a:noFill/>
        </p:spPr>
        <p:txBody>
          <a:bodyPr wrap="none" lIns="91440" tIns="45720" rIns="91440" bIns="45720">
            <a:spAutoFit/>
          </a:bodyPr>
          <a:lstStyle/>
          <a:p>
            <a:pPr algn="ctr"/>
            <a:r>
              <a:rPr lang="en-US" sz="2800" b="0" cap="none" spc="0" dirty="0">
                <a:ln w="0"/>
                <a:solidFill>
                  <a:srgbClr val="5A3A06"/>
                </a:solidFill>
                <a:effectLst>
                  <a:outerShdw blurRad="38100" dist="19050" dir="2700000" algn="tl" rotWithShape="0">
                    <a:schemeClr val="dk1">
                      <a:alpha val="40000"/>
                    </a:schemeClr>
                  </a:outerShdw>
                </a:effectLst>
              </a:rPr>
              <a:t>Level</a:t>
            </a:r>
          </a:p>
        </p:txBody>
      </p:sp>
      <p:cxnSp>
        <p:nvCxnSpPr>
          <p:cNvPr id="26" name="Straight Arrow Connector 25">
            <a:extLst>
              <a:ext uri="{FF2B5EF4-FFF2-40B4-BE49-F238E27FC236}">
                <a16:creationId xmlns:a16="http://schemas.microsoft.com/office/drawing/2014/main" id="{D0E40D83-28C5-4FF1-F245-53580049B5BC}"/>
              </a:ext>
            </a:extLst>
          </p:cNvPr>
          <p:cNvCxnSpPr/>
          <p:nvPr/>
        </p:nvCxnSpPr>
        <p:spPr>
          <a:xfrm>
            <a:off x="6605516" y="5090615"/>
            <a:ext cx="115621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A80AB338-FCC1-254C-A038-733C55AFF6C0}"/>
              </a:ext>
            </a:extLst>
          </p:cNvPr>
          <p:cNvCxnSpPr>
            <a:cxnSpLocks/>
          </p:cNvCxnSpPr>
          <p:nvPr/>
        </p:nvCxnSpPr>
        <p:spPr>
          <a:xfrm flipH="1">
            <a:off x="9224243" y="4107976"/>
            <a:ext cx="943339" cy="43211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8" name="TextBox 27">
            <a:extLst>
              <a:ext uri="{FF2B5EF4-FFF2-40B4-BE49-F238E27FC236}">
                <a16:creationId xmlns:a16="http://schemas.microsoft.com/office/drawing/2014/main" id="{96814F61-8359-316E-A4D1-8A05F0D622FE}"/>
              </a:ext>
            </a:extLst>
          </p:cNvPr>
          <p:cNvSpPr txBox="1"/>
          <p:nvPr/>
        </p:nvSpPr>
        <p:spPr>
          <a:xfrm>
            <a:off x="10216932" y="3663058"/>
            <a:ext cx="1600105" cy="646331"/>
          </a:xfrm>
          <a:prstGeom prst="rect">
            <a:avLst/>
          </a:prstGeom>
          <a:noFill/>
        </p:spPr>
        <p:txBody>
          <a:bodyPr wrap="square" rtlCol="0">
            <a:spAutoFit/>
          </a:bodyPr>
          <a:lstStyle/>
          <a:p>
            <a:r>
              <a:rPr lang="en-US" dirty="0">
                <a:solidFill>
                  <a:srgbClr val="5A3A06"/>
                </a:solidFill>
              </a:rPr>
              <a:t>Check for level here</a:t>
            </a:r>
            <a:endParaRPr lang="en-GB" dirty="0">
              <a:solidFill>
                <a:srgbClr val="5A3A06"/>
              </a:solidFill>
            </a:endParaRPr>
          </a:p>
        </p:txBody>
      </p:sp>
      <p:sp>
        <p:nvSpPr>
          <p:cNvPr id="29" name="TextBox 28">
            <a:extLst>
              <a:ext uri="{FF2B5EF4-FFF2-40B4-BE49-F238E27FC236}">
                <a16:creationId xmlns:a16="http://schemas.microsoft.com/office/drawing/2014/main" id="{9ECACF24-F451-D5AC-58B7-6BE6A181B77D}"/>
              </a:ext>
            </a:extLst>
          </p:cNvPr>
          <p:cNvSpPr txBox="1"/>
          <p:nvPr/>
        </p:nvSpPr>
        <p:spPr>
          <a:xfrm>
            <a:off x="5395240" y="4734254"/>
            <a:ext cx="1600105" cy="646331"/>
          </a:xfrm>
          <a:prstGeom prst="rect">
            <a:avLst/>
          </a:prstGeom>
          <a:noFill/>
        </p:spPr>
        <p:txBody>
          <a:bodyPr wrap="square" rtlCol="0">
            <a:spAutoFit/>
          </a:bodyPr>
          <a:lstStyle/>
          <a:p>
            <a:r>
              <a:rPr lang="en-US" dirty="0">
                <a:solidFill>
                  <a:srgbClr val="5A3A06"/>
                </a:solidFill>
              </a:rPr>
              <a:t>Check for plumb here</a:t>
            </a:r>
            <a:endParaRPr lang="en-GB" dirty="0">
              <a:solidFill>
                <a:srgbClr val="5A3A06"/>
              </a:solidFill>
            </a:endParaRPr>
          </a:p>
        </p:txBody>
      </p:sp>
      <p:pic>
        <p:nvPicPr>
          <p:cNvPr id="59" name="Picture 58">
            <a:extLst>
              <a:ext uri="{FF2B5EF4-FFF2-40B4-BE49-F238E27FC236}">
                <a16:creationId xmlns:a16="http://schemas.microsoft.com/office/drawing/2014/main" id="{F3333A4B-B670-BD63-FD53-85CABED9B68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675" y="6538925"/>
            <a:ext cx="286945" cy="286803"/>
          </a:xfrm>
          <a:prstGeom prst="rect">
            <a:avLst/>
          </a:prstGeom>
        </p:spPr>
      </p:pic>
      <p:pic>
        <p:nvPicPr>
          <p:cNvPr id="60" name="Picture 59">
            <a:extLst>
              <a:ext uri="{FF2B5EF4-FFF2-40B4-BE49-F238E27FC236}">
                <a16:creationId xmlns:a16="http://schemas.microsoft.com/office/drawing/2014/main" id="{ECF75098-5F4E-70CE-0865-F8FC03FAF8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6588" y="6600908"/>
            <a:ext cx="536059" cy="180000"/>
          </a:xfrm>
          <a:prstGeom prst="rect">
            <a:avLst/>
          </a:prstGeom>
        </p:spPr>
      </p:pic>
    </p:spTree>
    <p:extLst>
      <p:ext uri="{BB962C8B-B14F-4D97-AF65-F5344CB8AC3E}">
        <p14:creationId xmlns:p14="http://schemas.microsoft.com/office/powerpoint/2010/main" val="9710683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EA7727AD88E6946832B9591B713209C" ma:contentTypeVersion="8" ma:contentTypeDescription="Create a new document." ma:contentTypeScope="" ma:versionID="1d1d531527ef5734c1dcd52322113534">
  <xsd:schema xmlns:xsd="http://www.w3.org/2001/XMLSchema" xmlns:xs="http://www.w3.org/2001/XMLSchema" xmlns:p="http://schemas.microsoft.com/office/2006/metadata/properties" xmlns:ns3="ad3c1c15-cd87-4632-9b0a-b5f8b3b18f8a" targetNamespace="http://schemas.microsoft.com/office/2006/metadata/properties" ma:root="true" ma:fieldsID="6671c8baf8ccac5e830b12121890e87c" ns3:_="">
    <xsd:import namespace="ad3c1c15-cd87-4632-9b0a-b5f8b3b18f8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3c1c15-cd87-4632-9b0a-b5f8b3b18f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E185DE-35C1-4E3B-9142-9663B76DC50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5F83E56-F7EA-4241-AFF1-5CE30CBAE4B5}">
  <ds:schemaRefs>
    <ds:schemaRef ds:uri="http://schemas.microsoft.com/sharepoint/v3/contenttype/forms"/>
  </ds:schemaRefs>
</ds:datastoreItem>
</file>

<file path=customXml/itemProps3.xml><?xml version="1.0" encoding="utf-8"?>
<ds:datastoreItem xmlns:ds="http://schemas.openxmlformats.org/officeDocument/2006/customXml" ds:itemID="{A008DF28-2C75-4A3A-A8EC-AA1879CF06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3c1c15-cd87-4632-9b0a-b5f8b3b18f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7624</TotalTime>
  <Words>2753</Words>
  <Application>Microsoft Office PowerPoint</Application>
  <PresentationFormat>Widescreen</PresentationFormat>
  <Paragraphs>349</Paragraphs>
  <Slides>45</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1" baseType="lpstr">
      <vt:lpstr>Arial</vt:lpstr>
      <vt:lpstr>Calibri</vt:lpstr>
      <vt:lpstr>Calibri Light</vt:lpstr>
      <vt:lpstr>Times New Roman</vt:lpstr>
      <vt:lpstr>Office Theme</vt:lpstr>
      <vt:lpstr>PhotoImpact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Rix</dc:creator>
  <cp:lastModifiedBy>James Rix</cp:lastModifiedBy>
  <cp:revision>62</cp:revision>
  <dcterms:created xsi:type="dcterms:W3CDTF">2019-07-27T04:11:20Z</dcterms:created>
  <dcterms:modified xsi:type="dcterms:W3CDTF">2026-05-20T11:20:37Z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0x0101008EA7727AD88E6946832B9591B713209C</vt:lpwstr>
  </property>
</Properties>
</file>