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6" autoAdjust="0"/>
    <p:restoredTop sz="94660"/>
  </p:normalViewPr>
  <p:slideViewPr>
    <p:cSldViewPr snapToGrid="0">
      <p:cViewPr>
        <p:scale>
          <a:sx n="60" d="100"/>
          <a:sy n="60" d="100"/>
        </p:scale>
        <p:origin x="1488" y="3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29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365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04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8757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82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82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15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76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22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0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721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4086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18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2051DF-A55D-4A0D-B57B-3767030AE092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4142B-6DD9-4E91-B4F9-3CC5A9BE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132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C670447-B07E-4661-2680-1ABE6702493B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AA1A17C-1EE7-7850-3A96-EAD8E91AA04A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8C117-E61F-B21C-67B8-DCC4DA9AD3C1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FD44F4-9AC1-D426-EF19-7236D75F84B7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E5216E-BE94-A0C2-877E-E91DD0E0053A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7C1932-48FB-3439-C8A8-65C685961E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-1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FAF758-CFB6-A5F0-1F18-A14F5923C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75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0A0F2-64D1-99F1-54D7-7B4B1A195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0CE6F1C-5088-83F5-8016-D570D7307B8E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9EBC067-D53A-2FD0-A9F0-0CE8C37A5019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75F549-D3A7-F531-36E3-7CFC47B3D3A7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6DD197-11B5-25A7-9EC4-7BE17998353A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26D004-958C-08E1-B6D9-E7007F473F59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379B89-B221-F3A3-11DB-7321DB9C9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BFA574-627C-6432-2693-707C532FB2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09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06235-1BEC-6F80-FE53-DD971E186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01B8B8-56B1-C839-AD4F-638E2EF6B4B2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C786FA6-C970-4FCB-1DAB-035FE4CA22AF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BF4B40-E15E-59F2-183A-2C2417B288DA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521EBC-3906-433D-9DCD-EA11EA6D6EF4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BCCC02-2428-0043-20A5-AF958C41A0CC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C6C684-D80C-9F39-2E25-85CEA50AF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4CD7FE-65B1-2B9A-E494-AFCFD5F85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155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8F50-AC7C-5711-B74E-FD9B264D19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DD601D-C2FE-DA59-EA04-56FE76A600B1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BF6A7D9-67C6-4A0B-A9CC-7BB19605B477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F253BC-AB4A-9985-A0FC-A75D48407342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DC4DCB-9E8D-273D-B97B-DC22BBE9C0F4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464E43-58EA-C935-1E1D-9ABD1E2FAD2B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E32118-95FF-CC67-7AA4-8AC338C47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906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B1EBF9A-5B2D-5F32-7D51-A361A63EC2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33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4ECCF-680F-C71B-BE3C-6B08014A4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68C73B1-3A29-A1ED-495A-0A69D51D9F7C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F3E4FF0-5A11-4611-9A6F-53543426ECCA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0139B8-5F4B-EF2F-22F5-C3844D0E320B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B4BE06-8C46-710A-B6FB-C8FC92FDA71D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389F2E-7DB2-0466-9DD7-15F53CA31036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F201B5-28EE-EDAA-0616-1D544BBA33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7B2094A-E551-653B-BABC-809EC9589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09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CFDAA-7914-FD59-6637-19D9E5166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3372312-C211-0A5E-B4F0-AB0B814C4EB1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34E7979-96F2-47CF-6DD9-BCAED439B3ED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980CD2-5A98-1DBC-DA85-CE6752593826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01382-2373-47A2-76B3-4365B10AF358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9187D9-E75B-0694-B536-398357814C29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14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347984-4406-DEF3-63E4-11B282FD1E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9A2216-DB10-674F-D4FE-A07612F85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5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877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4781E-C446-73A5-CAE4-10D3D2DC4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5619CE-1F92-4C78-6B3C-29CE14B0E7EA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60257F0-C318-7E6B-B0B4-F84366F32264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6D7EDE-3639-5495-2E2B-27D9588948CE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5972B7-2380-3B65-03C1-35AAA04F4C56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3F4ABD-FAD6-4005-4662-97B4E362D9C4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D54A6C-145C-D8F8-7E6D-006169585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" y="0"/>
            <a:ext cx="5322239" cy="75596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E83696-49AE-1974-1FAD-9970EB253A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-1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71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B78D0-9A8E-4E7D-CD63-EEBC83695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8FE302C-96A7-EDCA-466E-F574598CEE58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594C63C-FFA6-1CD2-4E4F-E2C937634AC4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DEB3D2-13FC-AC4B-65C6-B617176A1BE2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CCD832-77F8-96BA-BCAF-9AB1A5952B56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5A77D0-BB26-20F7-1BF9-21BD405FCEB7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DA2AB8-0DC8-4D84-9DEE-D2137BD01E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250286-BBB4-E031-5318-CF038954C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7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B4D8C-5270-2B98-6598-3B68D7F88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B22639B-4748-AC01-2F28-2DBCECE65AC7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DD3FA01-4900-2511-DD2E-E8757BD0D99E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9FBA04-F18D-4ECD-71DB-600D19169B7B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A3C3A6-96C9-2A52-CD85-D96501453464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2142E9-5D8E-F4D4-2E20-5D64D66D1142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CF51AB-CC75-782F-7194-D6D2611E2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6438DF-EE56-3151-22D2-C7E5F166F7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907" y="0"/>
            <a:ext cx="5345906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7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CC62D-3C58-AE6E-CAAC-B3C0B3535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F69947-432C-CD4C-8928-7103EF655BD9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7E95B94-FF57-C335-E87D-50FAB5F145C5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F78ADE-AA2C-8B54-9689-E95F5C9DA21B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AE7BAD-DF13-C458-4949-D6B3FE92D790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208180-8E42-19F3-ADEC-0C8C0FD1973F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4C88B1-B9B2-559C-7637-8DF335B58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45906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C90BB7-7EC6-AB51-4EDA-3FFADE700B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73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1F98D-F5CB-50F0-D1BC-B723CF1A3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DDAE6D1-D962-A3F7-F1C2-52CBA23C840C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40ECCBA-0EC9-76BB-B20C-DF746A1077BF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B2470C-DFD5-C7A3-7FB0-5E193165236E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3BC5B-1C93-F806-CD6F-FC736600788A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AC9355-BA09-306C-A5B6-D3EEE4654F3A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FD17FD-2317-1F0E-6E36-5A026BDA36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DA5E96-484C-7481-9023-BACF21E71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73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BCB1E-9B85-930D-B70F-F17917712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78AB5F0-A524-4BC3-E1E6-C8E06723B520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434F009-E246-A44A-8B3B-7D930374F337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D4320C-81A5-53AC-EF82-E812CF0B794A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724EEA-A860-47D3-E42E-30D4EE8DD23A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A9E94B-6F2E-6C4C-BC9E-A9D4FDED20C4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F8D387-C203-3BA3-F1A1-8AD8B69078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FA8C79-7E5A-63BB-E555-4132406804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5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5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5A13E-2FA2-00B5-1454-001D32576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D6EC22-E179-DCAE-E56F-67AA62ED936C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1C5AC6F-E4C6-8E10-5778-334302D286D4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BBDBF2-5F05-E899-B860-F15FE8D836D9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854CC0-5BF2-9D5F-103C-FF5D70D06610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F6D0C36-E3B9-570A-EB2E-7564B786BDE7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F54F61-BB6B-34E5-6C28-5E79E3E3F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2F8BE1-D9C5-A1CF-5222-F23670DFD8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08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306BC-899B-10B6-E4D2-612851F8C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43FAEF-8F4F-C74A-BF52-50996016506B}"/>
              </a:ext>
            </a:extLst>
          </p:cNvPr>
          <p:cNvCxnSpPr/>
          <p:nvPr/>
        </p:nvCxnSpPr>
        <p:spPr>
          <a:xfrm>
            <a:off x="5345906" y="0"/>
            <a:ext cx="0" cy="7559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8C5EAAC-A1EE-88ED-88CA-C8967C6FD8B9}"/>
              </a:ext>
            </a:extLst>
          </p:cNvPr>
          <p:cNvSpPr txBox="1"/>
          <p:nvPr/>
        </p:nvSpPr>
        <p:spPr>
          <a:xfrm>
            <a:off x="11704605" y="3764503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Front cover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AA724-6039-9468-BA1C-EB051ECA7308}"/>
              </a:ext>
            </a:extLst>
          </p:cNvPr>
          <p:cNvSpPr txBox="1"/>
          <p:nvPr/>
        </p:nvSpPr>
        <p:spPr>
          <a:xfrm>
            <a:off x="7475362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13E93-6E5B-E727-5000-425B9DFA15F4}"/>
              </a:ext>
            </a:extLst>
          </p:cNvPr>
          <p:cNvSpPr txBox="1"/>
          <p:nvPr/>
        </p:nvSpPr>
        <p:spPr>
          <a:xfrm>
            <a:off x="-2416440" y="3441697"/>
            <a:ext cx="2233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Back cover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FEBC76-42E7-EAA7-85D8-D47208747793}"/>
              </a:ext>
            </a:extLst>
          </p:cNvPr>
          <p:cNvSpPr txBox="1"/>
          <p:nvPr/>
        </p:nvSpPr>
        <p:spPr>
          <a:xfrm>
            <a:off x="2158360" y="7995320"/>
            <a:ext cx="705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20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D02E14-5AE9-EDA0-06D2-3EA89B2D3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574" y="0"/>
            <a:ext cx="5322239" cy="7559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362C68-DA3A-E2D1-5CEC-ED51E176D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22239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146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84</Words>
  <Application>Microsoft Office PowerPoint</Application>
  <PresentationFormat>Custom</PresentationFormat>
  <Paragraphs>56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Rix</dc:creator>
  <cp:lastModifiedBy>James Rix</cp:lastModifiedBy>
  <cp:revision>2</cp:revision>
  <dcterms:created xsi:type="dcterms:W3CDTF">2026-06-26T09:31:15Z</dcterms:created>
  <dcterms:modified xsi:type="dcterms:W3CDTF">2026-06-26T09:58:52Z</dcterms:modified>
</cp:coreProperties>
</file>