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866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8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82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4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41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8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6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42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16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75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1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28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773FCA-9514-4A14-BF16-3B3B09AB1F7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B342E-E025-481C-A188-55B48A4F1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75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92C4B2-F5E0-9B51-F446-1E87D32FA9C9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FB3195A-38C5-9E9C-28F3-52F9A2F0B9DA}"/>
              </a:ext>
            </a:extLst>
          </p:cNvPr>
          <p:cNvSpPr/>
          <p:nvPr/>
        </p:nvSpPr>
        <p:spPr>
          <a:xfrm>
            <a:off x="2244855" y="7718722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A10616-2DA6-C40C-FD7E-7B446F2D3054}"/>
              </a:ext>
            </a:extLst>
          </p:cNvPr>
          <p:cNvSpPr/>
          <p:nvPr/>
        </p:nvSpPr>
        <p:spPr>
          <a:xfrm>
            <a:off x="7792576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67BDAA-4D37-383D-A309-62AFBB4FD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A9C73E-87A8-1193-2E63-3FF8C5ECA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8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ACD6F-1379-5B8F-95E2-59445BE4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D6D7E2-BBB8-06E9-4CAB-4ABD5A1955C3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4F80798-699B-DA55-71EC-89A9186543EE}"/>
              </a:ext>
            </a:extLst>
          </p:cNvPr>
          <p:cNvSpPr/>
          <p:nvPr/>
        </p:nvSpPr>
        <p:spPr>
          <a:xfrm>
            <a:off x="2430001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96AE82-E840-55A2-1D50-74ADB977E421}"/>
              </a:ext>
            </a:extLst>
          </p:cNvPr>
          <p:cNvSpPr/>
          <p:nvPr/>
        </p:nvSpPr>
        <p:spPr>
          <a:xfrm>
            <a:off x="7607430" y="7718722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3FE54C-4388-19D9-6F8C-3DD5EB8EB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F3CF67-5C34-5A4B-DE21-D8593155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936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1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9678-1534-241E-EA08-AC396F4F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16CEDC-676B-E3FD-C1BB-70B4CF13AB79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2F287D8-E611-5798-F12A-270993AF74A5}"/>
              </a:ext>
            </a:extLst>
          </p:cNvPr>
          <p:cNvSpPr/>
          <p:nvPr/>
        </p:nvSpPr>
        <p:spPr>
          <a:xfrm>
            <a:off x="2244855" y="7718722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691663-5DE8-9DBD-64AC-CC42C2416C1A}"/>
              </a:ext>
            </a:extLst>
          </p:cNvPr>
          <p:cNvSpPr/>
          <p:nvPr/>
        </p:nvSpPr>
        <p:spPr>
          <a:xfrm>
            <a:off x="7792576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2FCFC0-1BB2-60D5-7D02-B6CED529C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458C83-95F9-71C6-CD64-725F174EA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1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83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8BB6E-D7A6-5C92-01DD-E05A5DC1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D1F514-31C8-EE1D-B941-0BD08903C9E4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D0539A6-E1BC-304C-DBF5-787E0A75112B}"/>
              </a:ext>
            </a:extLst>
          </p:cNvPr>
          <p:cNvSpPr/>
          <p:nvPr/>
        </p:nvSpPr>
        <p:spPr>
          <a:xfrm>
            <a:off x="2430001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F6A134-F53C-4BEE-B5D2-3044ED80F021}"/>
              </a:ext>
            </a:extLst>
          </p:cNvPr>
          <p:cNvSpPr/>
          <p:nvPr/>
        </p:nvSpPr>
        <p:spPr>
          <a:xfrm>
            <a:off x="7607430" y="7718722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CBF23-6CAC-DEF0-1F7D-6875FD64F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1EEFD6-434C-604F-98AE-EBE8FC719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936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3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E9AE4-F461-B9D4-6B16-E3C3F37B4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92BD46-D57C-CF7D-E350-38A02C28404E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6FE0AF9-DBB6-95F8-B0AC-C40C1076DCD8}"/>
              </a:ext>
            </a:extLst>
          </p:cNvPr>
          <p:cNvSpPr/>
          <p:nvPr/>
        </p:nvSpPr>
        <p:spPr>
          <a:xfrm>
            <a:off x="2244855" y="7718722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7180F8-1BD7-BFF3-0D58-BB734B5A0B09}"/>
              </a:ext>
            </a:extLst>
          </p:cNvPr>
          <p:cNvSpPr/>
          <p:nvPr/>
        </p:nvSpPr>
        <p:spPr>
          <a:xfrm>
            <a:off x="7792576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6822EF-D0B6-F699-9707-57485500D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936" y="-2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DB90CF-41D4-840F-5B09-2B5BDDF8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0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BFAE7-03E6-BE44-7841-1F92F64D6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D9FB35-F80E-4D2C-BB29-079834358222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7B1AB79-7E36-2A99-CC0E-AC99CB007A66}"/>
              </a:ext>
            </a:extLst>
          </p:cNvPr>
          <p:cNvSpPr/>
          <p:nvPr/>
        </p:nvSpPr>
        <p:spPr>
          <a:xfrm>
            <a:off x="2430001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21F14-BFD1-06F4-3DA9-F54FA9812BE2}"/>
              </a:ext>
            </a:extLst>
          </p:cNvPr>
          <p:cNvSpPr/>
          <p:nvPr/>
        </p:nvSpPr>
        <p:spPr>
          <a:xfrm>
            <a:off x="7792576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96526D-2C09-0E24-5912-05A562F7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7558D9-97D5-6696-4B75-DA83CB29B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2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9E56D-FC8E-548E-4AD9-D234454E8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7C8AA5D-FD70-A6F4-B283-AAA724264B7F}"/>
              </a:ext>
            </a:extLst>
          </p:cNvPr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F0FD854-F536-F68E-10F3-D6213B46479B}"/>
              </a:ext>
            </a:extLst>
          </p:cNvPr>
          <p:cNvSpPr/>
          <p:nvPr/>
        </p:nvSpPr>
        <p:spPr>
          <a:xfrm>
            <a:off x="2430001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0F621A-B5A9-30C6-7A97-2BB3CC738B49}"/>
              </a:ext>
            </a:extLst>
          </p:cNvPr>
          <p:cNvSpPr/>
          <p:nvPr/>
        </p:nvSpPr>
        <p:spPr>
          <a:xfrm>
            <a:off x="7792576" y="771872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114A5-4E19-8A1A-AD04-9690BA961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A46B9C-EFF5-3E22-9730-F5325FE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6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14</Words>
  <Application>Microsoft Office PowerPoint</Application>
  <PresentationFormat>Custom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1</cp:revision>
  <dcterms:created xsi:type="dcterms:W3CDTF">2026-06-30T20:51:59Z</dcterms:created>
  <dcterms:modified xsi:type="dcterms:W3CDTF">2026-06-30T20:58:58Z</dcterms:modified>
</cp:coreProperties>
</file>